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theme/theme2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56" r:id="rId8"/>
    <p:sldMasterId id="2147483768" r:id="rId9"/>
    <p:sldMasterId id="2147483792" r:id="rId10"/>
    <p:sldMasterId id="2147483804" r:id="rId11"/>
    <p:sldMasterId id="2147483816" r:id="rId12"/>
    <p:sldMasterId id="2147483828" r:id="rId13"/>
    <p:sldMasterId id="2147483840" r:id="rId14"/>
    <p:sldMasterId id="2147483864" r:id="rId15"/>
    <p:sldMasterId id="2147483888" r:id="rId16"/>
    <p:sldMasterId id="2147483912" r:id="rId17"/>
    <p:sldMasterId id="2147483924" r:id="rId18"/>
    <p:sldMasterId id="2147483936" r:id="rId19"/>
    <p:sldMasterId id="2147483948" r:id="rId20"/>
    <p:sldMasterId id="2147483960" r:id="rId21"/>
    <p:sldMasterId id="2147483972" r:id="rId22"/>
    <p:sldMasterId id="2147483984" r:id="rId23"/>
    <p:sldMasterId id="2147483996" r:id="rId24"/>
    <p:sldMasterId id="2147484008" r:id="rId25"/>
  </p:sldMasterIdLst>
  <p:notesMasterIdLst>
    <p:notesMasterId r:id="rId67"/>
  </p:notesMasterIdLst>
  <p:sldIdLst>
    <p:sldId id="256" r:id="rId26"/>
    <p:sldId id="257" r:id="rId27"/>
    <p:sldId id="259" r:id="rId28"/>
    <p:sldId id="261" r:id="rId29"/>
    <p:sldId id="299" r:id="rId30"/>
    <p:sldId id="262" r:id="rId31"/>
    <p:sldId id="263" r:id="rId32"/>
    <p:sldId id="268" r:id="rId33"/>
    <p:sldId id="267" r:id="rId34"/>
    <p:sldId id="266" r:id="rId35"/>
    <p:sldId id="269" r:id="rId36"/>
    <p:sldId id="265" r:id="rId37"/>
    <p:sldId id="300" r:id="rId38"/>
    <p:sldId id="285" r:id="rId39"/>
    <p:sldId id="272" r:id="rId40"/>
    <p:sldId id="271" r:id="rId41"/>
    <p:sldId id="270" r:id="rId42"/>
    <p:sldId id="258" r:id="rId43"/>
    <p:sldId id="278" r:id="rId44"/>
    <p:sldId id="279" r:id="rId45"/>
    <p:sldId id="280" r:id="rId46"/>
    <p:sldId id="283" r:id="rId47"/>
    <p:sldId id="284" r:id="rId48"/>
    <p:sldId id="286" r:id="rId49"/>
    <p:sldId id="281" r:id="rId50"/>
    <p:sldId id="277" r:id="rId51"/>
    <p:sldId id="301" r:id="rId52"/>
    <p:sldId id="275" r:id="rId53"/>
    <p:sldId id="274" r:id="rId54"/>
    <p:sldId id="302" r:id="rId55"/>
    <p:sldId id="303" r:id="rId56"/>
    <p:sldId id="289" r:id="rId57"/>
    <p:sldId id="304" r:id="rId58"/>
    <p:sldId id="291" r:id="rId59"/>
    <p:sldId id="292" r:id="rId60"/>
    <p:sldId id="293" r:id="rId61"/>
    <p:sldId id="294" r:id="rId62"/>
    <p:sldId id="295" r:id="rId63"/>
    <p:sldId id="296" r:id="rId64"/>
    <p:sldId id="297" r:id="rId65"/>
    <p:sldId id="298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  <a:srgbClr val="FFFF00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61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63" Type="http://schemas.openxmlformats.org/officeDocument/2006/relationships/slide" Target="slides/slide38.xml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4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slide" Target="slides/slide28.xml"/><Relationship Id="rId58" Type="http://schemas.openxmlformats.org/officeDocument/2006/relationships/slide" Target="slides/slide33.xml"/><Relationship Id="rId66" Type="http://schemas.openxmlformats.org/officeDocument/2006/relationships/slide" Target="slides/slide4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6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56" Type="http://schemas.openxmlformats.org/officeDocument/2006/relationships/slide" Target="slides/slide31.xml"/><Relationship Id="rId64" Type="http://schemas.openxmlformats.org/officeDocument/2006/relationships/slide" Target="slides/slide39.xml"/><Relationship Id="rId69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59" Type="http://schemas.openxmlformats.org/officeDocument/2006/relationships/slide" Target="slides/slide34.xml"/><Relationship Id="rId67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6.xml"/><Relationship Id="rId54" Type="http://schemas.openxmlformats.org/officeDocument/2006/relationships/slide" Target="slides/slide29.xml"/><Relationship Id="rId62" Type="http://schemas.openxmlformats.org/officeDocument/2006/relationships/slide" Target="slides/slide37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57" Type="http://schemas.openxmlformats.org/officeDocument/2006/relationships/slide" Target="slides/slide32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slide" Target="slides/slide27.xml"/><Relationship Id="rId60" Type="http://schemas.openxmlformats.org/officeDocument/2006/relationships/slide" Target="slides/slide35.xml"/><Relationship Id="rId65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4.xml"/><Relationship Id="rId34" Type="http://schemas.openxmlformats.org/officeDocument/2006/relationships/slide" Target="slides/slide9.xml"/><Relationship Id="rId50" Type="http://schemas.openxmlformats.org/officeDocument/2006/relationships/slide" Target="slides/slide25.xml"/><Relationship Id="rId55" Type="http://schemas.openxmlformats.org/officeDocument/2006/relationships/slide" Target="slides/slide30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F350DAD-B884-4B4C-8E5C-9DB44AA891A0}" type="datetimeFigureOut">
              <a:rPr lang="fa-IR" smtClean="0"/>
              <a:t>1439/06/16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B0DDB0C-350F-41E2-9EE3-841A2FF56A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71424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0DDB0C-350F-41E2-9EE3-841A2FF56ADC}" type="slidenum">
              <a:rPr lang="fa-IR" smtClean="0">
                <a:solidFill>
                  <a:prstClr val="black"/>
                </a:solidFill>
              </a:rPr>
              <a:pPr/>
              <a:t>30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619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46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8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20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1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58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17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4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6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3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46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8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20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1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58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17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4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55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6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3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46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8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20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1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58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17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2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4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6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3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46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8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20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1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58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14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17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4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6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3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46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8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20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1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58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8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17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4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6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3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46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8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20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1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58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3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17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4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6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3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5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75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46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7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40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1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6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1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79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77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3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5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75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46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13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7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1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6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1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79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77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3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5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75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2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46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7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1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6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1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79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77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3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5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46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75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46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7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1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6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1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79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77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3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8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5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75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46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7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1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6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1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79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77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4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3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5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75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46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7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1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6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1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79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55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77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3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5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75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46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7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1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6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1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2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79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77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3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5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75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46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7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1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6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14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1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79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77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3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99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01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63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09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25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92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8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69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12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07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18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12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82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56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0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42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70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3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61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46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51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52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51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33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40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13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2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46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8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4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55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2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14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8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3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40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13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2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46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8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4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8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31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22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2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74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04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44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37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42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64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58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8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31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22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2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74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04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44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37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42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64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58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8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31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22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2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74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04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44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37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42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64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58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46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8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20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1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58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17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4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6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3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46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8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20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1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58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17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4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6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3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68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68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68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68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68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68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18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18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18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18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207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18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18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18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18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783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997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207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207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39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39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39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68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68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6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1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9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0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28" y="3717032"/>
            <a:ext cx="9156700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527323"/>
            <a:ext cx="8851900" cy="492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961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448" y="2126977"/>
            <a:ext cx="9779000" cy="267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961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543397"/>
            <a:ext cx="9205913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961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6" y="1196752"/>
            <a:ext cx="8534400" cy="554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80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7" y="1215157"/>
            <a:ext cx="9077325" cy="531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287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83" y="1572220"/>
            <a:ext cx="8888413" cy="473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95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100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85" y="2132856"/>
            <a:ext cx="8077200" cy="411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85" y="1124744"/>
            <a:ext cx="7772400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95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46" y="1341710"/>
            <a:ext cx="8858250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95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685" y="361081"/>
            <a:ext cx="7443787" cy="616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917" y="473223"/>
            <a:ext cx="7675563" cy="598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0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1283865"/>
            <a:ext cx="8797925" cy="509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162"/>
            <a:ext cx="7273925" cy="420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0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730656"/>
            <a:ext cx="7199313" cy="543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0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51" y="378097"/>
            <a:ext cx="7920037" cy="629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0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fa-IR" sz="1800" b="1">
                <a:latin typeface="Verdana" pitchFamily="34" charset="0"/>
                <a:cs typeface="B Homa" pitchFamily="2" charset="-78"/>
              </a:rPr>
              <a:t>The Competency Matrix</a:t>
            </a: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fa-IR" sz="1800" b="1">
                <a:latin typeface="Arial Narrow" pitchFamily="34" charset="0"/>
                <a:cs typeface="B Homa" pitchFamily="2" charset="-78"/>
              </a:rPr>
              <a:t>TATA Engineering</a:t>
            </a:r>
          </a:p>
        </p:txBody>
      </p:sp>
      <p:graphicFrame>
        <p:nvGraphicFramePr>
          <p:cNvPr id="4" name="Object 11"/>
          <p:cNvGraphicFramePr>
            <a:graphicFrameLocks noChangeAspect="1"/>
          </p:cNvGraphicFramePr>
          <p:nvPr/>
        </p:nvGraphicFramePr>
        <p:xfrm>
          <a:off x="1752600" y="5846763"/>
          <a:ext cx="6149975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Worksheet" r:id="rId3" imgW="4660560" imgH="247320" progId="Excel.Sheet.8">
                  <p:embed/>
                </p:oleObj>
              </mc:Choice>
              <mc:Fallback>
                <p:oleObj name="Worksheet" r:id="rId3" imgW="4660560" imgH="24732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5846763"/>
                        <a:ext cx="6149975" cy="325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68686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0" y="1143000"/>
          <a:ext cx="9144000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Worksheet" r:id="rId5" imgW="8903520" imgH="4044240" progId="Excel.Sheet.8">
                  <p:embed/>
                </p:oleObj>
              </mc:Choice>
              <mc:Fallback>
                <p:oleObj name="Worksheet" r:id="rId5" imgW="8903520" imgH="404424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43000"/>
                        <a:ext cx="9144000" cy="441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68686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917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25" y="1331367"/>
            <a:ext cx="9291638" cy="483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614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662987" cy="588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0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7" y="1084263"/>
            <a:ext cx="7961313" cy="468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0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838200"/>
            <a:ext cx="8961437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778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593" y="782638"/>
            <a:ext cx="6773863" cy="529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0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68" y="476672"/>
            <a:ext cx="8516937" cy="555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0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59" y="1213123"/>
            <a:ext cx="8809037" cy="545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946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338" y="682677"/>
            <a:ext cx="7169150" cy="524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462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79873"/>
            <a:ext cx="6919913" cy="4865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632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185" y="2060848"/>
            <a:ext cx="7761287" cy="242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3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3058"/>
            <a:ext cx="7858125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816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5" y="836712"/>
            <a:ext cx="7212013" cy="487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3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80" y="540915"/>
            <a:ext cx="8547100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3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632" y="2105025"/>
            <a:ext cx="7162800" cy="264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3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544513"/>
            <a:ext cx="8474075" cy="576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3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59" y="95076"/>
            <a:ext cx="8504237" cy="671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3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96" y="32147"/>
            <a:ext cx="85471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3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1464717"/>
            <a:ext cx="8693150" cy="470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946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30" y="204613"/>
            <a:ext cx="8248650" cy="660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3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93" y="273050"/>
            <a:ext cx="819308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872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12" y="1556792"/>
            <a:ext cx="8834437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431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1693515"/>
            <a:ext cx="8583613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946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558825"/>
            <a:ext cx="8986837" cy="446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961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75" y="1117302"/>
            <a:ext cx="8583613" cy="548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961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1178644"/>
            <a:ext cx="8967787" cy="534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961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2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2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6</Words>
  <Application>Microsoft Office PowerPoint</Application>
  <PresentationFormat>On-screen Show (4:3)</PresentationFormat>
  <Paragraphs>3</Paragraphs>
  <Slides>41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72" baseType="lpstr">
      <vt:lpstr>Arial</vt:lpstr>
      <vt:lpstr>Arial Narrow</vt:lpstr>
      <vt:lpstr>B Homa</vt:lpstr>
      <vt:lpstr>Calibri</vt:lpstr>
      <vt:lpstr>Verdana</vt:lpstr>
      <vt:lpstr>Тема Office</vt:lpstr>
      <vt:lpstr>1_Тема Office</vt:lpstr>
      <vt:lpstr>3_Тема Office</vt:lpstr>
      <vt:lpstr>4_Тема Office</vt:lpstr>
      <vt:lpstr>5_Тема Office</vt:lpstr>
      <vt:lpstr>6_Тема Office</vt:lpstr>
      <vt:lpstr>7_Тема Office</vt:lpstr>
      <vt:lpstr>9_Тема Office</vt:lpstr>
      <vt:lpstr>10_Тема Office</vt:lpstr>
      <vt:lpstr>12_Тема Office</vt:lpstr>
      <vt:lpstr>13_Тема Office</vt:lpstr>
      <vt:lpstr>14_Тема Office</vt:lpstr>
      <vt:lpstr>15_Тема Office</vt:lpstr>
      <vt:lpstr>16_Тема Office</vt:lpstr>
      <vt:lpstr>18_Тема Office</vt:lpstr>
      <vt:lpstr>17_Тема Office</vt:lpstr>
      <vt:lpstr>20_Тема Office</vt:lpstr>
      <vt:lpstr>21_Тема Office</vt:lpstr>
      <vt:lpstr>22_Тема Office</vt:lpstr>
      <vt:lpstr>23_Тема Office</vt:lpstr>
      <vt:lpstr>24_Тема Office</vt:lpstr>
      <vt:lpstr>25_Тема Office</vt:lpstr>
      <vt:lpstr>26_Тема Office</vt:lpstr>
      <vt:lpstr>2_Тема Office</vt:lpstr>
      <vt:lpstr>11_Тема Office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1</dc:creator>
  <cp:lastModifiedBy>TAMAP</cp:lastModifiedBy>
  <cp:revision>40</cp:revision>
  <dcterms:created xsi:type="dcterms:W3CDTF">2013-08-05T11:18:56Z</dcterms:created>
  <dcterms:modified xsi:type="dcterms:W3CDTF">2018-03-03T07:34:10Z</dcterms:modified>
</cp:coreProperties>
</file>