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  <p:sldMasterId id="2147483660" r:id="rId2"/>
    <p:sldMasterId id="2147483673" r:id="rId3"/>
    <p:sldMasterId id="2147483685" r:id="rId4"/>
  </p:sldMasterIdLst>
  <p:notesMasterIdLst>
    <p:notesMasterId r:id="rId33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3" r:id="rId22"/>
    <p:sldId id="274" r:id="rId23"/>
    <p:sldId id="275" r:id="rId24"/>
    <p:sldId id="276" r:id="rId25"/>
    <p:sldId id="277" r:id="rId26"/>
    <p:sldId id="278" r:id="rId27"/>
    <p:sldId id="279" r:id="rId28"/>
    <p:sldId id="280" r:id="rId29"/>
    <p:sldId id="281" r:id="rId30"/>
    <p:sldId id="282" r:id="rId31"/>
    <p:sldId id="283" r:id="rId32"/>
  </p:sldIdLst>
  <p:sldSz cx="9144000" cy="6858000" type="screen4x3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506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21" Type="http://schemas.openxmlformats.org/officeDocument/2006/relationships/slide" Target="slides/slide17.xml"/><Relationship Id="rId34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viewProps" Target="viewProps.xml"/><Relationship Id="rId8" Type="http://schemas.openxmlformats.org/officeDocument/2006/relationships/slide" Target="slides/slide4.xml"/><Relationship Id="rId3" Type="http://schemas.openxmlformats.org/officeDocument/2006/relationships/slideMaster" Target="slideMasters/slideMaster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0A57BECF-BBDB-4DF4-ACD2-AFF06FD95D61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fa-I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41817073-9CB6-42E7-AD58-F7368E0C34A7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2367581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8D90997-485B-4031-9FBA-857D2BF829D1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6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71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710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F1B8E2BB-3464-478F-B8FD-4D947561BE61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16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63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632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3B17C29E-1F78-4A7C-9950-10CA3AB2A810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17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73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91E92BA4-7164-4B04-B5C0-483DBDF47BAA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19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83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837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3C39807E-DA50-4708-BAE3-285C9B4A7999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20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93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939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966D8A84-F7CC-4327-9F75-D709AD25D553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21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04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042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6CDBACAB-7405-40E8-A239-7AC173736968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22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14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4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978F5BE3-5A35-433C-A4A2-5E131667AB6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23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6246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246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A93B53AF-BDB7-4139-80A1-A9E8CAB7D9B9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27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34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349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2C3D6B4C-898D-4C30-9DE9-59151545AC40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7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81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13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BC6FC68E-C759-4E19-94AD-2DF2BAE65FF2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8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491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915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02FC824D-BC86-4B9B-AB83-43E18CC7977F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9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01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018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9A9A05ED-9364-473D-A6D2-057ADED267A5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10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120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4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D294E4AB-2B09-4C8A-8D8A-2B873C7506CD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11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22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222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2502B95C-C08F-4949-9662-07A9580E8927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13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325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325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E84681D5-C3DD-4556-ADF3-FF2A008956D3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14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427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427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algn="l" rtl="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spcBef>
                <a:spcPct val="0"/>
              </a:spcBef>
            </a:pPr>
            <a:fld id="{7D0C1146-A8C9-4E49-ACDE-59742F750AB6}" type="slidenum">
              <a:rPr lang="en-US" altLang="en-US">
                <a:solidFill>
                  <a:prstClr val="black"/>
                </a:solidFill>
              </a:rPr>
              <a:pPr>
                <a:spcBef>
                  <a:spcPct val="0"/>
                </a:spcBef>
              </a:pPr>
              <a:t>15</a:t>
            </a:fld>
            <a:endParaRPr lang="en-US" altLang="en-US">
              <a:solidFill>
                <a:prstClr val="black"/>
              </a:solidFill>
            </a:endParaRPr>
          </a:p>
        </p:txBody>
      </p:sp>
      <p:sp>
        <p:nvSpPr>
          <p:cNvPr id="5529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300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noFill/>
        </p:spPr>
        <p:txBody>
          <a:bodyPr/>
          <a:lstStyle/>
          <a:p>
            <a:pPr eaLnBrk="1" hangingPunct="1"/>
            <a:endParaRPr lang="en-US" altLang="en-US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00771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237479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34481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 title="scalloped circle"/>
          <p:cNvSpPr/>
          <p:nvPr/>
        </p:nvSpPr>
        <p:spPr bwMode="auto">
          <a:xfrm>
            <a:off x="2063750" y="630238"/>
            <a:ext cx="5229225" cy="5229225"/>
          </a:xfrm>
          <a:custGeom>
            <a:avLst/>
            <a:gdLst/>
            <a:ahLst/>
            <a:cxnLst/>
            <a:rect l="0" t="0" r="r" b="b"/>
            <a:pathLst>
              <a:path w="3298" h="3294">
                <a:moveTo>
                  <a:pt x="1649" y="0"/>
                </a:moveTo>
                <a:lnTo>
                  <a:pt x="1681" y="3"/>
                </a:lnTo>
                <a:lnTo>
                  <a:pt x="1712" y="11"/>
                </a:lnTo>
                <a:lnTo>
                  <a:pt x="1742" y="23"/>
                </a:lnTo>
                <a:lnTo>
                  <a:pt x="1773" y="38"/>
                </a:lnTo>
                <a:lnTo>
                  <a:pt x="1802" y="55"/>
                </a:lnTo>
                <a:lnTo>
                  <a:pt x="1832" y="73"/>
                </a:lnTo>
                <a:lnTo>
                  <a:pt x="1862" y="89"/>
                </a:lnTo>
                <a:lnTo>
                  <a:pt x="1892" y="105"/>
                </a:lnTo>
                <a:lnTo>
                  <a:pt x="1921" y="117"/>
                </a:lnTo>
                <a:lnTo>
                  <a:pt x="1953" y="125"/>
                </a:lnTo>
                <a:lnTo>
                  <a:pt x="1984" y="129"/>
                </a:lnTo>
                <a:lnTo>
                  <a:pt x="2017" y="129"/>
                </a:lnTo>
                <a:lnTo>
                  <a:pt x="2051" y="127"/>
                </a:lnTo>
                <a:lnTo>
                  <a:pt x="2085" y="123"/>
                </a:lnTo>
                <a:lnTo>
                  <a:pt x="2119" y="118"/>
                </a:lnTo>
                <a:lnTo>
                  <a:pt x="2153" y="114"/>
                </a:lnTo>
                <a:lnTo>
                  <a:pt x="2187" y="111"/>
                </a:lnTo>
                <a:lnTo>
                  <a:pt x="2219" y="112"/>
                </a:lnTo>
                <a:lnTo>
                  <a:pt x="2250" y="116"/>
                </a:lnTo>
                <a:lnTo>
                  <a:pt x="2280" y="125"/>
                </a:lnTo>
                <a:lnTo>
                  <a:pt x="2305" y="138"/>
                </a:lnTo>
                <a:lnTo>
                  <a:pt x="2329" y="155"/>
                </a:lnTo>
                <a:lnTo>
                  <a:pt x="2350" y="175"/>
                </a:lnTo>
                <a:lnTo>
                  <a:pt x="2371" y="198"/>
                </a:lnTo>
                <a:lnTo>
                  <a:pt x="2390" y="222"/>
                </a:lnTo>
                <a:lnTo>
                  <a:pt x="2409" y="247"/>
                </a:lnTo>
                <a:lnTo>
                  <a:pt x="2428" y="272"/>
                </a:lnTo>
                <a:lnTo>
                  <a:pt x="2447" y="296"/>
                </a:lnTo>
                <a:lnTo>
                  <a:pt x="2467" y="319"/>
                </a:lnTo>
                <a:lnTo>
                  <a:pt x="2490" y="339"/>
                </a:lnTo>
                <a:lnTo>
                  <a:pt x="2512" y="357"/>
                </a:lnTo>
                <a:lnTo>
                  <a:pt x="2537" y="371"/>
                </a:lnTo>
                <a:lnTo>
                  <a:pt x="2564" y="383"/>
                </a:lnTo>
                <a:lnTo>
                  <a:pt x="2593" y="393"/>
                </a:lnTo>
                <a:lnTo>
                  <a:pt x="2623" y="402"/>
                </a:lnTo>
                <a:lnTo>
                  <a:pt x="2653" y="410"/>
                </a:lnTo>
                <a:lnTo>
                  <a:pt x="2684" y="418"/>
                </a:lnTo>
                <a:lnTo>
                  <a:pt x="2713" y="427"/>
                </a:lnTo>
                <a:lnTo>
                  <a:pt x="2742" y="437"/>
                </a:lnTo>
                <a:lnTo>
                  <a:pt x="2769" y="449"/>
                </a:lnTo>
                <a:lnTo>
                  <a:pt x="2793" y="464"/>
                </a:lnTo>
                <a:lnTo>
                  <a:pt x="2815" y="482"/>
                </a:lnTo>
                <a:lnTo>
                  <a:pt x="2833" y="504"/>
                </a:lnTo>
                <a:lnTo>
                  <a:pt x="2848" y="528"/>
                </a:lnTo>
                <a:lnTo>
                  <a:pt x="2860" y="555"/>
                </a:lnTo>
                <a:lnTo>
                  <a:pt x="2870" y="584"/>
                </a:lnTo>
                <a:lnTo>
                  <a:pt x="2879" y="613"/>
                </a:lnTo>
                <a:lnTo>
                  <a:pt x="2887" y="644"/>
                </a:lnTo>
                <a:lnTo>
                  <a:pt x="2895" y="674"/>
                </a:lnTo>
                <a:lnTo>
                  <a:pt x="2904" y="704"/>
                </a:lnTo>
                <a:lnTo>
                  <a:pt x="2914" y="733"/>
                </a:lnTo>
                <a:lnTo>
                  <a:pt x="2926" y="760"/>
                </a:lnTo>
                <a:lnTo>
                  <a:pt x="2940" y="785"/>
                </a:lnTo>
                <a:lnTo>
                  <a:pt x="2958" y="807"/>
                </a:lnTo>
                <a:lnTo>
                  <a:pt x="2978" y="830"/>
                </a:lnTo>
                <a:lnTo>
                  <a:pt x="3001" y="850"/>
                </a:lnTo>
                <a:lnTo>
                  <a:pt x="3025" y="869"/>
                </a:lnTo>
                <a:lnTo>
                  <a:pt x="3051" y="888"/>
                </a:lnTo>
                <a:lnTo>
                  <a:pt x="3076" y="907"/>
                </a:lnTo>
                <a:lnTo>
                  <a:pt x="3100" y="926"/>
                </a:lnTo>
                <a:lnTo>
                  <a:pt x="3123" y="947"/>
                </a:lnTo>
                <a:lnTo>
                  <a:pt x="3143" y="968"/>
                </a:lnTo>
                <a:lnTo>
                  <a:pt x="3160" y="992"/>
                </a:lnTo>
                <a:lnTo>
                  <a:pt x="3173" y="1017"/>
                </a:lnTo>
                <a:lnTo>
                  <a:pt x="3182" y="1047"/>
                </a:lnTo>
                <a:lnTo>
                  <a:pt x="3186" y="1078"/>
                </a:lnTo>
                <a:lnTo>
                  <a:pt x="3187" y="1110"/>
                </a:lnTo>
                <a:lnTo>
                  <a:pt x="3184" y="1144"/>
                </a:lnTo>
                <a:lnTo>
                  <a:pt x="3180" y="1178"/>
                </a:lnTo>
                <a:lnTo>
                  <a:pt x="3175" y="1212"/>
                </a:lnTo>
                <a:lnTo>
                  <a:pt x="3171" y="1246"/>
                </a:lnTo>
                <a:lnTo>
                  <a:pt x="3169" y="1280"/>
                </a:lnTo>
                <a:lnTo>
                  <a:pt x="3169" y="1313"/>
                </a:lnTo>
                <a:lnTo>
                  <a:pt x="3173" y="1344"/>
                </a:lnTo>
                <a:lnTo>
                  <a:pt x="3181" y="1375"/>
                </a:lnTo>
                <a:lnTo>
                  <a:pt x="3193" y="1404"/>
                </a:lnTo>
                <a:lnTo>
                  <a:pt x="3209" y="1434"/>
                </a:lnTo>
                <a:lnTo>
                  <a:pt x="3225" y="1464"/>
                </a:lnTo>
                <a:lnTo>
                  <a:pt x="3243" y="1494"/>
                </a:lnTo>
                <a:lnTo>
                  <a:pt x="3260" y="1523"/>
                </a:lnTo>
                <a:lnTo>
                  <a:pt x="3275" y="1554"/>
                </a:lnTo>
                <a:lnTo>
                  <a:pt x="3287" y="1584"/>
                </a:lnTo>
                <a:lnTo>
                  <a:pt x="3295" y="1615"/>
                </a:lnTo>
                <a:lnTo>
                  <a:pt x="3298" y="1647"/>
                </a:lnTo>
                <a:lnTo>
                  <a:pt x="3295" y="1679"/>
                </a:lnTo>
                <a:lnTo>
                  <a:pt x="3287" y="1710"/>
                </a:lnTo>
                <a:lnTo>
                  <a:pt x="3275" y="1740"/>
                </a:lnTo>
                <a:lnTo>
                  <a:pt x="3260" y="1771"/>
                </a:lnTo>
                <a:lnTo>
                  <a:pt x="3243" y="1800"/>
                </a:lnTo>
                <a:lnTo>
                  <a:pt x="3225" y="1830"/>
                </a:lnTo>
                <a:lnTo>
                  <a:pt x="3209" y="1860"/>
                </a:lnTo>
                <a:lnTo>
                  <a:pt x="3193" y="1890"/>
                </a:lnTo>
                <a:lnTo>
                  <a:pt x="3181" y="1919"/>
                </a:lnTo>
                <a:lnTo>
                  <a:pt x="3173" y="1950"/>
                </a:lnTo>
                <a:lnTo>
                  <a:pt x="3169" y="1981"/>
                </a:lnTo>
                <a:lnTo>
                  <a:pt x="3169" y="2014"/>
                </a:lnTo>
                <a:lnTo>
                  <a:pt x="3171" y="2048"/>
                </a:lnTo>
                <a:lnTo>
                  <a:pt x="3175" y="2082"/>
                </a:lnTo>
                <a:lnTo>
                  <a:pt x="3180" y="2116"/>
                </a:lnTo>
                <a:lnTo>
                  <a:pt x="3184" y="2150"/>
                </a:lnTo>
                <a:lnTo>
                  <a:pt x="3187" y="2184"/>
                </a:lnTo>
                <a:lnTo>
                  <a:pt x="3186" y="2216"/>
                </a:lnTo>
                <a:lnTo>
                  <a:pt x="3182" y="2247"/>
                </a:lnTo>
                <a:lnTo>
                  <a:pt x="3173" y="2277"/>
                </a:lnTo>
                <a:lnTo>
                  <a:pt x="3160" y="2302"/>
                </a:lnTo>
                <a:lnTo>
                  <a:pt x="3143" y="2326"/>
                </a:lnTo>
                <a:lnTo>
                  <a:pt x="3123" y="2347"/>
                </a:lnTo>
                <a:lnTo>
                  <a:pt x="3100" y="2368"/>
                </a:lnTo>
                <a:lnTo>
                  <a:pt x="3076" y="2387"/>
                </a:lnTo>
                <a:lnTo>
                  <a:pt x="3051" y="2406"/>
                </a:lnTo>
                <a:lnTo>
                  <a:pt x="3025" y="2425"/>
                </a:lnTo>
                <a:lnTo>
                  <a:pt x="3001" y="2444"/>
                </a:lnTo>
                <a:lnTo>
                  <a:pt x="2978" y="2464"/>
                </a:lnTo>
                <a:lnTo>
                  <a:pt x="2958" y="2487"/>
                </a:lnTo>
                <a:lnTo>
                  <a:pt x="2940" y="2509"/>
                </a:lnTo>
                <a:lnTo>
                  <a:pt x="2926" y="2534"/>
                </a:lnTo>
                <a:lnTo>
                  <a:pt x="2914" y="2561"/>
                </a:lnTo>
                <a:lnTo>
                  <a:pt x="2904" y="2590"/>
                </a:lnTo>
                <a:lnTo>
                  <a:pt x="2895" y="2620"/>
                </a:lnTo>
                <a:lnTo>
                  <a:pt x="2887" y="2650"/>
                </a:lnTo>
                <a:lnTo>
                  <a:pt x="2879" y="2681"/>
                </a:lnTo>
                <a:lnTo>
                  <a:pt x="2870" y="2710"/>
                </a:lnTo>
                <a:lnTo>
                  <a:pt x="2860" y="2739"/>
                </a:lnTo>
                <a:lnTo>
                  <a:pt x="2848" y="2766"/>
                </a:lnTo>
                <a:lnTo>
                  <a:pt x="2833" y="2790"/>
                </a:lnTo>
                <a:lnTo>
                  <a:pt x="2815" y="2812"/>
                </a:lnTo>
                <a:lnTo>
                  <a:pt x="2793" y="2830"/>
                </a:lnTo>
                <a:lnTo>
                  <a:pt x="2769" y="2845"/>
                </a:lnTo>
                <a:lnTo>
                  <a:pt x="2742" y="2857"/>
                </a:lnTo>
                <a:lnTo>
                  <a:pt x="2713" y="2867"/>
                </a:lnTo>
                <a:lnTo>
                  <a:pt x="2684" y="2876"/>
                </a:lnTo>
                <a:lnTo>
                  <a:pt x="2653" y="2884"/>
                </a:lnTo>
                <a:lnTo>
                  <a:pt x="2623" y="2892"/>
                </a:lnTo>
                <a:lnTo>
                  <a:pt x="2593" y="2901"/>
                </a:lnTo>
                <a:lnTo>
                  <a:pt x="2564" y="2911"/>
                </a:lnTo>
                <a:lnTo>
                  <a:pt x="2537" y="2923"/>
                </a:lnTo>
                <a:lnTo>
                  <a:pt x="2512" y="2937"/>
                </a:lnTo>
                <a:lnTo>
                  <a:pt x="2490" y="2955"/>
                </a:lnTo>
                <a:lnTo>
                  <a:pt x="2467" y="2975"/>
                </a:lnTo>
                <a:lnTo>
                  <a:pt x="2447" y="2998"/>
                </a:lnTo>
                <a:lnTo>
                  <a:pt x="2428" y="3022"/>
                </a:lnTo>
                <a:lnTo>
                  <a:pt x="2409" y="3047"/>
                </a:lnTo>
                <a:lnTo>
                  <a:pt x="2390" y="3072"/>
                </a:lnTo>
                <a:lnTo>
                  <a:pt x="2371" y="3096"/>
                </a:lnTo>
                <a:lnTo>
                  <a:pt x="2350" y="3119"/>
                </a:lnTo>
                <a:lnTo>
                  <a:pt x="2329" y="3139"/>
                </a:lnTo>
                <a:lnTo>
                  <a:pt x="2305" y="3156"/>
                </a:lnTo>
                <a:lnTo>
                  <a:pt x="2280" y="3169"/>
                </a:lnTo>
                <a:lnTo>
                  <a:pt x="2250" y="3178"/>
                </a:lnTo>
                <a:lnTo>
                  <a:pt x="2219" y="3182"/>
                </a:lnTo>
                <a:lnTo>
                  <a:pt x="2187" y="3183"/>
                </a:lnTo>
                <a:lnTo>
                  <a:pt x="2153" y="3180"/>
                </a:lnTo>
                <a:lnTo>
                  <a:pt x="2119" y="3176"/>
                </a:lnTo>
                <a:lnTo>
                  <a:pt x="2085" y="3171"/>
                </a:lnTo>
                <a:lnTo>
                  <a:pt x="2051" y="3167"/>
                </a:lnTo>
                <a:lnTo>
                  <a:pt x="2017" y="3165"/>
                </a:lnTo>
                <a:lnTo>
                  <a:pt x="1984" y="3165"/>
                </a:lnTo>
                <a:lnTo>
                  <a:pt x="1953" y="3169"/>
                </a:lnTo>
                <a:lnTo>
                  <a:pt x="1921" y="3177"/>
                </a:lnTo>
                <a:lnTo>
                  <a:pt x="1892" y="3189"/>
                </a:lnTo>
                <a:lnTo>
                  <a:pt x="1862" y="3205"/>
                </a:lnTo>
                <a:lnTo>
                  <a:pt x="1832" y="3221"/>
                </a:lnTo>
                <a:lnTo>
                  <a:pt x="1802" y="3239"/>
                </a:lnTo>
                <a:lnTo>
                  <a:pt x="1773" y="3256"/>
                </a:lnTo>
                <a:lnTo>
                  <a:pt x="1742" y="3271"/>
                </a:lnTo>
                <a:lnTo>
                  <a:pt x="1712" y="3283"/>
                </a:lnTo>
                <a:lnTo>
                  <a:pt x="1681" y="3291"/>
                </a:lnTo>
                <a:lnTo>
                  <a:pt x="1649" y="3294"/>
                </a:lnTo>
                <a:lnTo>
                  <a:pt x="1617" y="3291"/>
                </a:lnTo>
                <a:lnTo>
                  <a:pt x="1586" y="3283"/>
                </a:lnTo>
                <a:lnTo>
                  <a:pt x="1556" y="3271"/>
                </a:lnTo>
                <a:lnTo>
                  <a:pt x="1525" y="3256"/>
                </a:lnTo>
                <a:lnTo>
                  <a:pt x="1496" y="3239"/>
                </a:lnTo>
                <a:lnTo>
                  <a:pt x="1466" y="3221"/>
                </a:lnTo>
                <a:lnTo>
                  <a:pt x="1436" y="3205"/>
                </a:lnTo>
                <a:lnTo>
                  <a:pt x="1406" y="3189"/>
                </a:lnTo>
                <a:lnTo>
                  <a:pt x="1376" y="3177"/>
                </a:lnTo>
                <a:lnTo>
                  <a:pt x="1345" y="3169"/>
                </a:lnTo>
                <a:lnTo>
                  <a:pt x="1314" y="3165"/>
                </a:lnTo>
                <a:lnTo>
                  <a:pt x="1281" y="3165"/>
                </a:lnTo>
                <a:lnTo>
                  <a:pt x="1247" y="3167"/>
                </a:lnTo>
                <a:lnTo>
                  <a:pt x="1213" y="3171"/>
                </a:lnTo>
                <a:lnTo>
                  <a:pt x="1179" y="3176"/>
                </a:lnTo>
                <a:lnTo>
                  <a:pt x="1145" y="3180"/>
                </a:lnTo>
                <a:lnTo>
                  <a:pt x="1111" y="3183"/>
                </a:lnTo>
                <a:lnTo>
                  <a:pt x="1079" y="3182"/>
                </a:lnTo>
                <a:lnTo>
                  <a:pt x="1048" y="3178"/>
                </a:lnTo>
                <a:lnTo>
                  <a:pt x="1018" y="3169"/>
                </a:lnTo>
                <a:lnTo>
                  <a:pt x="993" y="3156"/>
                </a:lnTo>
                <a:lnTo>
                  <a:pt x="969" y="3139"/>
                </a:lnTo>
                <a:lnTo>
                  <a:pt x="948" y="3119"/>
                </a:lnTo>
                <a:lnTo>
                  <a:pt x="927" y="3096"/>
                </a:lnTo>
                <a:lnTo>
                  <a:pt x="908" y="3072"/>
                </a:lnTo>
                <a:lnTo>
                  <a:pt x="889" y="3047"/>
                </a:lnTo>
                <a:lnTo>
                  <a:pt x="870" y="3022"/>
                </a:lnTo>
                <a:lnTo>
                  <a:pt x="851" y="2998"/>
                </a:lnTo>
                <a:lnTo>
                  <a:pt x="831" y="2975"/>
                </a:lnTo>
                <a:lnTo>
                  <a:pt x="808" y="2955"/>
                </a:lnTo>
                <a:lnTo>
                  <a:pt x="786" y="2937"/>
                </a:lnTo>
                <a:lnTo>
                  <a:pt x="761" y="2923"/>
                </a:lnTo>
                <a:lnTo>
                  <a:pt x="734" y="2911"/>
                </a:lnTo>
                <a:lnTo>
                  <a:pt x="705" y="2901"/>
                </a:lnTo>
                <a:lnTo>
                  <a:pt x="675" y="2892"/>
                </a:lnTo>
                <a:lnTo>
                  <a:pt x="645" y="2884"/>
                </a:lnTo>
                <a:lnTo>
                  <a:pt x="614" y="2876"/>
                </a:lnTo>
                <a:lnTo>
                  <a:pt x="585" y="2867"/>
                </a:lnTo>
                <a:lnTo>
                  <a:pt x="556" y="2857"/>
                </a:lnTo>
                <a:lnTo>
                  <a:pt x="529" y="2845"/>
                </a:lnTo>
                <a:lnTo>
                  <a:pt x="505" y="2830"/>
                </a:lnTo>
                <a:lnTo>
                  <a:pt x="483" y="2812"/>
                </a:lnTo>
                <a:lnTo>
                  <a:pt x="465" y="2790"/>
                </a:lnTo>
                <a:lnTo>
                  <a:pt x="450" y="2766"/>
                </a:lnTo>
                <a:lnTo>
                  <a:pt x="438" y="2739"/>
                </a:lnTo>
                <a:lnTo>
                  <a:pt x="428" y="2710"/>
                </a:lnTo>
                <a:lnTo>
                  <a:pt x="419" y="2681"/>
                </a:lnTo>
                <a:lnTo>
                  <a:pt x="411" y="2650"/>
                </a:lnTo>
                <a:lnTo>
                  <a:pt x="403" y="2620"/>
                </a:lnTo>
                <a:lnTo>
                  <a:pt x="394" y="2590"/>
                </a:lnTo>
                <a:lnTo>
                  <a:pt x="384" y="2561"/>
                </a:lnTo>
                <a:lnTo>
                  <a:pt x="372" y="2534"/>
                </a:lnTo>
                <a:lnTo>
                  <a:pt x="358" y="2509"/>
                </a:lnTo>
                <a:lnTo>
                  <a:pt x="340" y="2487"/>
                </a:lnTo>
                <a:lnTo>
                  <a:pt x="320" y="2464"/>
                </a:lnTo>
                <a:lnTo>
                  <a:pt x="297" y="2444"/>
                </a:lnTo>
                <a:lnTo>
                  <a:pt x="272" y="2425"/>
                </a:lnTo>
                <a:lnTo>
                  <a:pt x="247" y="2406"/>
                </a:lnTo>
                <a:lnTo>
                  <a:pt x="222" y="2387"/>
                </a:lnTo>
                <a:lnTo>
                  <a:pt x="198" y="2368"/>
                </a:lnTo>
                <a:lnTo>
                  <a:pt x="175" y="2347"/>
                </a:lnTo>
                <a:lnTo>
                  <a:pt x="155" y="2326"/>
                </a:lnTo>
                <a:lnTo>
                  <a:pt x="138" y="2302"/>
                </a:lnTo>
                <a:lnTo>
                  <a:pt x="125" y="2277"/>
                </a:lnTo>
                <a:lnTo>
                  <a:pt x="116" y="2247"/>
                </a:lnTo>
                <a:lnTo>
                  <a:pt x="112" y="2216"/>
                </a:lnTo>
                <a:lnTo>
                  <a:pt x="111" y="2184"/>
                </a:lnTo>
                <a:lnTo>
                  <a:pt x="114" y="2150"/>
                </a:lnTo>
                <a:lnTo>
                  <a:pt x="118" y="2116"/>
                </a:lnTo>
                <a:lnTo>
                  <a:pt x="123" y="2082"/>
                </a:lnTo>
                <a:lnTo>
                  <a:pt x="127" y="2048"/>
                </a:lnTo>
                <a:lnTo>
                  <a:pt x="129" y="2014"/>
                </a:lnTo>
                <a:lnTo>
                  <a:pt x="129" y="1981"/>
                </a:lnTo>
                <a:lnTo>
                  <a:pt x="125" y="1950"/>
                </a:lnTo>
                <a:lnTo>
                  <a:pt x="117" y="1919"/>
                </a:lnTo>
                <a:lnTo>
                  <a:pt x="105" y="1890"/>
                </a:lnTo>
                <a:lnTo>
                  <a:pt x="90" y="1860"/>
                </a:lnTo>
                <a:lnTo>
                  <a:pt x="73" y="1830"/>
                </a:lnTo>
                <a:lnTo>
                  <a:pt x="55" y="1800"/>
                </a:lnTo>
                <a:lnTo>
                  <a:pt x="38" y="1771"/>
                </a:lnTo>
                <a:lnTo>
                  <a:pt x="23" y="1740"/>
                </a:lnTo>
                <a:lnTo>
                  <a:pt x="11" y="1710"/>
                </a:lnTo>
                <a:lnTo>
                  <a:pt x="3" y="1679"/>
                </a:lnTo>
                <a:lnTo>
                  <a:pt x="0" y="1647"/>
                </a:lnTo>
                <a:lnTo>
                  <a:pt x="3" y="1615"/>
                </a:lnTo>
                <a:lnTo>
                  <a:pt x="11" y="1584"/>
                </a:lnTo>
                <a:lnTo>
                  <a:pt x="23" y="1554"/>
                </a:lnTo>
                <a:lnTo>
                  <a:pt x="38" y="1523"/>
                </a:lnTo>
                <a:lnTo>
                  <a:pt x="55" y="1494"/>
                </a:lnTo>
                <a:lnTo>
                  <a:pt x="73" y="1464"/>
                </a:lnTo>
                <a:lnTo>
                  <a:pt x="90" y="1434"/>
                </a:lnTo>
                <a:lnTo>
                  <a:pt x="105" y="1404"/>
                </a:lnTo>
                <a:lnTo>
                  <a:pt x="117" y="1375"/>
                </a:lnTo>
                <a:lnTo>
                  <a:pt x="125" y="1344"/>
                </a:lnTo>
                <a:lnTo>
                  <a:pt x="129" y="1313"/>
                </a:lnTo>
                <a:lnTo>
                  <a:pt x="129" y="1280"/>
                </a:lnTo>
                <a:lnTo>
                  <a:pt x="127" y="1246"/>
                </a:lnTo>
                <a:lnTo>
                  <a:pt x="123" y="1212"/>
                </a:lnTo>
                <a:lnTo>
                  <a:pt x="118" y="1178"/>
                </a:lnTo>
                <a:lnTo>
                  <a:pt x="114" y="1144"/>
                </a:lnTo>
                <a:lnTo>
                  <a:pt x="111" y="1110"/>
                </a:lnTo>
                <a:lnTo>
                  <a:pt x="112" y="1078"/>
                </a:lnTo>
                <a:lnTo>
                  <a:pt x="116" y="1047"/>
                </a:lnTo>
                <a:lnTo>
                  <a:pt x="125" y="1017"/>
                </a:lnTo>
                <a:lnTo>
                  <a:pt x="138" y="992"/>
                </a:lnTo>
                <a:lnTo>
                  <a:pt x="155" y="968"/>
                </a:lnTo>
                <a:lnTo>
                  <a:pt x="175" y="947"/>
                </a:lnTo>
                <a:lnTo>
                  <a:pt x="198" y="926"/>
                </a:lnTo>
                <a:lnTo>
                  <a:pt x="222" y="907"/>
                </a:lnTo>
                <a:lnTo>
                  <a:pt x="247" y="888"/>
                </a:lnTo>
                <a:lnTo>
                  <a:pt x="272" y="869"/>
                </a:lnTo>
                <a:lnTo>
                  <a:pt x="297" y="850"/>
                </a:lnTo>
                <a:lnTo>
                  <a:pt x="320" y="830"/>
                </a:lnTo>
                <a:lnTo>
                  <a:pt x="340" y="807"/>
                </a:lnTo>
                <a:lnTo>
                  <a:pt x="358" y="785"/>
                </a:lnTo>
                <a:lnTo>
                  <a:pt x="372" y="760"/>
                </a:lnTo>
                <a:lnTo>
                  <a:pt x="384" y="733"/>
                </a:lnTo>
                <a:lnTo>
                  <a:pt x="394" y="704"/>
                </a:lnTo>
                <a:lnTo>
                  <a:pt x="403" y="674"/>
                </a:lnTo>
                <a:lnTo>
                  <a:pt x="411" y="644"/>
                </a:lnTo>
                <a:lnTo>
                  <a:pt x="419" y="613"/>
                </a:lnTo>
                <a:lnTo>
                  <a:pt x="428" y="584"/>
                </a:lnTo>
                <a:lnTo>
                  <a:pt x="438" y="555"/>
                </a:lnTo>
                <a:lnTo>
                  <a:pt x="450" y="528"/>
                </a:lnTo>
                <a:lnTo>
                  <a:pt x="465" y="504"/>
                </a:lnTo>
                <a:lnTo>
                  <a:pt x="483" y="482"/>
                </a:lnTo>
                <a:lnTo>
                  <a:pt x="505" y="464"/>
                </a:lnTo>
                <a:lnTo>
                  <a:pt x="529" y="449"/>
                </a:lnTo>
                <a:lnTo>
                  <a:pt x="556" y="437"/>
                </a:lnTo>
                <a:lnTo>
                  <a:pt x="585" y="427"/>
                </a:lnTo>
                <a:lnTo>
                  <a:pt x="614" y="418"/>
                </a:lnTo>
                <a:lnTo>
                  <a:pt x="645" y="410"/>
                </a:lnTo>
                <a:lnTo>
                  <a:pt x="675" y="402"/>
                </a:lnTo>
                <a:lnTo>
                  <a:pt x="705" y="393"/>
                </a:lnTo>
                <a:lnTo>
                  <a:pt x="734" y="383"/>
                </a:lnTo>
                <a:lnTo>
                  <a:pt x="761" y="371"/>
                </a:lnTo>
                <a:lnTo>
                  <a:pt x="786" y="357"/>
                </a:lnTo>
                <a:lnTo>
                  <a:pt x="808" y="339"/>
                </a:lnTo>
                <a:lnTo>
                  <a:pt x="831" y="319"/>
                </a:lnTo>
                <a:lnTo>
                  <a:pt x="851" y="296"/>
                </a:lnTo>
                <a:lnTo>
                  <a:pt x="870" y="272"/>
                </a:lnTo>
                <a:lnTo>
                  <a:pt x="889" y="247"/>
                </a:lnTo>
                <a:lnTo>
                  <a:pt x="908" y="222"/>
                </a:lnTo>
                <a:lnTo>
                  <a:pt x="927" y="198"/>
                </a:lnTo>
                <a:lnTo>
                  <a:pt x="948" y="175"/>
                </a:lnTo>
                <a:lnTo>
                  <a:pt x="969" y="155"/>
                </a:lnTo>
                <a:lnTo>
                  <a:pt x="993" y="138"/>
                </a:lnTo>
                <a:lnTo>
                  <a:pt x="1018" y="125"/>
                </a:lnTo>
                <a:lnTo>
                  <a:pt x="1048" y="116"/>
                </a:lnTo>
                <a:lnTo>
                  <a:pt x="1079" y="112"/>
                </a:lnTo>
                <a:lnTo>
                  <a:pt x="1111" y="111"/>
                </a:lnTo>
                <a:lnTo>
                  <a:pt x="1145" y="114"/>
                </a:lnTo>
                <a:lnTo>
                  <a:pt x="1179" y="118"/>
                </a:lnTo>
                <a:lnTo>
                  <a:pt x="1213" y="123"/>
                </a:lnTo>
                <a:lnTo>
                  <a:pt x="1247" y="127"/>
                </a:lnTo>
                <a:lnTo>
                  <a:pt x="1281" y="129"/>
                </a:lnTo>
                <a:lnTo>
                  <a:pt x="1314" y="129"/>
                </a:lnTo>
                <a:lnTo>
                  <a:pt x="1345" y="125"/>
                </a:lnTo>
                <a:lnTo>
                  <a:pt x="1376" y="117"/>
                </a:lnTo>
                <a:lnTo>
                  <a:pt x="1406" y="105"/>
                </a:lnTo>
                <a:lnTo>
                  <a:pt x="1436" y="89"/>
                </a:lnTo>
                <a:lnTo>
                  <a:pt x="1466" y="73"/>
                </a:lnTo>
                <a:lnTo>
                  <a:pt x="1496" y="55"/>
                </a:lnTo>
                <a:lnTo>
                  <a:pt x="1525" y="38"/>
                </a:lnTo>
                <a:lnTo>
                  <a:pt x="1556" y="23"/>
                </a:lnTo>
                <a:lnTo>
                  <a:pt x="1586" y="11"/>
                </a:lnTo>
                <a:lnTo>
                  <a:pt x="1617" y="3"/>
                </a:lnTo>
                <a:lnTo>
                  <a:pt x="1649" y="0"/>
                </a:lnTo>
                <a:close/>
              </a:path>
            </a:pathLst>
          </a:custGeom>
          <a:solidFill>
            <a:schemeClr val="bg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5" name="Rectangle 4"/>
          <p:cNvSpPr/>
          <p:nvPr/>
        </p:nvSpPr>
        <p:spPr>
          <a:xfrm>
            <a:off x="0" y="0"/>
            <a:ext cx="2127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 title="left edge border"/>
          <p:cNvSpPr/>
          <p:nvPr/>
        </p:nvSpPr>
        <p:spPr>
          <a:xfrm>
            <a:off x="0" y="0"/>
            <a:ext cx="212725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8892" y="1098388"/>
            <a:ext cx="7738814" cy="4394988"/>
          </a:xfrm>
        </p:spPr>
        <p:txBody>
          <a:bodyPr anchor="ctr">
            <a:noAutofit/>
          </a:bodyPr>
          <a:lstStyle>
            <a:lvl1pPr algn="ctr">
              <a:defRPr sz="7500" spc="60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1284" y="5979197"/>
            <a:ext cx="6034030" cy="742279"/>
          </a:xfrm>
        </p:spPr>
        <p:txBody>
          <a:bodyPr>
            <a:normAutofit/>
          </a:bodyPr>
          <a:lstStyle>
            <a:lvl1pPr marL="0" indent="0" algn="ctr">
              <a:lnSpc>
                <a:spcPct val="100000"/>
              </a:lnSpc>
              <a:buNone/>
              <a:defRPr sz="1500" b="1" i="0" cap="all" spc="300" baseline="0">
                <a:solidFill>
                  <a:schemeClr val="tx2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809625" y="6375400"/>
            <a:ext cx="1746250" cy="349250"/>
          </a:xfr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8B323">
                  <a:lumMod val="50000"/>
                </a:srgb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35313" y="6375400"/>
            <a:ext cx="3086100" cy="34607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accent1">
                    <a:lumMod val="50000"/>
                  </a:schemeClr>
                </a:solidFill>
              </a:defRPr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F8B323">
                  <a:lumMod val="50000"/>
                </a:srgb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800850" y="6375400"/>
            <a:ext cx="1746250" cy="346075"/>
          </a:xfrm>
        </p:spPr>
        <p:txBody>
          <a:bodyPr/>
          <a:lstStyle>
            <a:lvl1pPr>
              <a:defRPr>
                <a:solidFill>
                  <a:srgbClr val="895E04"/>
                </a:solidFill>
              </a:defRPr>
            </a:lvl1pPr>
          </a:lstStyle>
          <a:p>
            <a:pPr>
              <a:defRPr/>
            </a:pPr>
            <a:fld id="{DF013D82-E474-4BA0-A1D0-09AB8306DA6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5262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1154906" y="5280819"/>
            <a:ext cx="2754313" cy="346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CBABF9-559B-4511-BA9B-28594F7B786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6895376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6"/>
          <p:cNvSpPr>
            <a:spLocks/>
          </p:cNvSpPr>
          <p:nvPr/>
        </p:nvSpPr>
        <p:spPr bwMode="auto">
          <a:xfrm>
            <a:off x="0" y="0"/>
            <a:ext cx="2111375" cy="6858000"/>
          </a:xfrm>
          <a:custGeom>
            <a:avLst/>
            <a:gdLst>
              <a:gd name="T0" fmla="*/ 2147483647 w 1773"/>
              <a:gd name="T1" fmla="*/ 0 h 4320"/>
              <a:gd name="T2" fmla="*/ 2147483647 w 1773"/>
              <a:gd name="T3" fmla="*/ 2147483647 h 4320"/>
              <a:gd name="T4" fmla="*/ 2147483647 w 1773"/>
              <a:gd name="T5" fmla="*/ 2147483647 h 4320"/>
              <a:gd name="T6" fmla="*/ 2147483647 w 1773"/>
              <a:gd name="T7" fmla="*/ 2147483647 h 4320"/>
              <a:gd name="T8" fmla="*/ 2147483647 w 1773"/>
              <a:gd name="T9" fmla="*/ 2147483647 h 4320"/>
              <a:gd name="T10" fmla="*/ 2147483647 w 1773"/>
              <a:gd name="T11" fmla="*/ 2147483647 h 4320"/>
              <a:gd name="T12" fmla="*/ 2147483647 w 1773"/>
              <a:gd name="T13" fmla="*/ 2147483647 h 4320"/>
              <a:gd name="T14" fmla="*/ 2147483647 w 1773"/>
              <a:gd name="T15" fmla="*/ 2147483647 h 4320"/>
              <a:gd name="T16" fmla="*/ 2147483647 w 1773"/>
              <a:gd name="T17" fmla="*/ 2147483647 h 4320"/>
              <a:gd name="T18" fmla="*/ 2147483647 w 1773"/>
              <a:gd name="T19" fmla="*/ 2147483647 h 4320"/>
              <a:gd name="T20" fmla="*/ 2147483647 w 1773"/>
              <a:gd name="T21" fmla="*/ 2147483647 h 4320"/>
              <a:gd name="T22" fmla="*/ 2147483647 w 1773"/>
              <a:gd name="T23" fmla="*/ 2147483647 h 4320"/>
              <a:gd name="T24" fmla="*/ 2147483647 w 1773"/>
              <a:gd name="T25" fmla="*/ 2147483647 h 4320"/>
              <a:gd name="T26" fmla="*/ 2147483647 w 1773"/>
              <a:gd name="T27" fmla="*/ 2147483647 h 4320"/>
              <a:gd name="T28" fmla="*/ 2147483647 w 1773"/>
              <a:gd name="T29" fmla="*/ 2147483647 h 4320"/>
              <a:gd name="T30" fmla="*/ 2147483647 w 1773"/>
              <a:gd name="T31" fmla="*/ 2147483647 h 4320"/>
              <a:gd name="T32" fmla="*/ 2147483647 w 1773"/>
              <a:gd name="T33" fmla="*/ 2147483647 h 4320"/>
              <a:gd name="T34" fmla="*/ 2147483647 w 1773"/>
              <a:gd name="T35" fmla="*/ 2147483647 h 4320"/>
              <a:gd name="T36" fmla="*/ 2147483647 w 1773"/>
              <a:gd name="T37" fmla="*/ 2147483647 h 4320"/>
              <a:gd name="T38" fmla="*/ 2147483647 w 1773"/>
              <a:gd name="T39" fmla="*/ 2147483647 h 4320"/>
              <a:gd name="T40" fmla="*/ 2147483647 w 1773"/>
              <a:gd name="T41" fmla="*/ 2147483647 h 4320"/>
              <a:gd name="T42" fmla="*/ 2147483647 w 1773"/>
              <a:gd name="T43" fmla="*/ 2147483647 h 4320"/>
              <a:gd name="T44" fmla="*/ 2147483647 w 1773"/>
              <a:gd name="T45" fmla="*/ 2147483647 h 4320"/>
              <a:gd name="T46" fmla="*/ 2147483647 w 1773"/>
              <a:gd name="T47" fmla="*/ 2147483647 h 4320"/>
              <a:gd name="T48" fmla="*/ 2147483647 w 1773"/>
              <a:gd name="T49" fmla="*/ 2147483647 h 4320"/>
              <a:gd name="T50" fmla="*/ 2147483647 w 1773"/>
              <a:gd name="T51" fmla="*/ 2147483647 h 4320"/>
              <a:gd name="T52" fmla="*/ 2147483647 w 1773"/>
              <a:gd name="T53" fmla="*/ 2147483647 h 4320"/>
              <a:gd name="T54" fmla="*/ 2147483647 w 1773"/>
              <a:gd name="T55" fmla="*/ 2147483647 h 4320"/>
              <a:gd name="T56" fmla="*/ 2147483647 w 1773"/>
              <a:gd name="T57" fmla="*/ 2147483647 h 4320"/>
              <a:gd name="T58" fmla="*/ 2147483647 w 1773"/>
              <a:gd name="T59" fmla="*/ 2147483647 h 4320"/>
              <a:gd name="T60" fmla="*/ 2147483647 w 1773"/>
              <a:gd name="T61" fmla="*/ 2147483647 h 4320"/>
              <a:gd name="T62" fmla="*/ 2147483647 w 1773"/>
              <a:gd name="T63" fmla="*/ 2147483647 h 4320"/>
              <a:gd name="T64" fmla="*/ 2147483647 w 1773"/>
              <a:gd name="T65" fmla="*/ 2147483647 h 4320"/>
              <a:gd name="T66" fmla="*/ 2147483647 w 1773"/>
              <a:gd name="T67" fmla="*/ 2147483647 h 4320"/>
              <a:gd name="T68" fmla="*/ 2147483647 w 1773"/>
              <a:gd name="T69" fmla="*/ 2147483647 h 4320"/>
              <a:gd name="T70" fmla="*/ 2147483647 w 1773"/>
              <a:gd name="T71" fmla="*/ 2147483647 h 4320"/>
              <a:gd name="T72" fmla="*/ 2147483647 w 1773"/>
              <a:gd name="T73" fmla="*/ 2147483647 h 4320"/>
              <a:gd name="T74" fmla="*/ 2147483647 w 1773"/>
              <a:gd name="T75" fmla="*/ 2147483647 h 4320"/>
              <a:gd name="T76" fmla="*/ 2147483647 w 1773"/>
              <a:gd name="T77" fmla="*/ 2147483647 h 4320"/>
              <a:gd name="T78" fmla="*/ 2147483647 w 1773"/>
              <a:gd name="T79" fmla="*/ 2147483647 h 4320"/>
              <a:gd name="T80" fmla="*/ 2147483647 w 1773"/>
              <a:gd name="T81" fmla="*/ 2147483647 h 4320"/>
              <a:gd name="T82" fmla="*/ 2147483647 w 1773"/>
              <a:gd name="T83" fmla="*/ 2147483647 h 4320"/>
              <a:gd name="T84" fmla="*/ 2147483647 w 1773"/>
              <a:gd name="T85" fmla="*/ 2147483647 h 4320"/>
              <a:gd name="T86" fmla="*/ 2147483647 w 1773"/>
              <a:gd name="T87" fmla="*/ 2147483647 h 4320"/>
              <a:gd name="T88" fmla="*/ 2147483647 w 1773"/>
              <a:gd name="T89" fmla="*/ 2147483647 h 4320"/>
              <a:gd name="T90" fmla="*/ 2147483647 w 1773"/>
              <a:gd name="T91" fmla="*/ 2147483647 h 4320"/>
              <a:gd name="T92" fmla="*/ 2147483647 w 1773"/>
              <a:gd name="T93" fmla="*/ 2147483647 h 4320"/>
              <a:gd name="T94" fmla="*/ 0 w 1773"/>
              <a:gd name="T95" fmla="*/ 0 h 4320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</a:gdLst>
            <a:ahLst/>
            <a:cxnLst>
              <a:cxn ang="T96">
                <a:pos x="T0" y="T1"/>
              </a:cxn>
              <a:cxn ang="T97">
                <a:pos x="T2" y="T3"/>
              </a:cxn>
              <a:cxn ang="T98">
                <a:pos x="T4" y="T5"/>
              </a:cxn>
              <a:cxn ang="T99">
                <a:pos x="T6" y="T7"/>
              </a:cxn>
              <a:cxn ang="T100">
                <a:pos x="T8" y="T9"/>
              </a:cxn>
              <a:cxn ang="T101">
                <a:pos x="T10" y="T11"/>
              </a:cxn>
              <a:cxn ang="T102">
                <a:pos x="T12" y="T13"/>
              </a:cxn>
              <a:cxn ang="T103">
                <a:pos x="T14" y="T15"/>
              </a:cxn>
              <a:cxn ang="T104">
                <a:pos x="T16" y="T17"/>
              </a:cxn>
              <a:cxn ang="T105">
                <a:pos x="T18" y="T19"/>
              </a:cxn>
              <a:cxn ang="T106">
                <a:pos x="T20" y="T21"/>
              </a:cxn>
              <a:cxn ang="T107">
                <a:pos x="T22" y="T23"/>
              </a:cxn>
              <a:cxn ang="T108">
                <a:pos x="T24" y="T25"/>
              </a:cxn>
              <a:cxn ang="T109">
                <a:pos x="T26" y="T27"/>
              </a:cxn>
              <a:cxn ang="T110">
                <a:pos x="T28" y="T29"/>
              </a:cxn>
              <a:cxn ang="T111">
                <a:pos x="T30" y="T31"/>
              </a:cxn>
              <a:cxn ang="T112">
                <a:pos x="T32" y="T33"/>
              </a:cxn>
              <a:cxn ang="T113">
                <a:pos x="T34" y="T35"/>
              </a:cxn>
              <a:cxn ang="T114">
                <a:pos x="T36" y="T37"/>
              </a:cxn>
              <a:cxn ang="T115">
                <a:pos x="T38" y="T39"/>
              </a:cxn>
              <a:cxn ang="T116">
                <a:pos x="T40" y="T41"/>
              </a:cxn>
              <a:cxn ang="T117">
                <a:pos x="T42" y="T43"/>
              </a:cxn>
              <a:cxn ang="T118">
                <a:pos x="T44" y="T45"/>
              </a:cxn>
              <a:cxn ang="T119">
                <a:pos x="T46" y="T47"/>
              </a:cxn>
              <a:cxn ang="T120">
                <a:pos x="T48" y="T49"/>
              </a:cxn>
              <a:cxn ang="T121">
                <a:pos x="T50" y="T51"/>
              </a:cxn>
              <a:cxn ang="T122">
                <a:pos x="T52" y="T53"/>
              </a:cxn>
              <a:cxn ang="T123">
                <a:pos x="T54" y="T55"/>
              </a:cxn>
              <a:cxn ang="T124">
                <a:pos x="T56" y="T57"/>
              </a:cxn>
              <a:cxn ang="T125">
                <a:pos x="T58" y="T59"/>
              </a:cxn>
              <a:cxn ang="T126">
                <a:pos x="T60" y="T61"/>
              </a:cxn>
              <a:cxn ang="T127">
                <a:pos x="T62" y="T63"/>
              </a:cxn>
              <a:cxn ang="T128">
                <a:pos x="T64" y="T65"/>
              </a:cxn>
              <a:cxn ang="T129">
                <a:pos x="T66" y="T67"/>
              </a:cxn>
              <a:cxn ang="T130">
                <a:pos x="T68" y="T69"/>
              </a:cxn>
              <a:cxn ang="T131">
                <a:pos x="T70" y="T71"/>
              </a:cxn>
              <a:cxn ang="T132">
                <a:pos x="T72" y="T73"/>
              </a:cxn>
              <a:cxn ang="T133">
                <a:pos x="T74" y="T75"/>
              </a:cxn>
              <a:cxn ang="T134">
                <a:pos x="T76" y="T77"/>
              </a:cxn>
              <a:cxn ang="T135">
                <a:pos x="T78" y="T79"/>
              </a:cxn>
              <a:cxn ang="T136">
                <a:pos x="T80" y="T81"/>
              </a:cxn>
              <a:cxn ang="T137">
                <a:pos x="T82" y="T83"/>
              </a:cxn>
              <a:cxn ang="T138">
                <a:pos x="T84" y="T85"/>
              </a:cxn>
              <a:cxn ang="T139">
                <a:pos x="T86" y="T87"/>
              </a:cxn>
              <a:cxn ang="T140">
                <a:pos x="T88" y="T89"/>
              </a:cxn>
              <a:cxn ang="T141">
                <a:pos x="T90" y="T91"/>
              </a:cxn>
              <a:cxn ang="T142">
                <a:pos x="T92" y="T93"/>
              </a:cxn>
              <a:cxn ang="T143">
                <a:pos x="T94" y="T95"/>
              </a:cxn>
            </a:cxnLst>
            <a:rect l="0" t="0" r="r" b="b"/>
            <a:pathLst>
              <a:path w="1773" h="4320">
                <a:moveTo>
                  <a:pt x="0" y="0"/>
                </a:moveTo>
                <a:lnTo>
                  <a:pt x="891" y="0"/>
                </a:lnTo>
                <a:lnTo>
                  <a:pt x="906" y="56"/>
                </a:lnTo>
                <a:lnTo>
                  <a:pt x="921" y="111"/>
                </a:lnTo>
                <a:lnTo>
                  <a:pt x="938" y="165"/>
                </a:lnTo>
                <a:lnTo>
                  <a:pt x="957" y="217"/>
                </a:lnTo>
                <a:lnTo>
                  <a:pt x="980" y="266"/>
                </a:lnTo>
                <a:lnTo>
                  <a:pt x="1007" y="312"/>
                </a:lnTo>
                <a:lnTo>
                  <a:pt x="1036" y="351"/>
                </a:lnTo>
                <a:lnTo>
                  <a:pt x="1069" y="387"/>
                </a:lnTo>
                <a:lnTo>
                  <a:pt x="1105" y="422"/>
                </a:lnTo>
                <a:lnTo>
                  <a:pt x="1145" y="456"/>
                </a:lnTo>
                <a:lnTo>
                  <a:pt x="1185" y="487"/>
                </a:lnTo>
                <a:lnTo>
                  <a:pt x="1227" y="520"/>
                </a:lnTo>
                <a:lnTo>
                  <a:pt x="1270" y="551"/>
                </a:lnTo>
                <a:lnTo>
                  <a:pt x="1311" y="584"/>
                </a:lnTo>
                <a:lnTo>
                  <a:pt x="1352" y="617"/>
                </a:lnTo>
                <a:lnTo>
                  <a:pt x="1390" y="651"/>
                </a:lnTo>
                <a:lnTo>
                  <a:pt x="1425" y="687"/>
                </a:lnTo>
                <a:lnTo>
                  <a:pt x="1456" y="725"/>
                </a:lnTo>
                <a:lnTo>
                  <a:pt x="1484" y="765"/>
                </a:lnTo>
                <a:lnTo>
                  <a:pt x="1505" y="808"/>
                </a:lnTo>
                <a:lnTo>
                  <a:pt x="1521" y="856"/>
                </a:lnTo>
                <a:lnTo>
                  <a:pt x="1530" y="907"/>
                </a:lnTo>
                <a:lnTo>
                  <a:pt x="1534" y="960"/>
                </a:lnTo>
                <a:lnTo>
                  <a:pt x="1534" y="1013"/>
                </a:lnTo>
                <a:lnTo>
                  <a:pt x="1530" y="1068"/>
                </a:lnTo>
                <a:lnTo>
                  <a:pt x="1523" y="1125"/>
                </a:lnTo>
                <a:lnTo>
                  <a:pt x="1515" y="1181"/>
                </a:lnTo>
                <a:lnTo>
                  <a:pt x="1508" y="1237"/>
                </a:lnTo>
                <a:lnTo>
                  <a:pt x="1501" y="1293"/>
                </a:lnTo>
                <a:lnTo>
                  <a:pt x="1496" y="1350"/>
                </a:lnTo>
                <a:lnTo>
                  <a:pt x="1494" y="1405"/>
                </a:lnTo>
                <a:lnTo>
                  <a:pt x="1497" y="1458"/>
                </a:lnTo>
                <a:lnTo>
                  <a:pt x="1504" y="1511"/>
                </a:lnTo>
                <a:lnTo>
                  <a:pt x="1517" y="1560"/>
                </a:lnTo>
                <a:lnTo>
                  <a:pt x="1535" y="1610"/>
                </a:lnTo>
                <a:lnTo>
                  <a:pt x="1557" y="1659"/>
                </a:lnTo>
                <a:lnTo>
                  <a:pt x="1583" y="1708"/>
                </a:lnTo>
                <a:lnTo>
                  <a:pt x="1611" y="1757"/>
                </a:lnTo>
                <a:lnTo>
                  <a:pt x="1640" y="1807"/>
                </a:lnTo>
                <a:lnTo>
                  <a:pt x="1669" y="1855"/>
                </a:lnTo>
                <a:lnTo>
                  <a:pt x="1696" y="1905"/>
                </a:lnTo>
                <a:lnTo>
                  <a:pt x="1721" y="1954"/>
                </a:lnTo>
                <a:lnTo>
                  <a:pt x="1742" y="2006"/>
                </a:lnTo>
                <a:lnTo>
                  <a:pt x="1759" y="2057"/>
                </a:lnTo>
                <a:lnTo>
                  <a:pt x="1769" y="2108"/>
                </a:lnTo>
                <a:lnTo>
                  <a:pt x="1773" y="2160"/>
                </a:lnTo>
                <a:lnTo>
                  <a:pt x="1769" y="2212"/>
                </a:lnTo>
                <a:lnTo>
                  <a:pt x="1759" y="2263"/>
                </a:lnTo>
                <a:lnTo>
                  <a:pt x="1742" y="2314"/>
                </a:lnTo>
                <a:lnTo>
                  <a:pt x="1721" y="2366"/>
                </a:lnTo>
                <a:lnTo>
                  <a:pt x="1696" y="2415"/>
                </a:lnTo>
                <a:lnTo>
                  <a:pt x="1669" y="2465"/>
                </a:lnTo>
                <a:lnTo>
                  <a:pt x="1640" y="2513"/>
                </a:lnTo>
                <a:lnTo>
                  <a:pt x="1611" y="2563"/>
                </a:lnTo>
                <a:lnTo>
                  <a:pt x="1583" y="2612"/>
                </a:lnTo>
                <a:lnTo>
                  <a:pt x="1557" y="2661"/>
                </a:lnTo>
                <a:lnTo>
                  <a:pt x="1535" y="2710"/>
                </a:lnTo>
                <a:lnTo>
                  <a:pt x="1517" y="2760"/>
                </a:lnTo>
                <a:lnTo>
                  <a:pt x="1504" y="2809"/>
                </a:lnTo>
                <a:lnTo>
                  <a:pt x="1497" y="2862"/>
                </a:lnTo>
                <a:lnTo>
                  <a:pt x="1494" y="2915"/>
                </a:lnTo>
                <a:lnTo>
                  <a:pt x="1496" y="2970"/>
                </a:lnTo>
                <a:lnTo>
                  <a:pt x="1501" y="3027"/>
                </a:lnTo>
                <a:lnTo>
                  <a:pt x="1508" y="3083"/>
                </a:lnTo>
                <a:lnTo>
                  <a:pt x="1515" y="3139"/>
                </a:lnTo>
                <a:lnTo>
                  <a:pt x="1523" y="3195"/>
                </a:lnTo>
                <a:lnTo>
                  <a:pt x="1530" y="3252"/>
                </a:lnTo>
                <a:lnTo>
                  <a:pt x="1534" y="3307"/>
                </a:lnTo>
                <a:lnTo>
                  <a:pt x="1534" y="3360"/>
                </a:lnTo>
                <a:lnTo>
                  <a:pt x="1530" y="3413"/>
                </a:lnTo>
                <a:lnTo>
                  <a:pt x="1521" y="3464"/>
                </a:lnTo>
                <a:lnTo>
                  <a:pt x="1505" y="3512"/>
                </a:lnTo>
                <a:lnTo>
                  <a:pt x="1484" y="3555"/>
                </a:lnTo>
                <a:lnTo>
                  <a:pt x="1456" y="3595"/>
                </a:lnTo>
                <a:lnTo>
                  <a:pt x="1425" y="3633"/>
                </a:lnTo>
                <a:lnTo>
                  <a:pt x="1390" y="3669"/>
                </a:lnTo>
                <a:lnTo>
                  <a:pt x="1352" y="3703"/>
                </a:lnTo>
                <a:lnTo>
                  <a:pt x="1311" y="3736"/>
                </a:lnTo>
                <a:lnTo>
                  <a:pt x="1270" y="3769"/>
                </a:lnTo>
                <a:lnTo>
                  <a:pt x="1227" y="3800"/>
                </a:lnTo>
                <a:lnTo>
                  <a:pt x="1185" y="3833"/>
                </a:lnTo>
                <a:lnTo>
                  <a:pt x="1145" y="3864"/>
                </a:lnTo>
                <a:lnTo>
                  <a:pt x="1105" y="3898"/>
                </a:lnTo>
                <a:lnTo>
                  <a:pt x="1069" y="3933"/>
                </a:lnTo>
                <a:lnTo>
                  <a:pt x="1036" y="3969"/>
                </a:lnTo>
                <a:lnTo>
                  <a:pt x="1007" y="4008"/>
                </a:lnTo>
                <a:lnTo>
                  <a:pt x="980" y="4054"/>
                </a:lnTo>
                <a:lnTo>
                  <a:pt x="957" y="4103"/>
                </a:lnTo>
                <a:lnTo>
                  <a:pt x="938" y="4155"/>
                </a:lnTo>
                <a:lnTo>
                  <a:pt x="921" y="4209"/>
                </a:lnTo>
                <a:lnTo>
                  <a:pt x="906" y="4264"/>
                </a:lnTo>
                <a:lnTo>
                  <a:pt x="891" y="4320"/>
                </a:lnTo>
                <a:lnTo>
                  <a:pt x="0" y="4320"/>
                </a:lnTo>
                <a:lnTo>
                  <a:pt x="0" y="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a-IR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reeform 11"/>
          <p:cNvSpPr>
            <a:spLocks/>
          </p:cNvSpPr>
          <p:nvPr/>
        </p:nvSpPr>
        <p:spPr bwMode="auto">
          <a:xfrm>
            <a:off x="655638" y="0"/>
            <a:ext cx="1235075" cy="6858000"/>
          </a:xfrm>
          <a:custGeom>
            <a:avLst/>
            <a:gdLst>
              <a:gd name="T0" fmla="*/ 2147483647 w 1037"/>
              <a:gd name="T1" fmla="*/ 2147483647 h 4320"/>
              <a:gd name="T2" fmla="*/ 2147483647 w 1037"/>
              <a:gd name="T3" fmla="*/ 2147483647 h 4320"/>
              <a:gd name="T4" fmla="*/ 2147483647 w 1037"/>
              <a:gd name="T5" fmla="*/ 2147483647 h 4320"/>
              <a:gd name="T6" fmla="*/ 2147483647 w 1037"/>
              <a:gd name="T7" fmla="*/ 2147483647 h 4320"/>
              <a:gd name="T8" fmla="*/ 2147483647 w 1037"/>
              <a:gd name="T9" fmla="*/ 2147483647 h 4320"/>
              <a:gd name="T10" fmla="*/ 2147483647 w 1037"/>
              <a:gd name="T11" fmla="*/ 2147483647 h 4320"/>
              <a:gd name="T12" fmla="*/ 2147483647 w 1037"/>
              <a:gd name="T13" fmla="*/ 2147483647 h 4320"/>
              <a:gd name="T14" fmla="*/ 2147483647 w 1037"/>
              <a:gd name="T15" fmla="*/ 2147483647 h 4320"/>
              <a:gd name="T16" fmla="*/ 2147483647 w 1037"/>
              <a:gd name="T17" fmla="*/ 2147483647 h 4320"/>
              <a:gd name="T18" fmla="*/ 2147483647 w 1037"/>
              <a:gd name="T19" fmla="*/ 2147483647 h 4320"/>
              <a:gd name="T20" fmla="*/ 2147483647 w 1037"/>
              <a:gd name="T21" fmla="*/ 2147483647 h 4320"/>
              <a:gd name="T22" fmla="*/ 2147483647 w 1037"/>
              <a:gd name="T23" fmla="*/ 2147483647 h 4320"/>
              <a:gd name="T24" fmla="*/ 2147483647 w 1037"/>
              <a:gd name="T25" fmla="*/ 2147483647 h 4320"/>
              <a:gd name="T26" fmla="*/ 2147483647 w 1037"/>
              <a:gd name="T27" fmla="*/ 2147483647 h 4320"/>
              <a:gd name="T28" fmla="*/ 2147483647 w 1037"/>
              <a:gd name="T29" fmla="*/ 2147483647 h 4320"/>
              <a:gd name="T30" fmla="*/ 2147483647 w 1037"/>
              <a:gd name="T31" fmla="*/ 2147483647 h 4320"/>
              <a:gd name="T32" fmla="*/ 2147483647 w 1037"/>
              <a:gd name="T33" fmla="*/ 2147483647 h 4320"/>
              <a:gd name="T34" fmla="*/ 2147483647 w 1037"/>
              <a:gd name="T35" fmla="*/ 2147483647 h 4320"/>
              <a:gd name="T36" fmla="*/ 2147483647 w 1037"/>
              <a:gd name="T37" fmla="*/ 2147483647 h 4320"/>
              <a:gd name="T38" fmla="*/ 2147483647 w 1037"/>
              <a:gd name="T39" fmla="*/ 2147483647 h 4320"/>
              <a:gd name="T40" fmla="*/ 2147483647 w 1037"/>
              <a:gd name="T41" fmla="*/ 2147483647 h 4320"/>
              <a:gd name="T42" fmla="*/ 2147483647 w 1037"/>
              <a:gd name="T43" fmla="*/ 2147483647 h 4320"/>
              <a:gd name="T44" fmla="*/ 2147483647 w 1037"/>
              <a:gd name="T45" fmla="*/ 2147483647 h 4320"/>
              <a:gd name="T46" fmla="*/ 2147483647 w 1037"/>
              <a:gd name="T47" fmla="*/ 2147483647 h 4320"/>
              <a:gd name="T48" fmla="*/ 2147483647 w 1037"/>
              <a:gd name="T49" fmla="*/ 2147483647 h 4320"/>
              <a:gd name="T50" fmla="*/ 2147483647 w 1037"/>
              <a:gd name="T51" fmla="*/ 2147483647 h 4320"/>
              <a:gd name="T52" fmla="*/ 2147483647 w 1037"/>
              <a:gd name="T53" fmla="*/ 2147483647 h 4320"/>
              <a:gd name="T54" fmla="*/ 2147483647 w 1037"/>
              <a:gd name="T55" fmla="*/ 2147483647 h 4320"/>
              <a:gd name="T56" fmla="*/ 2147483647 w 1037"/>
              <a:gd name="T57" fmla="*/ 2147483647 h 4320"/>
              <a:gd name="T58" fmla="*/ 2147483647 w 1037"/>
              <a:gd name="T59" fmla="*/ 2147483647 h 4320"/>
              <a:gd name="T60" fmla="*/ 2147483647 w 1037"/>
              <a:gd name="T61" fmla="*/ 2147483647 h 4320"/>
              <a:gd name="T62" fmla="*/ 2147483647 w 1037"/>
              <a:gd name="T63" fmla="*/ 2147483647 h 4320"/>
              <a:gd name="T64" fmla="*/ 2147483647 w 1037"/>
              <a:gd name="T65" fmla="*/ 2147483647 h 4320"/>
              <a:gd name="T66" fmla="*/ 2147483647 w 1037"/>
              <a:gd name="T67" fmla="*/ 2147483647 h 4320"/>
              <a:gd name="T68" fmla="*/ 2147483647 w 1037"/>
              <a:gd name="T69" fmla="*/ 2147483647 h 4320"/>
              <a:gd name="T70" fmla="*/ 2147483647 w 1037"/>
              <a:gd name="T71" fmla="*/ 2147483647 h 4320"/>
              <a:gd name="T72" fmla="*/ 2147483647 w 1037"/>
              <a:gd name="T73" fmla="*/ 2147483647 h 4320"/>
              <a:gd name="T74" fmla="*/ 2147483647 w 1037"/>
              <a:gd name="T75" fmla="*/ 2147483647 h 4320"/>
              <a:gd name="T76" fmla="*/ 2147483647 w 1037"/>
              <a:gd name="T77" fmla="*/ 2147483647 h 4320"/>
              <a:gd name="T78" fmla="*/ 2147483647 w 1037"/>
              <a:gd name="T79" fmla="*/ 2147483647 h 4320"/>
              <a:gd name="T80" fmla="*/ 2147483647 w 1037"/>
              <a:gd name="T81" fmla="*/ 2147483647 h 4320"/>
              <a:gd name="T82" fmla="*/ 2147483647 w 1037"/>
              <a:gd name="T83" fmla="*/ 2147483647 h 4320"/>
              <a:gd name="T84" fmla="*/ 2147483647 w 1037"/>
              <a:gd name="T85" fmla="*/ 2147483647 h 4320"/>
              <a:gd name="T86" fmla="*/ 2147483647 w 1037"/>
              <a:gd name="T87" fmla="*/ 2147483647 h 4320"/>
              <a:gd name="T88" fmla="*/ 2147483647 w 1037"/>
              <a:gd name="T89" fmla="*/ 2147483647 h 4320"/>
              <a:gd name="T90" fmla="*/ 2147483647 w 1037"/>
              <a:gd name="T91" fmla="*/ 2147483647 h 4320"/>
              <a:gd name="T92" fmla="*/ 2147483647 w 1037"/>
              <a:gd name="T93" fmla="*/ 2147483647 h 4320"/>
              <a:gd name="T94" fmla="*/ 2147483647 w 1037"/>
              <a:gd name="T95" fmla="*/ 2147483647 h 4320"/>
              <a:gd name="T96" fmla="*/ 2147483647 w 1037"/>
              <a:gd name="T97" fmla="*/ 2147483647 h 4320"/>
              <a:gd name="T98" fmla="*/ 2147483647 w 1037"/>
              <a:gd name="T99" fmla="*/ 2147483647 h 4320"/>
              <a:gd name="T100" fmla="*/ 2147483647 w 1037"/>
              <a:gd name="T101" fmla="*/ 2147483647 h 4320"/>
              <a:gd name="T102" fmla="*/ 2147483647 w 1037"/>
              <a:gd name="T103" fmla="*/ 2147483647 h 4320"/>
              <a:gd name="T104" fmla="*/ 2147483647 w 1037"/>
              <a:gd name="T105" fmla="*/ 2147483647 h 4320"/>
              <a:gd name="T106" fmla="*/ 2147483647 w 1037"/>
              <a:gd name="T107" fmla="*/ 2147483647 h 4320"/>
              <a:gd name="T108" fmla="*/ 2147483647 w 1037"/>
              <a:gd name="T109" fmla="*/ 2147483647 h 4320"/>
              <a:gd name="T110" fmla="*/ 2147483647 w 1037"/>
              <a:gd name="T111" fmla="*/ 2147483647 h 4320"/>
              <a:gd name="T112" fmla="*/ 2147483647 w 1037"/>
              <a:gd name="T113" fmla="*/ 2147483647 h 4320"/>
              <a:gd name="T114" fmla="*/ 2147483647 w 1037"/>
              <a:gd name="T115" fmla="*/ 2147483647 h 4320"/>
              <a:gd name="T116" fmla="*/ 2147483647 w 1037"/>
              <a:gd name="T117" fmla="*/ 2147483647 h 4320"/>
              <a:gd name="T118" fmla="*/ 2147483647 w 1037"/>
              <a:gd name="T119" fmla="*/ 2147483647 h 4320"/>
              <a:gd name="T120" fmla="*/ 2147483647 w 1037"/>
              <a:gd name="T121" fmla="*/ 2147483647 h 4320"/>
              <a:gd name="T122" fmla="*/ 2147483647 w 1037"/>
              <a:gd name="T123" fmla="*/ 2147483647 h 4320"/>
              <a:gd name="T124" fmla="*/ 0 w 1037"/>
              <a:gd name="T125" fmla="*/ 0 h 4320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0" t="0" r="r" b="b"/>
            <a:pathLst>
              <a:path w="1037" h="4320">
                <a:moveTo>
                  <a:pt x="0" y="0"/>
                </a:moveTo>
                <a:lnTo>
                  <a:pt x="171" y="0"/>
                </a:lnTo>
                <a:lnTo>
                  <a:pt x="188" y="55"/>
                </a:lnTo>
                <a:lnTo>
                  <a:pt x="204" y="110"/>
                </a:lnTo>
                <a:lnTo>
                  <a:pt x="220" y="166"/>
                </a:lnTo>
                <a:lnTo>
                  <a:pt x="234" y="223"/>
                </a:lnTo>
                <a:lnTo>
                  <a:pt x="251" y="278"/>
                </a:lnTo>
                <a:lnTo>
                  <a:pt x="269" y="331"/>
                </a:lnTo>
                <a:lnTo>
                  <a:pt x="292" y="381"/>
                </a:lnTo>
                <a:lnTo>
                  <a:pt x="319" y="427"/>
                </a:lnTo>
                <a:lnTo>
                  <a:pt x="349" y="466"/>
                </a:lnTo>
                <a:lnTo>
                  <a:pt x="382" y="503"/>
                </a:lnTo>
                <a:lnTo>
                  <a:pt x="420" y="537"/>
                </a:lnTo>
                <a:lnTo>
                  <a:pt x="460" y="571"/>
                </a:lnTo>
                <a:lnTo>
                  <a:pt x="502" y="603"/>
                </a:lnTo>
                <a:lnTo>
                  <a:pt x="544" y="635"/>
                </a:lnTo>
                <a:lnTo>
                  <a:pt x="587" y="668"/>
                </a:lnTo>
                <a:lnTo>
                  <a:pt x="628" y="700"/>
                </a:lnTo>
                <a:lnTo>
                  <a:pt x="667" y="734"/>
                </a:lnTo>
                <a:lnTo>
                  <a:pt x="703" y="771"/>
                </a:lnTo>
                <a:lnTo>
                  <a:pt x="736" y="808"/>
                </a:lnTo>
                <a:lnTo>
                  <a:pt x="763" y="848"/>
                </a:lnTo>
                <a:lnTo>
                  <a:pt x="786" y="893"/>
                </a:lnTo>
                <a:lnTo>
                  <a:pt x="800" y="937"/>
                </a:lnTo>
                <a:lnTo>
                  <a:pt x="809" y="986"/>
                </a:lnTo>
                <a:lnTo>
                  <a:pt x="813" y="1034"/>
                </a:lnTo>
                <a:lnTo>
                  <a:pt x="812" y="1085"/>
                </a:lnTo>
                <a:lnTo>
                  <a:pt x="808" y="1136"/>
                </a:lnTo>
                <a:lnTo>
                  <a:pt x="803" y="1189"/>
                </a:lnTo>
                <a:lnTo>
                  <a:pt x="796" y="1242"/>
                </a:lnTo>
                <a:lnTo>
                  <a:pt x="788" y="1295"/>
                </a:lnTo>
                <a:lnTo>
                  <a:pt x="782" y="1348"/>
                </a:lnTo>
                <a:lnTo>
                  <a:pt x="778" y="1401"/>
                </a:lnTo>
                <a:lnTo>
                  <a:pt x="775" y="1452"/>
                </a:lnTo>
                <a:lnTo>
                  <a:pt x="778" y="1502"/>
                </a:lnTo>
                <a:lnTo>
                  <a:pt x="784" y="1551"/>
                </a:lnTo>
                <a:lnTo>
                  <a:pt x="797" y="1602"/>
                </a:lnTo>
                <a:lnTo>
                  <a:pt x="817" y="1652"/>
                </a:lnTo>
                <a:lnTo>
                  <a:pt x="841" y="1702"/>
                </a:lnTo>
                <a:lnTo>
                  <a:pt x="868" y="1752"/>
                </a:lnTo>
                <a:lnTo>
                  <a:pt x="896" y="1801"/>
                </a:lnTo>
                <a:lnTo>
                  <a:pt x="926" y="1851"/>
                </a:lnTo>
                <a:lnTo>
                  <a:pt x="953" y="1901"/>
                </a:lnTo>
                <a:lnTo>
                  <a:pt x="980" y="1952"/>
                </a:lnTo>
                <a:lnTo>
                  <a:pt x="1003" y="2003"/>
                </a:lnTo>
                <a:lnTo>
                  <a:pt x="1021" y="2054"/>
                </a:lnTo>
                <a:lnTo>
                  <a:pt x="1031" y="2106"/>
                </a:lnTo>
                <a:lnTo>
                  <a:pt x="1037" y="2160"/>
                </a:lnTo>
                <a:lnTo>
                  <a:pt x="1031" y="2214"/>
                </a:lnTo>
                <a:lnTo>
                  <a:pt x="1021" y="2266"/>
                </a:lnTo>
                <a:lnTo>
                  <a:pt x="1003" y="2317"/>
                </a:lnTo>
                <a:lnTo>
                  <a:pt x="980" y="2368"/>
                </a:lnTo>
                <a:lnTo>
                  <a:pt x="953" y="2419"/>
                </a:lnTo>
                <a:lnTo>
                  <a:pt x="926" y="2469"/>
                </a:lnTo>
                <a:lnTo>
                  <a:pt x="896" y="2519"/>
                </a:lnTo>
                <a:lnTo>
                  <a:pt x="868" y="2568"/>
                </a:lnTo>
                <a:lnTo>
                  <a:pt x="841" y="2618"/>
                </a:lnTo>
                <a:lnTo>
                  <a:pt x="817" y="2668"/>
                </a:lnTo>
                <a:lnTo>
                  <a:pt x="797" y="2718"/>
                </a:lnTo>
                <a:lnTo>
                  <a:pt x="784" y="2769"/>
                </a:lnTo>
                <a:lnTo>
                  <a:pt x="778" y="2818"/>
                </a:lnTo>
                <a:lnTo>
                  <a:pt x="775" y="2868"/>
                </a:lnTo>
                <a:lnTo>
                  <a:pt x="778" y="2919"/>
                </a:lnTo>
                <a:lnTo>
                  <a:pt x="782" y="2972"/>
                </a:lnTo>
                <a:lnTo>
                  <a:pt x="788" y="3025"/>
                </a:lnTo>
                <a:lnTo>
                  <a:pt x="796" y="3078"/>
                </a:lnTo>
                <a:lnTo>
                  <a:pt x="803" y="3131"/>
                </a:lnTo>
                <a:lnTo>
                  <a:pt x="808" y="3184"/>
                </a:lnTo>
                <a:lnTo>
                  <a:pt x="812" y="3235"/>
                </a:lnTo>
                <a:lnTo>
                  <a:pt x="813" y="3286"/>
                </a:lnTo>
                <a:lnTo>
                  <a:pt x="809" y="3334"/>
                </a:lnTo>
                <a:lnTo>
                  <a:pt x="800" y="3383"/>
                </a:lnTo>
                <a:lnTo>
                  <a:pt x="786" y="3427"/>
                </a:lnTo>
                <a:lnTo>
                  <a:pt x="763" y="3472"/>
                </a:lnTo>
                <a:lnTo>
                  <a:pt x="736" y="3512"/>
                </a:lnTo>
                <a:lnTo>
                  <a:pt x="703" y="3549"/>
                </a:lnTo>
                <a:lnTo>
                  <a:pt x="667" y="3586"/>
                </a:lnTo>
                <a:lnTo>
                  <a:pt x="628" y="3620"/>
                </a:lnTo>
                <a:lnTo>
                  <a:pt x="587" y="3652"/>
                </a:lnTo>
                <a:lnTo>
                  <a:pt x="544" y="3685"/>
                </a:lnTo>
                <a:lnTo>
                  <a:pt x="502" y="3717"/>
                </a:lnTo>
                <a:lnTo>
                  <a:pt x="460" y="3749"/>
                </a:lnTo>
                <a:lnTo>
                  <a:pt x="420" y="3783"/>
                </a:lnTo>
                <a:lnTo>
                  <a:pt x="382" y="3817"/>
                </a:lnTo>
                <a:lnTo>
                  <a:pt x="349" y="3854"/>
                </a:lnTo>
                <a:lnTo>
                  <a:pt x="319" y="3893"/>
                </a:lnTo>
                <a:lnTo>
                  <a:pt x="292" y="3939"/>
                </a:lnTo>
                <a:lnTo>
                  <a:pt x="269" y="3989"/>
                </a:lnTo>
                <a:lnTo>
                  <a:pt x="251" y="4042"/>
                </a:lnTo>
                <a:lnTo>
                  <a:pt x="234" y="4097"/>
                </a:lnTo>
                <a:lnTo>
                  <a:pt x="220" y="4154"/>
                </a:lnTo>
                <a:lnTo>
                  <a:pt x="204" y="4210"/>
                </a:lnTo>
                <a:lnTo>
                  <a:pt x="188" y="4265"/>
                </a:lnTo>
                <a:lnTo>
                  <a:pt x="171" y="4320"/>
                </a:lnTo>
                <a:lnTo>
                  <a:pt x="0" y="4320"/>
                </a:lnTo>
                <a:lnTo>
                  <a:pt x="17" y="4278"/>
                </a:lnTo>
                <a:lnTo>
                  <a:pt x="33" y="4232"/>
                </a:lnTo>
                <a:lnTo>
                  <a:pt x="46" y="4183"/>
                </a:lnTo>
                <a:lnTo>
                  <a:pt x="60" y="4131"/>
                </a:lnTo>
                <a:lnTo>
                  <a:pt x="75" y="4075"/>
                </a:lnTo>
                <a:lnTo>
                  <a:pt x="90" y="4019"/>
                </a:lnTo>
                <a:lnTo>
                  <a:pt x="109" y="3964"/>
                </a:lnTo>
                <a:lnTo>
                  <a:pt x="129" y="3909"/>
                </a:lnTo>
                <a:lnTo>
                  <a:pt x="156" y="3855"/>
                </a:lnTo>
                <a:lnTo>
                  <a:pt x="186" y="3804"/>
                </a:lnTo>
                <a:lnTo>
                  <a:pt x="222" y="3756"/>
                </a:lnTo>
                <a:lnTo>
                  <a:pt x="261" y="3713"/>
                </a:lnTo>
                <a:lnTo>
                  <a:pt x="303" y="3672"/>
                </a:lnTo>
                <a:lnTo>
                  <a:pt x="348" y="3634"/>
                </a:lnTo>
                <a:lnTo>
                  <a:pt x="392" y="3599"/>
                </a:lnTo>
                <a:lnTo>
                  <a:pt x="438" y="3565"/>
                </a:lnTo>
                <a:lnTo>
                  <a:pt x="482" y="3531"/>
                </a:lnTo>
                <a:lnTo>
                  <a:pt x="523" y="3499"/>
                </a:lnTo>
                <a:lnTo>
                  <a:pt x="561" y="3466"/>
                </a:lnTo>
                <a:lnTo>
                  <a:pt x="594" y="3434"/>
                </a:lnTo>
                <a:lnTo>
                  <a:pt x="620" y="3400"/>
                </a:lnTo>
                <a:lnTo>
                  <a:pt x="638" y="3367"/>
                </a:lnTo>
                <a:lnTo>
                  <a:pt x="647" y="3336"/>
                </a:lnTo>
                <a:lnTo>
                  <a:pt x="652" y="3302"/>
                </a:lnTo>
                <a:lnTo>
                  <a:pt x="654" y="3265"/>
                </a:lnTo>
                <a:lnTo>
                  <a:pt x="651" y="3224"/>
                </a:lnTo>
                <a:lnTo>
                  <a:pt x="647" y="3181"/>
                </a:lnTo>
                <a:lnTo>
                  <a:pt x="642" y="3137"/>
                </a:lnTo>
                <a:lnTo>
                  <a:pt x="637" y="3091"/>
                </a:lnTo>
                <a:lnTo>
                  <a:pt x="626" y="3021"/>
                </a:lnTo>
                <a:lnTo>
                  <a:pt x="620" y="2952"/>
                </a:lnTo>
                <a:lnTo>
                  <a:pt x="616" y="2881"/>
                </a:lnTo>
                <a:lnTo>
                  <a:pt x="618" y="2809"/>
                </a:lnTo>
                <a:lnTo>
                  <a:pt x="628" y="2737"/>
                </a:lnTo>
                <a:lnTo>
                  <a:pt x="642" y="2681"/>
                </a:lnTo>
                <a:lnTo>
                  <a:pt x="661" y="2626"/>
                </a:lnTo>
                <a:lnTo>
                  <a:pt x="685" y="2574"/>
                </a:lnTo>
                <a:lnTo>
                  <a:pt x="711" y="2521"/>
                </a:lnTo>
                <a:lnTo>
                  <a:pt x="739" y="2472"/>
                </a:lnTo>
                <a:lnTo>
                  <a:pt x="767" y="2423"/>
                </a:lnTo>
                <a:lnTo>
                  <a:pt x="791" y="2381"/>
                </a:lnTo>
                <a:lnTo>
                  <a:pt x="813" y="2342"/>
                </a:lnTo>
                <a:lnTo>
                  <a:pt x="834" y="2303"/>
                </a:lnTo>
                <a:lnTo>
                  <a:pt x="851" y="2265"/>
                </a:lnTo>
                <a:lnTo>
                  <a:pt x="864" y="2228"/>
                </a:lnTo>
                <a:lnTo>
                  <a:pt x="873" y="2194"/>
                </a:lnTo>
                <a:lnTo>
                  <a:pt x="876" y="2160"/>
                </a:lnTo>
                <a:lnTo>
                  <a:pt x="873" y="2126"/>
                </a:lnTo>
                <a:lnTo>
                  <a:pt x="864" y="2092"/>
                </a:lnTo>
                <a:lnTo>
                  <a:pt x="851" y="2055"/>
                </a:lnTo>
                <a:lnTo>
                  <a:pt x="834" y="2017"/>
                </a:lnTo>
                <a:lnTo>
                  <a:pt x="813" y="1978"/>
                </a:lnTo>
                <a:lnTo>
                  <a:pt x="791" y="1939"/>
                </a:lnTo>
                <a:lnTo>
                  <a:pt x="767" y="1897"/>
                </a:lnTo>
                <a:lnTo>
                  <a:pt x="739" y="1848"/>
                </a:lnTo>
                <a:lnTo>
                  <a:pt x="711" y="1799"/>
                </a:lnTo>
                <a:lnTo>
                  <a:pt x="685" y="1746"/>
                </a:lnTo>
                <a:lnTo>
                  <a:pt x="661" y="1694"/>
                </a:lnTo>
                <a:lnTo>
                  <a:pt x="642" y="1639"/>
                </a:lnTo>
                <a:lnTo>
                  <a:pt x="628" y="1583"/>
                </a:lnTo>
                <a:lnTo>
                  <a:pt x="618" y="1511"/>
                </a:lnTo>
                <a:lnTo>
                  <a:pt x="616" y="1439"/>
                </a:lnTo>
                <a:lnTo>
                  <a:pt x="620" y="1368"/>
                </a:lnTo>
                <a:lnTo>
                  <a:pt x="626" y="1299"/>
                </a:lnTo>
                <a:lnTo>
                  <a:pt x="637" y="1229"/>
                </a:lnTo>
                <a:lnTo>
                  <a:pt x="642" y="1183"/>
                </a:lnTo>
                <a:lnTo>
                  <a:pt x="647" y="1139"/>
                </a:lnTo>
                <a:lnTo>
                  <a:pt x="651" y="1096"/>
                </a:lnTo>
                <a:lnTo>
                  <a:pt x="654" y="1055"/>
                </a:lnTo>
                <a:lnTo>
                  <a:pt x="652" y="1018"/>
                </a:lnTo>
                <a:lnTo>
                  <a:pt x="647" y="984"/>
                </a:lnTo>
                <a:lnTo>
                  <a:pt x="638" y="953"/>
                </a:lnTo>
                <a:lnTo>
                  <a:pt x="620" y="920"/>
                </a:lnTo>
                <a:lnTo>
                  <a:pt x="594" y="886"/>
                </a:lnTo>
                <a:lnTo>
                  <a:pt x="561" y="854"/>
                </a:lnTo>
                <a:lnTo>
                  <a:pt x="523" y="822"/>
                </a:lnTo>
                <a:lnTo>
                  <a:pt x="482" y="789"/>
                </a:lnTo>
                <a:lnTo>
                  <a:pt x="438" y="755"/>
                </a:lnTo>
                <a:lnTo>
                  <a:pt x="392" y="721"/>
                </a:lnTo>
                <a:lnTo>
                  <a:pt x="348" y="686"/>
                </a:lnTo>
                <a:lnTo>
                  <a:pt x="303" y="648"/>
                </a:lnTo>
                <a:lnTo>
                  <a:pt x="261" y="607"/>
                </a:lnTo>
                <a:lnTo>
                  <a:pt x="222" y="564"/>
                </a:lnTo>
                <a:lnTo>
                  <a:pt x="186" y="516"/>
                </a:lnTo>
                <a:lnTo>
                  <a:pt x="156" y="465"/>
                </a:lnTo>
                <a:lnTo>
                  <a:pt x="129" y="411"/>
                </a:lnTo>
                <a:lnTo>
                  <a:pt x="109" y="356"/>
                </a:lnTo>
                <a:lnTo>
                  <a:pt x="90" y="301"/>
                </a:lnTo>
                <a:lnTo>
                  <a:pt x="75" y="245"/>
                </a:lnTo>
                <a:lnTo>
                  <a:pt x="60" y="189"/>
                </a:lnTo>
                <a:lnTo>
                  <a:pt x="46" y="137"/>
                </a:lnTo>
                <a:lnTo>
                  <a:pt x="33" y="88"/>
                </a:lnTo>
                <a:lnTo>
                  <a:pt x="17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0">
                <a:solidFill>
                  <a:srgbClr val="000000"/>
                </a:solidFill>
                <a:prstDash val="solid"/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a-IR" sz="2000">
              <a:solidFill>
                <a:prstClr val="white"/>
              </a:solidFill>
              <a:latin typeface="Arial" pitchFamily="34" charset="0"/>
              <a:cs typeface="Arial" pitchFamily="34" charset="0"/>
            </a:endParaRPr>
          </a:p>
        </p:txBody>
      </p:sp>
      <p:grpSp>
        <p:nvGrpSpPr>
          <p:cNvPr id="6" name="Group 14"/>
          <p:cNvGrpSpPr>
            <a:grpSpLocks/>
          </p:cNvGrpSpPr>
          <p:nvPr/>
        </p:nvGrpSpPr>
        <p:grpSpPr bwMode="auto">
          <a:xfrm>
            <a:off x="0" y="0"/>
            <a:ext cx="2111375" cy="6858000"/>
            <a:chOff x="0" y="0"/>
            <a:chExt cx="2110979" cy="6858000"/>
          </a:xfrm>
        </p:grpSpPr>
        <p:sp>
          <p:nvSpPr>
            <p:cNvPr id="7" name="Freeform 6" title="left scallop shape"/>
            <p:cNvSpPr/>
            <p:nvPr/>
          </p:nvSpPr>
          <p:spPr bwMode="auto">
            <a:xfrm>
              <a:off x="0" y="0"/>
              <a:ext cx="2110979" cy="6858000"/>
            </a:xfrm>
            <a:custGeom>
              <a:avLst/>
              <a:gdLst/>
              <a:ahLst/>
              <a:cxnLst/>
              <a:rect l="0" t="0" r="r" b="b"/>
              <a:pathLst>
                <a:path w="1773" h="4320">
                  <a:moveTo>
                    <a:pt x="0" y="0"/>
                  </a:moveTo>
                  <a:lnTo>
                    <a:pt x="891" y="0"/>
                  </a:lnTo>
                  <a:lnTo>
                    <a:pt x="906" y="56"/>
                  </a:lnTo>
                  <a:lnTo>
                    <a:pt x="921" y="111"/>
                  </a:lnTo>
                  <a:lnTo>
                    <a:pt x="938" y="165"/>
                  </a:lnTo>
                  <a:lnTo>
                    <a:pt x="957" y="217"/>
                  </a:lnTo>
                  <a:lnTo>
                    <a:pt x="980" y="266"/>
                  </a:lnTo>
                  <a:lnTo>
                    <a:pt x="1007" y="312"/>
                  </a:lnTo>
                  <a:lnTo>
                    <a:pt x="1036" y="351"/>
                  </a:lnTo>
                  <a:lnTo>
                    <a:pt x="1069" y="387"/>
                  </a:lnTo>
                  <a:lnTo>
                    <a:pt x="1105" y="422"/>
                  </a:lnTo>
                  <a:lnTo>
                    <a:pt x="1145" y="456"/>
                  </a:lnTo>
                  <a:lnTo>
                    <a:pt x="1185" y="487"/>
                  </a:lnTo>
                  <a:lnTo>
                    <a:pt x="1227" y="520"/>
                  </a:lnTo>
                  <a:lnTo>
                    <a:pt x="1270" y="551"/>
                  </a:lnTo>
                  <a:lnTo>
                    <a:pt x="1311" y="584"/>
                  </a:lnTo>
                  <a:lnTo>
                    <a:pt x="1352" y="617"/>
                  </a:lnTo>
                  <a:lnTo>
                    <a:pt x="1390" y="651"/>
                  </a:lnTo>
                  <a:lnTo>
                    <a:pt x="1425" y="687"/>
                  </a:lnTo>
                  <a:lnTo>
                    <a:pt x="1456" y="725"/>
                  </a:lnTo>
                  <a:lnTo>
                    <a:pt x="1484" y="765"/>
                  </a:lnTo>
                  <a:lnTo>
                    <a:pt x="1505" y="808"/>
                  </a:lnTo>
                  <a:lnTo>
                    <a:pt x="1521" y="856"/>
                  </a:lnTo>
                  <a:lnTo>
                    <a:pt x="1530" y="907"/>
                  </a:lnTo>
                  <a:lnTo>
                    <a:pt x="1534" y="960"/>
                  </a:lnTo>
                  <a:lnTo>
                    <a:pt x="1534" y="1013"/>
                  </a:lnTo>
                  <a:lnTo>
                    <a:pt x="1530" y="1068"/>
                  </a:lnTo>
                  <a:lnTo>
                    <a:pt x="1523" y="1125"/>
                  </a:lnTo>
                  <a:lnTo>
                    <a:pt x="1515" y="1181"/>
                  </a:lnTo>
                  <a:lnTo>
                    <a:pt x="1508" y="1237"/>
                  </a:lnTo>
                  <a:lnTo>
                    <a:pt x="1501" y="1293"/>
                  </a:lnTo>
                  <a:lnTo>
                    <a:pt x="1496" y="1350"/>
                  </a:lnTo>
                  <a:lnTo>
                    <a:pt x="1494" y="1405"/>
                  </a:lnTo>
                  <a:lnTo>
                    <a:pt x="1497" y="1458"/>
                  </a:lnTo>
                  <a:lnTo>
                    <a:pt x="1504" y="1511"/>
                  </a:lnTo>
                  <a:lnTo>
                    <a:pt x="1517" y="1560"/>
                  </a:lnTo>
                  <a:lnTo>
                    <a:pt x="1535" y="1610"/>
                  </a:lnTo>
                  <a:lnTo>
                    <a:pt x="1557" y="1659"/>
                  </a:lnTo>
                  <a:lnTo>
                    <a:pt x="1583" y="1708"/>
                  </a:lnTo>
                  <a:lnTo>
                    <a:pt x="1611" y="1757"/>
                  </a:lnTo>
                  <a:lnTo>
                    <a:pt x="1640" y="1807"/>
                  </a:lnTo>
                  <a:lnTo>
                    <a:pt x="1669" y="1855"/>
                  </a:lnTo>
                  <a:lnTo>
                    <a:pt x="1696" y="1905"/>
                  </a:lnTo>
                  <a:lnTo>
                    <a:pt x="1721" y="1954"/>
                  </a:lnTo>
                  <a:lnTo>
                    <a:pt x="1742" y="2006"/>
                  </a:lnTo>
                  <a:lnTo>
                    <a:pt x="1759" y="2057"/>
                  </a:lnTo>
                  <a:lnTo>
                    <a:pt x="1769" y="2108"/>
                  </a:lnTo>
                  <a:lnTo>
                    <a:pt x="1773" y="2160"/>
                  </a:lnTo>
                  <a:lnTo>
                    <a:pt x="1769" y="2212"/>
                  </a:lnTo>
                  <a:lnTo>
                    <a:pt x="1759" y="2263"/>
                  </a:lnTo>
                  <a:lnTo>
                    <a:pt x="1742" y="2314"/>
                  </a:lnTo>
                  <a:lnTo>
                    <a:pt x="1721" y="2366"/>
                  </a:lnTo>
                  <a:lnTo>
                    <a:pt x="1696" y="2415"/>
                  </a:lnTo>
                  <a:lnTo>
                    <a:pt x="1669" y="2465"/>
                  </a:lnTo>
                  <a:lnTo>
                    <a:pt x="1640" y="2513"/>
                  </a:lnTo>
                  <a:lnTo>
                    <a:pt x="1611" y="2563"/>
                  </a:lnTo>
                  <a:lnTo>
                    <a:pt x="1583" y="2612"/>
                  </a:lnTo>
                  <a:lnTo>
                    <a:pt x="1557" y="2661"/>
                  </a:lnTo>
                  <a:lnTo>
                    <a:pt x="1535" y="2710"/>
                  </a:lnTo>
                  <a:lnTo>
                    <a:pt x="1517" y="2760"/>
                  </a:lnTo>
                  <a:lnTo>
                    <a:pt x="1504" y="2809"/>
                  </a:lnTo>
                  <a:lnTo>
                    <a:pt x="1497" y="2862"/>
                  </a:lnTo>
                  <a:lnTo>
                    <a:pt x="1494" y="2915"/>
                  </a:lnTo>
                  <a:lnTo>
                    <a:pt x="1496" y="2970"/>
                  </a:lnTo>
                  <a:lnTo>
                    <a:pt x="1501" y="3027"/>
                  </a:lnTo>
                  <a:lnTo>
                    <a:pt x="1508" y="3083"/>
                  </a:lnTo>
                  <a:lnTo>
                    <a:pt x="1515" y="3139"/>
                  </a:lnTo>
                  <a:lnTo>
                    <a:pt x="1523" y="3195"/>
                  </a:lnTo>
                  <a:lnTo>
                    <a:pt x="1530" y="3252"/>
                  </a:lnTo>
                  <a:lnTo>
                    <a:pt x="1534" y="3307"/>
                  </a:lnTo>
                  <a:lnTo>
                    <a:pt x="1534" y="3360"/>
                  </a:lnTo>
                  <a:lnTo>
                    <a:pt x="1530" y="3413"/>
                  </a:lnTo>
                  <a:lnTo>
                    <a:pt x="1521" y="3464"/>
                  </a:lnTo>
                  <a:lnTo>
                    <a:pt x="1505" y="3512"/>
                  </a:lnTo>
                  <a:lnTo>
                    <a:pt x="1484" y="3555"/>
                  </a:lnTo>
                  <a:lnTo>
                    <a:pt x="1456" y="3595"/>
                  </a:lnTo>
                  <a:lnTo>
                    <a:pt x="1425" y="3633"/>
                  </a:lnTo>
                  <a:lnTo>
                    <a:pt x="1390" y="3669"/>
                  </a:lnTo>
                  <a:lnTo>
                    <a:pt x="1352" y="3703"/>
                  </a:lnTo>
                  <a:lnTo>
                    <a:pt x="1311" y="3736"/>
                  </a:lnTo>
                  <a:lnTo>
                    <a:pt x="1270" y="3769"/>
                  </a:lnTo>
                  <a:lnTo>
                    <a:pt x="1227" y="3800"/>
                  </a:lnTo>
                  <a:lnTo>
                    <a:pt x="1185" y="3833"/>
                  </a:lnTo>
                  <a:lnTo>
                    <a:pt x="1145" y="3864"/>
                  </a:lnTo>
                  <a:lnTo>
                    <a:pt x="1105" y="3898"/>
                  </a:lnTo>
                  <a:lnTo>
                    <a:pt x="1069" y="3933"/>
                  </a:lnTo>
                  <a:lnTo>
                    <a:pt x="1036" y="3969"/>
                  </a:lnTo>
                  <a:lnTo>
                    <a:pt x="1007" y="4008"/>
                  </a:lnTo>
                  <a:lnTo>
                    <a:pt x="980" y="4054"/>
                  </a:lnTo>
                  <a:lnTo>
                    <a:pt x="957" y="4103"/>
                  </a:lnTo>
                  <a:lnTo>
                    <a:pt x="938" y="4155"/>
                  </a:lnTo>
                  <a:lnTo>
                    <a:pt x="921" y="4209"/>
                  </a:lnTo>
                  <a:lnTo>
                    <a:pt x="906" y="4264"/>
                  </a:lnTo>
                  <a:lnTo>
                    <a:pt x="891" y="4320"/>
                  </a:lnTo>
                  <a:lnTo>
                    <a:pt x="0" y="43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8" name="Freeform 11" title="left scallop inline"/>
            <p:cNvSpPr/>
            <p:nvPr/>
          </p:nvSpPr>
          <p:spPr bwMode="auto">
            <a:xfrm>
              <a:off x="655515" y="0"/>
              <a:ext cx="1234843" cy="6858000"/>
            </a:xfrm>
            <a:custGeom>
              <a:avLst/>
              <a:gdLst/>
              <a:ahLst/>
              <a:cxnLst/>
              <a:rect l="0" t="0" r="r" b="b"/>
              <a:pathLst>
                <a:path w="1037" h="4320">
                  <a:moveTo>
                    <a:pt x="0" y="0"/>
                  </a:moveTo>
                  <a:lnTo>
                    <a:pt x="171" y="0"/>
                  </a:lnTo>
                  <a:lnTo>
                    <a:pt x="188" y="55"/>
                  </a:lnTo>
                  <a:lnTo>
                    <a:pt x="204" y="110"/>
                  </a:lnTo>
                  <a:lnTo>
                    <a:pt x="220" y="166"/>
                  </a:lnTo>
                  <a:lnTo>
                    <a:pt x="234" y="223"/>
                  </a:lnTo>
                  <a:lnTo>
                    <a:pt x="251" y="278"/>
                  </a:lnTo>
                  <a:lnTo>
                    <a:pt x="269" y="331"/>
                  </a:lnTo>
                  <a:lnTo>
                    <a:pt x="292" y="381"/>
                  </a:lnTo>
                  <a:lnTo>
                    <a:pt x="319" y="427"/>
                  </a:lnTo>
                  <a:lnTo>
                    <a:pt x="349" y="466"/>
                  </a:lnTo>
                  <a:lnTo>
                    <a:pt x="382" y="503"/>
                  </a:lnTo>
                  <a:lnTo>
                    <a:pt x="420" y="537"/>
                  </a:lnTo>
                  <a:lnTo>
                    <a:pt x="460" y="571"/>
                  </a:lnTo>
                  <a:lnTo>
                    <a:pt x="502" y="603"/>
                  </a:lnTo>
                  <a:lnTo>
                    <a:pt x="544" y="635"/>
                  </a:lnTo>
                  <a:lnTo>
                    <a:pt x="587" y="668"/>
                  </a:lnTo>
                  <a:lnTo>
                    <a:pt x="628" y="700"/>
                  </a:lnTo>
                  <a:lnTo>
                    <a:pt x="667" y="734"/>
                  </a:lnTo>
                  <a:lnTo>
                    <a:pt x="703" y="771"/>
                  </a:lnTo>
                  <a:lnTo>
                    <a:pt x="736" y="808"/>
                  </a:lnTo>
                  <a:lnTo>
                    <a:pt x="763" y="848"/>
                  </a:lnTo>
                  <a:lnTo>
                    <a:pt x="786" y="893"/>
                  </a:lnTo>
                  <a:lnTo>
                    <a:pt x="800" y="937"/>
                  </a:lnTo>
                  <a:lnTo>
                    <a:pt x="809" y="986"/>
                  </a:lnTo>
                  <a:lnTo>
                    <a:pt x="813" y="1034"/>
                  </a:lnTo>
                  <a:lnTo>
                    <a:pt x="812" y="1085"/>
                  </a:lnTo>
                  <a:lnTo>
                    <a:pt x="808" y="1136"/>
                  </a:lnTo>
                  <a:lnTo>
                    <a:pt x="803" y="1189"/>
                  </a:lnTo>
                  <a:lnTo>
                    <a:pt x="796" y="1242"/>
                  </a:lnTo>
                  <a:lnTo>
                    <a:pt x="788" y="1295"/>
                  </a:lnTo>
                  <a:lnTo>
                    <a:pt x="782" y="1348"/>
                  </a:lnTo>
                  <a:lnTo>
                    <a:pt x="778" y="1401"/>
                  </a:lnTo>
                  <a:lnTo>
                    <a:pt x="775" y="1452"/>
                  </a:lnTo>
                  <a:lnTo>
                    <a:pt x="778" y="1502"/>
                  </a:lnTo>
                  <a:lnTo>
                    <a:pt x="784" y="1551"/>
                  </a:lnTo>
                  <a:lnTo>
                    <a:pt x="797" y="1602"/>
                  </a:lnTo>
                  <a:lnTo>
                    <a:pt x="817" y="1652"/>
                  </a:lnTo>
                  <a:lnTo>
                    <a:pt x="841" y="1702"/>
                  </a:lnTo>
                  <a:lnTo>
                    <a:pt x="868" y="1752"/>
                  </a:lnTo>
                  <a:lnTo>
                    <a:pt x="896" y="1801"/>
                  </a:lnTo>
                  <a:lnTo>
                    <a:pt x="926" y="1851"/>
                  </a:lnTo>
                  <a:lnTo>
                    <a:pt x="953" y="1901"/>
                  </a:lnTo>
                  <a:lnTo>
                    <a:pt x="980" y="1952"/>
                  </a:lnTo>
                  <a:lnTo>
                    <a:pt x="1003" y="2003"/>
                  </a:lnTo>
                  <a:lnTo>
                    <a:pt x="1021" y="2054"/>
                  </a:lnTo>
                  <a:lnTo>
                    <a:pt x="1031" y="2106"/>
                  </a:lnTo>
                  <a:lnTo>
                    <a:pt x="1037" y="2160"/>
                  </a:lnTo>
                  <a:lnTo>
                    <a:pt x="1031" y="2214"/>
                  </a:lnTo>
                  <a:lnTo>
                    <a:pt x="1021" y="2266"/>
                  </a:lnTo>
                  <a:lnTo>
                    <a:pt x="1003" y="2317"/>
                  </a:lnTo>
                  <a:lnTo>
                    <a:pt x="980" y="2368"/>
                  </a:lnTo>
                  <a:lnTo>
                    <a:pt x="953" y="2419"/>
                  </a:lnTo>
                  <a:lnTo>
                    <a:pt x="926" y="2469"/>
                  </a:lnTo>
                  <a:lnTo>
                    <a:pt x="896" y="2519"/>
                  </a:lnTo>
                  <a:lnTo>
                    <a:pt x="868" y="2568"/>
                  </a:lnTo>
                  <a:lnTo>
                    <a:pt x="841" y="2618"/>
                  </a:lnTo>
                  <a:lnTo>
                    <a:pt x="817" y="2668"/>
                  </a:lnTo>
                  <a:lnTo>
                    <a:pt x="797" y="2718"/>
                  </a:lnTo>
                  <a:lnTo>
                    <a:pt x="784" y="2769"/>
                  </a:lnTo>
                  <a:lnTo>
                    <a:pt x="778" y="2818"/>
                  </a:lnTo>
                  <a:lnTo>
                    <a:pt x="775" y="2868"/>
                  </a:lnTo>
                  <a:lnTo>
                    <a:pt x="778" y="2919"/>
                  </a:lnTo>
                  <a:lnTo>
                    <a:pt x="782" y="2972"/>
                  </a:lnTo>
                  <a:lnTo>
                    <a:pt x="788" y="3025"/>
                  </a:lnTo>
                  <a:lnTo>
                    <a:pt x="796" y="3078"/>
                  </a:lnTo>
                  <a:lnTo>
                    <a:pt x="803" y="3131"/>
                  </a:lnTo>
                  <a:lnTo>
                    <a:pt x="808" y="3184"/>
                  </a:lnTo>
                  <a:lnTo>
                    <a:pt x="812" y="3235"/>
                  </a:lnTo>
                  <a:lnTo>
                    <a:pt x="813" y="3286"/>
                  </a:lnTo>
                  <a:lnTo>
                    <a:pt x="809" y="3334"/>
                  </a:lnTo>
                  <a:lnTo>
                    <a:pt x="800" y="3383"/>
                  </a:lnTo>
                  <a:lnTo>
                    <a:pt x="786" y="3427"/>
                  </a:lnTo>
                  <a:lnTo>
                    <a:pt x="763" y="3472"/>
                  </a:lnTo>
                  <a:lnTo>
                    <a:pt x="736" y="3512"/>
                  </a:lnTo>
                  <a:lnTo>
                    <a:pt x="703" y="3549"/>
                  </a:lnTo>
                  <a:lnTo>
                    <a:pt x="667" y="3586"/>
                  </a:lnTo>
                  <a:lnTo>
                    <a:pt x="628" y="3620"/>
                  </a:lnTo>
                  <a:lnTo>
                    <a:pt x="587" y="3652"/>
                  </a:lnTo>
                  <a:lnTo>
                    <a:pt x="544" y="3685"/>
                  </a:lnTo>
                  <a:lnTo>
                    <a:pt x="502" y="3717"/>
                  </a:lnTo>
                  <a:lnTo>
                    <a:pt x="460" y="3749"/>
                  </a:lnTo>
                  <a:lnTo>
                    <a:pt x="420" y="3783"/>
                  </a:lnTo>
                  <a:lnTo>
                    <a:pt x="382" y="3817"/>
                  </a:lnTo>
                  <a:lnTo>
                    <a:pt x="349" y="3854"/>
                  </a:lnTo>
                  <a:lnTo>
                    <a:pt x="319" y="3893"/>
                  </a:lnTo>
                  <a:lnTo>
                    <a:pt x="292" y="3939"/>
                  </a:lnTo>
                  <a:lnTo>
                    <a:pt x="269" y="3989"/>
                  </a:lnTo>
                  <a:lnTo>
                    <a:pt x="251" y="4042"/>
                  </a:lnTo>
                  <a:lnTo>
                    <a:pt x="234" y="4097"/>
                  </a:lnTo>
                  <a:lnTo>
                    <a:pt x="220" y="4154"/>
                  </a:lnTo>
                  <a:lnTo>
                    <a:pt x="204" y="4210"/>
                  </a:lnTo>
                  <a:lnTo>
                    <a:pt x="188" y="4265"/>
                  </a:lnTo>
                  <a:lnTo>
                    <a:pt x="171" y="4320"/>
                  </a:lnTo>
                  <a:lnTo>
                    <a:pt x="0" y="4320"/>
                  </a:lnTo>
                  <a:lnTo>
                    <a:pt x="17" y="4278"/>
                  </a:lnTo>
                  <a:lnTo>
                    <a:pt x="33" y="4232"/>
                  </a:lnTo>
                  <a:lnTo>
                    <a:pt x="46" y="4183"/>
                  </a:lnTo>
                  <a:lnTo>
                    <a:pt x="60" y="4131"/>
                  </a:lnTo>
                  <a:lnTo>
                    <a:pt x="75" y="4075"/>
                  </a:lnTo>
                  <a:lnTo>
                    <a:pt x="90" y="4019"/>
                  </a:lnTo>
                  <a:lnTo>
                    <a:pt x="109" y="3964"/>
                  </a:lnTo>
                  <a:lnTo>
                    <a:pt x="129" y="3909"/>
                  </a:lnTo>
                  <a:lnTo>
                    <a:pt x="156" y="3855"/>
                  </a:lnTo>
                  <a:lnTo>
                    <a:pt x="186" y="3804"/>
                  </a:lnTo>
                  <a:lnTo>
                    <a:pt x="222" y="3756"/>
                  </a:lnTo>
                  <a:lnTo>
                    <a:pt x="261" y="3713"/>
                  </a:lnTo>
                  <a:lnTo>
                    <a:pt x="303" y="3672"/>
                  </a:lnTo>
                  <a:lnTo>
                    <a:pt x="348" y="3634"/>
                  </a:lnTo>
                  <a:lnTo>
                    <a:pt x="392" y="3599"/>
                  </a:lnTo>
                  <a:lnTo>
                    <a:pt x="438" y="3565"/>
                  </a:lnTo>
                  <a:lnTo>
                    <a:pt x="482" y="3531"/>
                  </a:lnTo>
                  <a:lnTo>
                    <a:pt x="523" y="3499"/>
                  </a:lnTo>
                  <a:lnTo>
                    <a:pt x="561" y="3466"/>
                  </a:lnTo>
                  <a:lnTo>
                    <a:pt x="594" y="3434"/>
                  </a:lnTo>
                  <a:lnTo>
                    <a:pt x="620" y="3400"/>
                  </a:lnTo>
                  <a:lnTo>
                    <a:pt x="638" y="3367"/>
                  </a:lnTo>
                  <a:lnTo>
                    <a:pt x="647" y="3336"/>
                  </a:lnTo>
                  <a:lnTo>
                    <a:pt x="652" y="3302"/>
                  </a:lnTo>
                  <a:lnTo>
                    <a:pt x="654" y="3265"/>
                  </a:lnTo>
                  <a:lnTo>
                    <a:pt x="651" y="3224"/>
                  </a:lnTo>
                  <a:lnTo>
                    <a:pt x="647" y="3181"/>
                  </a:lnTo>
                  <a:lnTo>
                    <a:pt x="642" y="3137"/>
                  </a:lnTo>
                  <a:lnTo>
                    <a:pt x="637" y="3091"/>
                  </a:lnTo>
                  <a:lnTo>
                    <a:pt x="626" y="3021"/>
                  </a:lnTo>
                  <a:lnTo>
                    <a:pt x="620" y="2952"/>
                  </a:lnTo>
                  <a:lnTo>
                    <a:pt x="616" y="2881"/>
                  </a:lnTo>
                  <a:lnTo>
                    <a:pt x="618" y="2809"/>
                  </a:lnTo>
                  <a:lnTo>
                    <a:pt x="628" y="2737"/>
                  </a:lnTo>
                  <a:lnTo>
                    <a:pt x="642" y="2681"/>
                  </a:lnTo>
                  <a:lnTo>
                    <a:pt x="661" y="2626"/>
                  </a:lnTo>
                  <a:lnTo>
                    <a:pt x="685" y="2574"/>
                  </a:lnTo>
                  <a:lnTo>
                    <a:pt x="711" y="2521"/>
                  </a:lnTo>
                  <a:lnTo>
                    <a:pt x="739" y="2472"/>
                  </a:lnTo>
                  <a:lnTo>
                    <a:pt x="767" y="2423"/>
                  </a:lnTo>
                  <a:lnTo>
                    <a:pt x="791" y="2381"/>
                  </a:lnTo>
                  <a:lnTo>
                    <a:pt x="813" y="2342"/>
                  </a:lnTo>
                  <a:lnTo>
                    <a:pt x="834" y="2303"/>
                  </a:lnTo>
                  <a:lnTo>
                    <a:pt x="851" y="2265"/>
                  </a:lnTo>
                  <a:lnTo>
                    <a:pt x="864" y="2228"/>
                  </a:lnTo>
                  <a:lnTo>
                    <a:pt x="873" y="2194"/>
                  </a:lnTo>
                  <a:lnTo>
                    <a:pt x="876" y="2160"/>
                  </a:lnTo>
                  <a:lnTo>
                    <a:pt x="873" y="2126"/>
                  </a:lnTo>
                  <a:lnTo>
                    <a:pt x="864" y="2092"/>
                  </a:lnTo>
                  <a:lnTo>
                    <a:pt x="851" y="2055"/>
                  </a:lnTo>
                  <a:lnTo>
                    <a:pt x="834" y="2017"/>
                  </a:lnTo>
                  <a:lnTo>
                    <a:pt x="813" y="1978"/>
                  </a:lnTo>
                  <a:lnTo>
                    <a:pt x="791" y="1939"/>
                  </a:lnTo>
                  <a:lnTo>
                    <a:pt x="767" y="1897"/>
                  </a:lnTo>
                  <a:lnTo>
                    <a:pt x="739" y="1848"/>
                  </a:lnTo>
                  <a:lnTo>
                    <a:pt x="711" y="1799"/>
                  </a:lnTo>
                  <a:lnTo>
                    <a:pt x="685" y="1746"/>
                  </a:lnTo>
                  <a:lnTo>
                    <a:pt x="661" y="1694"/>
                  </a:lnTo>
                  <a:lnTo>
                    <a:pt x="642" y="1639"/>
                  </a:lnTo>
                  <a:lnTo>
                    <a:pt x="628" y="1583"/>
                  </a:lnTo>
                  <a:lnTo>
                    <a:pt x="618" y="1511"/>
                  </a:lnTo>
                  <a:lnTo>
                    <a:pt x="616" y="1439"/>
                  </a:lnTo>
                  <a:lnTo>
                    <a:pt x="620" y="1368"/>
                  </a:lnTo>
                  <a:lnTo>
                    <a:pt x="626" y="1299"/>
                  </a:lnTo>
                  <a:lnTo>
                    <a:pt x="637" y="1229"/>
                  </a:lnTo>
                  <a:lnTo>
                    <a:pt x="642" y="1183"/>
                  </a:lnTo>
                  <a:lnTo>
                    <a:pt x="647" y="1139"/>
                  </a:lnTo>
                  <a:lnTo>
                    <a:pt x="651" y="1096"/>
                  </a:lnTo>
                  <a:lnTo>
                    <a:pt x="654" y="1055"/>
                  </a:lnTo>
                  <a:lnTo>
                    <a:pt x="652" y="1018"/>
                  </a:lnTo>
                  <a:lnTo>
                    <a:pt x="647" y="984"/>
                  </a:lnTo>
                  <a:lnTo>
                    <a:pt x="638" y="953"/>
                  </a:lnTo>
                  <a:lnTo>
                    <a:pt x="620" y="920"/>
                  </a:lnTo>
                  <a:lnTo>
                    <a:pt x="594" y="886"/>
                  </a:lnTo>
                  <a:lnTo>
                    <a:pt x="561" y="854"/>
                  </a:lnTo>
                  <a:lnTo>
                    <a:pt x="523" y="822"/>
                  </a:lnTo>
                  <a:lnTo>
                    <a:pt x="482" y="789"/>
                  </a:lnTo>
                  <a:lnTo>
                    <a:pt x="438" y="755"/>
                  </a:lnTo>
                  <a:lnTo>
                    <a:pt x="392" y="721"/>
                  </a:lnTo>
                  <a:lnTo>
                    <a:pt x="348" y="686"/>
                  </a:lnTo>
                  <a:lnTo>
                    <a:pt x="303" y="648"/>
                  </a:lnTo>
                  <a:lnTo>
                    <a:pt x="261" y="607"/>
                  </a:lnTo>
                  <a:lnTo>
                    <a:pt x="222" y="564"/>
                  </a:lnTo>
                  <a:lnTo>
                    <a:pt x="186" y="516"/>
                  </a:lnTo>
                  <a:lnTo>
                    <a:pt x="156" y="465"/>
                  </a:lnTo>
                  <a:lnTo>
                    <a:pt x="129" y="411"/>
                  </a:lnTo>
                  <a:lnTo>
                    <a:pt x="109" y="356"/>
                  </a:lnTo>
                  <a:lnTo>
                    <a:pt x="90" y="301"/>
                  </a:lnTo>
                  <a:lnTo>
                    <a:pt x="75" y="245"/>
                  </a:lnTo>
                  <a:lnTo>
                    <a:pt x="60" y="189"/>
                  </a:lnTo>
                  <a:lnTo>
                    <a:pt x="46" y="137"/>
                  </a:lnTo>
                  <a:lnTo>
                    <a:pt x="33" y="88"/>
                  </a:lnTo>
                  <a:lnTo>
                    <a:pt x="17" y="42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  <a:headEnd/>
              <a:tailEnd/>
            </a:ln>
          </p:spPr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32197" y="1073889"/>
            <a:ext cx="6140303" cy="4064627"/>
          </a:xfrm>
        </p:spPr>
        <p:txBody>
          <a:bodyPr anchor="b"/>
          <a:lstStyle>
            <a:lvl1pPr>
              <a:defRPr sz="6300" spc="600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432198" y="5159782"/>
            <a:ext cx="5263116" cy="951135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buNone/>
              <a:defRPr sz="1500" b="1" i="0" cap="all" spc="300" baseline="0">
                <a:solidFill>
                  <a:schemeClr val="accent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>
          <a:xfrm>
            <a:off x="2427288" y="6375400"/>
            <a:ext cx="1120775" cy="349250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>
              <a:solidFill>
                <a:srgbClr val="FFFFFF"/>
              </a:solidFill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59225" y="6375400"/>
            <a:ext cx="3086100" cy="346075"/>
          </a:xfrm>
          <a:prstGeom prst="rect">
            <a:avLst/>
          </a:prstGeo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srgbClr val="FFFFFF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456488" y="6375400"/>
            <a:ext cx="1116012" cy="34607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863F509E-D236-412F-B692-E09CAE0307FA}" type="slidenum">
              <a:rPr lang="en-US" altLang="en-US">
                <a:solidFill>
                  <a:srgbClr val="FFFFFF"/>
                </a:solidFill>
              </a:rPr>
              <a:pPr>
                <a:defRPr/>
              </a:pPr>
              <a:t>‹#›</a:t>
            </a:fld>
            <a:endParaRPr lang="en-US" altLang="en-US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58172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42975" y="2286000"/>
            <a:ext cx="3593592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5846" y="2286000"/>
            <a:ext cx="3593592" cy="36195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16200000">
            <a:off x="-1154906" y="5280819"/>
            <a:ext cx="2754313" cy="346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EDAA9A-D670-41F0-A9A3-87BFF328B70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28281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42975" y="381001"/>
            <a:ext cx="7629525" cy="14935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41832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941832" y="2909102"/>
            <a:ext cx="361188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75398" y="2199634"/>
            <a:ext cx="3611880" cy="632529"/>
          </a:xfrm>
        </p:spPr>
        <p:txBody>
          <a:bodyPr anchor="b">
            <a:noAutofit/>
          </a:bodyPr>
          <a:lstStyle>
            <a:lvl1pPr marL="0" indent="0">
              <a:lnSpc>
                <a:spcPct val="100000"/>
              </a:lnSpc>
              <a:buNone/>
              <a:defRPr sz="1800" b="1" cap="all" spc="150" baseline="0">
                <a:solidFill>
                  <a:schemeClr val="tx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975398" y="2909102"/>
            <a:ext cx="3611880" cy="299639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16200000">
            <a:off x="-1154906" y="5280819"/>
            <a:ext cx="2754313" cy="346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148B1-D00E-456C-9AE9-6D9B718799C3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385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 rot="16200000">
            <a:off x="-1154906" y="5280819"/>
            <a:ext cx="2754313" cy="346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760C15-40FD-408F-A98C-9FA0C87CCADF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3704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16200000">
            <a:off x="-1154906" y="5280819"/>
            <a:ext cx="2754313" cy="346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C32E9-573B-4FB4-89C1-57E6FAD53018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380935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 title="right scallop background shape"/>
          <p:cNvSpPr/>
          <p:nvPr/>
        </p:nvSpPr>
        <p:spPr bwMode="auto">
          <a:xfrm>
            <a:off x="5541963" y="0"/>
            <a:ext cx="3602037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6" name="Rectangle 5"/>
          <p:cNvSpPr/>
          <p:nvPr/>
        </p:nvSpPr>
        <p:spPr>
          <a:xfrm>
            <a:off x="0" y="0"/>
            <a:ext cx="2127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 title="left edge border"/>
          <p:cNvSpPr/>
          <p:nvPr/>
        </p:nvSpPr>
        <p:spPr>
          <a:xfrm>
            <a:off x="0" y="0"/>
            <a:ext cx="2127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4" y="457200"/>
            <a:ext cx="2319086" cy="1196671"/>
          </a:xfrm>
        </p:spPr>
        <p:txBody>
          <a:bodyPr anchor="b"/>
          <a:lstStyle>
            <a:lvl1pPr>
              <a:lnSpc>
                <a:spcPct val="100000"/>
              </a:lnSpc>
              <a:defRPr sz="1800" b="1" i="0" cap="all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3788" y="920377"/>
            <a:ext cx="4618814" cy="4985124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4" y="1741336"/>
            <a:ext cx="2319086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573088" y="6375400"/>
            <a:ext cx="925512" cy="349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975" y="6375400"/>
            <a:ext cx="2611438" cy="346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68788" y="6375400"/>
            <a:ext cx="923925" cy="3460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4B4F896-4A49-4292-AA17-14A57DB27CCE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02826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80814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1" title="right scallop background shape"/>
          <p:cNvSpPr/>
          <p:nvPr/>
        </p:nvSpPr>
        <p:spPr bwMode="auto">
          <a:xfrm>
            <a:off x="5541963" y="0"/>
            <a:ext cx="3602037" cy="6858000"/>
          </a:xfrm>
          <a:custGeom>
            <a:avLst/>
            <a:gdLst/>
            <a:ahLst/>
            <a:cxnLst/>
            <a:rect l="0" t="0" r="r" b="b"/>
            <a:pathLst>
              <a:path w="3025" h="4320">
                <a:moveTo>
                  <a:pt x="0" y="0"/>
                </a:moveTo>
                <a:lnTo>
                  <a:pt x="3025" y="0"/>
                </a:lnTo>
                <a:lnTo>
                  <a:pt x="3025" y="4320"/>
                </a:lnTo>
                <a:lnTo>
                  <a:pt x="0" y="4320"/>
                </a:lnTo>
                <a:lnTo>
                  <a:pt x="3" y="4278"/>
                </a:lnTo>
                <a:lnTo>
                  <a:pt x="8" y="4243"/>
                </a:lnTo>
                <a:lnTo>
                  <a:pt x="14" y="4210"/>
                </a:lnTo>
                <a:lnTo>
                  <a:pt x="24" y="4183"/>
                </a:lnTo>
                <a:lnTo>
                  <a:pt x="34" y="4156"/>
                </a:lnTo>
                <a:lnTo>
                  <a:pt x="46" y="4133"/>
                </a:lnTo>
                <a:lnTo>
                  <a:pt x="58" y="4109"/>
                </a:lnTo>
                <a:lnTo>
                  <a:pt x="69" y="4087"/>
                </a:lnTo>
                <a:lnTo>
                  <a:pt x="80" y="4062"/>
                </a:lnTo>
                <a:lnTo>
                  <a:pt x="90" y="4036"/>
                </a:lnTo>
                <a:lnTo>
                  <a:pt x="99" y="4007"/>
                </a:lnTo>
                <a:lnTo>
                  <a:pt x="106" y="3976"/>
                </a:lnTo>
                <a:lnTo>
                  <a:pt x="111" y="3938"/>
                </a:lnTo>
                <a:lnTo>
                  <a:pt x="113" y="3895"/>
                </a:lnTo>
                <a:lnTo>
                  <a:pt x="111" y="3851"/>
                </a:lnTo>
                <a:lnTo>
                  <a:pt x="106" y="3815"/>
                </a:lnTo>
                <a:lnTo>
                  <a:pt x="99" y="3782"/>
                </a:lnTo>
                <a:lnTo>
                  <a:pt x="90" y="3752"/>
                </a:lnTo>
                <a:lnTo>
                  <a:pt x="80" y="3726"/>
                </a:lnTo>
                <a:lnTo>
                  <a:pt x="68" y="3702"/>
                </a:lnTo>
                <a:lnTo>
                  <a:pt x="56" y="3679"/>
                </a:lnTo>
                <a:lnTo>
                  <a:pt x="44" y="3655"/>
                </a:lnTo>
                <a:lnTo>
                  <a:pt x="33" y="3630"/>
                </a:lnTo>
                <a:lnTo>
                  <a:pt x="22" y="3604"/>
                </a:lnTo>
                <a:lnTo>
                  <a:pt x="13" y="3575"/>
                </a:lnTo>
                <a:lnTo>
                  <a:pt x="7" y="3542"/>
                </a:lnTo>
                <a:lnTo>
                  <a:pt x="1" y="3504"/>
                </a:lnTo>
                <a:lnTo>
                  <a:pt x="0" y="3461"/>
                </a:lnTo>
                <a:lnTo>
                  <a:pt x="1" y="3418"/>
                </a:lnTo>
                <a:lnTo>
                  <a:pt x="7" y="3380"/>
                </a:lnTo>
                <a:lnTo>
                  <a:pt x="13" y="3347"/>
                </a:lnTo>
                <a:lnTo>
                  <a:pt x="22" y="3319"/>
                </a:lnTo>
                <a:lnTo>
                  <a:pt x="33" y="3292"/>
                </a:lnTo>
                <a:lnTo>
                  <a:pt x="44" y="3267"/>
                </a:lnTo>
                <a:lnTo>
                  <a:pt x="56" y="3244"/>
                </a:lnTo>
                <a:lnTo>
                  <a:pt x="68" y="3222"/>
                </a:lnTo>
                <a:lnTo>
                  <a:pt x="80" y="3197"/>
                </a:lnTo>
                <a:lnTo>
                  <a:pt x="90" y="3171"/>
                </a:lnTo>
                <a:lnTo>
                  <a:pt x="99" y="3142"/>
                </a:lnTo>
                <a:lnTo>
                  <a:pt x="106" y="3109"/>
                </a:lnTo>
                <a:lnTo>
                  <a:pt x="111" y="3071"/>
                </a:lnTo>
                <a:lnTo>
                  <a:pt x="113" y="3028"/>
                </a:lnTo>
                <a:lnTo>
                  <a:pt x="111" y="2985"/>
                </a:lnTo>
                <a:lnTo>
                  <a:pt x="106" y="2947"/>
                </a:lnTo>
                <a:lnTo>
                  <a:pt x="99" y="2914"/>
                </a:lnTo>
                <a:lnTo>
                  <a:pt x="90" y="2885"/>
                </a:lnTo>
                <a:lnTo>
                  <a:pt x="80" y="2858"/>
                </a:lnTo>
                <a:lnTo>
                  <a:pt x="68" y="2834"/>
                </a:lnTo>
                <a:lnTo>
                  <a:pt x="44" y="2787"/>
                </a:lnTo>
                <a:lnTo>
                  <a:pt x="33" y="2763"/>
                </a:lnTo>
                <a:lnTo>
                  <a:pt x="22" y="2736"/>
                </a:lnTo>
                <a:lnTo>
                  <a:pt x="13" y="2707"/>
                </a:lnTo>
                <a:lnTo>
                  <a:pt x="7" y="2674"/>
                </a:lnTo>
                <a:lnTo>
                  <a:pt x="1" y="2637"/>
                </a:lnTo>
                <a:lnTo>
                  <a:pt x="0" y="2593"/>
                </a:lnTo>
                <a:lnTo>
                  <a:pt x="1" y="2550"/>
                </a:lnTo>
                <a:lnTo>
                  <a:pt x="7" y="2512"/>
                </a:lnTo>
                <a:lnTo>
                  <a:pt x="13" y="2479"/>
                </a:lnTo>
                <a:lnTo>
                  <a:pt x="22" y="2451"/>
                </a:lnTo>
                <a:lnTo>
                  <a:pt x="33" y="2424"/>
                </a:lnTo>
                <a:lnTo>
                  <a:pt x="44" y="2401"/>
                </a:lnTo>
                <a:lnTo>
                  <a:pt x="68" y="2354"/>
                </a:lnTo>
                <a:lnTo>
                  <a:pt x="80" y="2329"/>
                </a:lnTo>
                <a:lnTo>
                  <a:pt x="90" y="2303"/>
                </a:lnTo>
                <a:lnTo>
                  <a:pt x="99" y="2274"/>
                </a:lnTo>
                <a:lnTo>
                  <a:pt x="106" y="2241"/>
                </a:lnTo>
                <a:lnTo>
                  <a:pt x="111" y="2203"/>
                </a:lnTo>
                <a:lnTo>
                  <a:pt x="113" y="2159"/>
                </a:lnTo>
                <a:lnTo>
                  <a:pt x="111" y="2117"/>
                </a:lnTo>
                <a:lnTo>
                  <a:pt x="106" y="2079"/>
                </a:lnTo>
                <a:lnTo>
                  <a:pt x="99" y="2046"/>
                </a:lnTo>
                <a:lnTo>
                  <a:pt x="90" y="2017"/>
                </a:lnTo>
                <a:lnTo>
                  <a:pt x="80" y="1991"/>
                </a:lnTo>
                <a:lnTo>
                  <a:pt x="68" y="1966"/>
                </a:lnTo>
                <a:lnTo>
                  <a:pt x="56" y="1943"/>
                </a:lnTo>
                <a:lnTo>
                  <a:pt x="44" y="1919"/>
                </a:lnTo>
                <a:lnTo>
                  <a:pt x="33" y="1896"/>
                </a:lnTo>
                <a:lnTo>
                  <a:pt x="22" y="1869"/>
                </a:lnTo>
                <a:lnTo>
                  <a:pt x="13" y="1841"/>
                </a:lnTo>
                <a:lnTo>
                  <a:pt x="7" y="1807"/>
                </a:lnTo>
                <a:lnTo>
                  <a:pt x="1" y="1770"/>
                </a:lnTo>
                <a:lnTo>
                  <a:pt x="0" y="1727"/>
                </a:lnTo>
                <a:lnTo>
                  <a:pt x="1" y="1683"/>
                </a:lnTo>
                <a:lnTo>
                  <a:pt x="7" y="1646"/>
                </a:lnTo>
                <a:lnTo>
                  <a:pt x="13" y="1613"/>
                </a:lnTo>
                <a:lnTo>
                  <a:pt x="22" y="1583"/>
                </a:lnTo>
                <a:lnTo>
                  <a:pt x="33" y="1557"/>
                </a:lnTo>
                <a:lnTo>
                  <a:pt x="44" y="1533"/>
                </a:lnTo>
                <a:lnTo>
                  <a:pt x="56" y="1509"/>
                </a:lnTo>
                <a:lnTo>
                  <a:pt x="68" y="1486"/>
                </a:lnTo>
                <a:lnTo>
                  <a:pt x="80" y="1461"/>
                </a:lnTo>
                <a:lnTo>
                  <a:pt x="90" y="1435"/>
                </a:lnTo>
                <a:lnTo>
                  <a:pt x="99" y="1406"/>
                </a:lnTo>
                <a:lnTo>
                  <a:pt x="106" y="1373"/>
                </a:lnTo>
                <a:lnTo>
                  <a:pt x="111" y="1335"/>
                </a:lnTo>
                <a:lnTo>
                  <a:pt x="113" y="1292"/>
                </a:lnTo>
                <a:lnTo>
                  <a:pt x="111" y="1249"/>
                </a:lnTo>
                <a:lnTo>
                  <a:pt x="106" y="1211"/>
                </a:lnTo>
                <a:lnTo>
                  <a:pt x="99" y="1178"/>
                </a:lnTo>
                <a:lnTo>
                  <a:pt x="90" y="1149"/>
                </a:lnTo>
                <a:lnTo>
                  <a:pt x="80" y="1123"/>
                </a:lnTo>
                <a:lnTo>
                  <a:pt x="68" y="1098"/>
                </a:lnTo>
                <a:lnTo>
                  <a:pt x="56" y="1076"/>
                </a:lnTo>
                <a:lnTo>
                  <a:pt x="44" y="1053"/>
                </a:lnTo>
                <a:lnTo>
                  <a:pt x="33" y="1028"/>
                </a:lnTo>
                <a:lnTo>
                  <a:pt x="22" y="1001"/>
                </a:lnTo>
                <a:lnTo>
                  <a:pt x="13" y="973"/>
                </a:lnTo>
                <a:lnTo>
                  <a:pt x="7" y="940"/>
                </a:lnTo>
                <a:lnTo>
                  <a:pt x="1" y="902"/>
                </a:lnTo>
                <a:lnTo>
                  <a:pt x="0" y="859"/>
                </a:lnTo>
                <a:lnTo>
                  <a:pt x="1" y="816"/>
                </a:lnTo>
                <a:lnTo>
                  <a:pt x="7" y="778"/>
                </a:lnTo>
                <a:lnTo>
                  <a:pt x="13" y="745"/>
                </a:lnTo>
                <a:lnTo>
                  <a:pt x="22" y="716"/>
                </a:lnTo>
                <a:lnTo>
                  <a:pt x="33" y="690"/>
                </a:lnTo>
                <a:lnTo>
                  <a:pt x="44" y="665"/>
                </a:lnTo>
                <a:lnTo>
                  <a:pt x="56" y="641"/>
                </a:lnTo>
                <a:lnTo>
                  <a:pt x="68" y="618"/>
                </a:lnTo>
                <a:lnTo>
                  <a:pt x="80" y="594"/>
                </a:lnTo>
                <a:lnTo>
                  <a:pt x="90" y="568"/>
                </a:lnTo>
                <a:lnTo>
                  <a:pt x="99" y="538"/>
                </a:lnTo>
                <a:lnTo>
                  <a:pt x="106" y="505"/>
                </a:lnTo>
                <a:lnTo>
                  <a:pt x="111" y="469"/>
                </a:lnTo>
                <a:lnTo>
                  <a:pt x="113" y="424"/>
                </a:lnTo>
                <a:lnTo>
                  <a:pt x="111" y="382"/>
                </a:lnTo>
                <a:lnTo>
                  <a:pt x="106" y="344"/>
                </a:lnTo>
                <a:lnTo>
                  <a:pt x="99" y="313"/>
                </a:lnTo>
                <a:lnTo>
                  <a:pt x="90" y="284"/>
                </a:lnTo>
                <a:lnTo>
                  <a:pt x="80" y="258"/>
                </a:lnTo>
                <a:lnTo>
                  <a:pt x="69" y="233"/>
                </a:lnTo>
                <a:lnTo>
                  <a:pt x="58" y="211"/>
                </a:lnTo>
                <a:lnTo>
                  <a:pt x="46" y="187"/>
                </a:lnTo>
                <a:lnTo>
                  <a:pt x="34" y="164"/>
                </a:lnTo>
                <a:lnTo>
                  <a:pt x="24" y="137"/>
                </a:lnTo>
                <a:lnTo>
                  <a:pt x="14" y="110"/>
                </a:lnTo>
                <a:lnTo>
                  <a:pt x="8" y="77"/>
                </a:lnTo>
                <a:lnTo>
                  <a:pt x="3" y="42"/>
                </a:lnTo>
                <a:lnTo>
                  <a:pt x="0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  <p:sp>
        <p:nvSpPr>
          <p:cNvPr id="6" name="Rectangle 5"/>
          <p:cNvSpPr/>
          <p:nvPr/>
        </p:nvSpPr>
        <p:spPr>
          <a:xfrm>
            <a:off x="0" y="0"/>
            <a:ext cx="2127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Rectangle 6" title="left edge border"/>
          <p:cNvSpPr/>
          <p:nvPr/>
        </p:nvSpPr>
        <p:spPr>
          <a:xfrm>
            <a:off x="0" y="0"/>
            <a:ext cx="2127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12598" y="1"/>
            <a:ext cx="5516689" cy="685799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53413" y="457200"/>
            <a:ext cx="2319088" cy="1196670"/>
          </a:xfrm>
        </p:spPr>
        <p:txBody>
          <a:bodyPr anchor="b"/>
          <a:lstStyle>
            <a:lvl1pPr>
              <a:lnSpc>
                <a:spcPct val="100000"/>
              </a:lnSpc>
              <a:defRPr sz="1800" b="1" i="0" spc="225" baseline="0">
                <a:solidFill>
                  <a:schemeClr val="accent1"/>
                </a:solidFill>
                <a:latin typeface="+mn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53413" y="1741336"/>
            <a:ext cx="2319088" cy="4164164"/>
          </a:xfrm>
        </p:spPr>
        <p:txBody>
          <a:bodyPr>
            <a:normAutofit/>
          </a:bodyPr>
          <a:lstStyle>
            <a:lvl1pPr marL="0" indent="0">
              <a:lnSpc>
                <a:spcPct val="110000"/>
              </a:lnSpc>
              <a:spcBef>
                <a:spcPts val="1200"/>
              </a:spcBef>
              <a:buNone/>
              <a:defRPr sz="1400" baseline="0">
                <a:solidFill>
                  <a:schemeClr val="bg2"/>
                </a:solidFill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>
          <a:xfrm>
            <a:off x="574675" y="6375400"/>
            <a:ext cx="923925" cy="349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577975" y="6375400"/>
            <a:ext cx="2611438" cy="346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4256088" y="6375400"/>
            <a:ext cx="947737" cy="3460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0B985A-EC54-4116-8260-7207B9F8BE3B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218301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1154906" y="5280819"/>
            <a:ext cx="2754313" cy="346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935A21-D1D1-45B1-A0D4-A174CD04644C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3851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96911" y="382386"/>
            <a:ext cx="1771930" cy="5600404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42974" y="382386"/>
            <a:ext cx="5809517" cy="560040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 rot="16200000">
            <a:off x="-1154906" y="5280819"/>
            <a:ext cx="2754313" cy="346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C2124A-EFB1-4B83-9B62-ECC31D789871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436492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2"/>
          <p:cNvSpPr>
            <a:spLocks noGrp="1" noChangeArrowheads="1"/>
          </p:cNvSpPr>
          <p:nvPr>
            <p:ph type="ftr" sz="quarter" idx="10"/>
          </p:nvPr>
        </p:nvSpPr>
        <p:spPr>
          <a:xfrm rot="16200000">
            <a:off x="-1154906" y="5280819"/>
            <a:ext cx="2754313" cy="34607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Rectangle 3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12919E-4C53-4829-8C4E-9957FC0E7E76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  <p:sp>
        <p:nvSpPr>
          <p:cNvPr id="7" name="Rectangle 16"/>
          <p:cNvSpPr>
            <a:spLocks noGrp="1" noChangeArrowheads="1"/>
          </p:cNvSpPr>
          <p:nvPr>
            <p:ph type="dt" sz="half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lumMod val="65000"/>
                  <a:lumOff val="3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5113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3F9D36-5E9E-4DC6-ADB8-F11F89CEC66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DFDA45-C8C4-4C4A-AAAF-5DDF0B0CC07A}" type="slidenum">
              <a:rPr lang="en-US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074651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3D45EC-47C7-4FC7-9976-C52622628A4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7698C2-D810-447B-A99F-13CF455C3AD7}" type="slidenum">
              <a:rPr lang="en-US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41840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1A4984-2327-439A-AC1B-A6EA3F64A0A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74525-1D2A-4E4C-A549-B9F36DC6B548}" type="slidenum">
              <a:rPr lang="en-US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7979237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F0FA86-D2AE-44FA-8792-4CCAEEAAAB2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2485BF-5F84-4FFC-A8E3-1336C977995B}" type="slidenum">
              <a:rPr lang="en-US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41732836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864091-B3C1-4A51-807C-9DBBC380080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3840D7-CEFC-4D32-BFD3-E3B51D790D25}" type="slidenum">
              <a:rPr lang="en-US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0639816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51BD98-353E-4704-8269-F20D2B0C0FEF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A1CF70-8941-441C-8BB6-5C1E3F929C1E}" type="slidenum">
              <a:rPr lang="en-US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33566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166811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72AE0-1F56-45D9-9944-52CC2CA9B6B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45B2B-4B93-4A4B-BAF8-719F81A66878}" type="slidenum">
              <a:rPr lang="en-US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020635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341CB-6606-46C9-B22C-35EE3F0FD0C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D14B2-978E-4A7A-A522-EF5ABFC41FCE}" type="slidenum">
              <a:rPr lang="en-US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782170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A7302D-0B7A-4AA6-BF3D-2C8E8E8F61A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592120-FDE0-49E7-97F1-7B9DEB13F489}" type="slidenum">
              <a:rPr lang="en-US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1311163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D545C-495B-4965-8EB7-18CA9159C0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00CC04-B245-41BB-A5C7-3FC9977745DC}" type="slidenum">
              <a:rPr lang="en-US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2030001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DB2416-30D6-4F0D-A273-51488D10ADB1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E64891-2400-4A70-99E2-FAEAA13B98D5}" type="slidenum">
              <a:rPr lang="en-US" altLang="fa-IR"/>
              <a:pPr>
                <a:defRPr/>
              </a:pPr>
              <a:t>‹#›</a:t>
            </a:fld>
            <a:endParaRPr lang="en-US" altLang="fa-IR"/>
          </a:p>
        </p:txBody>
      </p:sp>
    </p:spTree>
    <p:extLst>
      <p:ext uri="{BB962C8B-B14F-4D97-AF65-F5344CB8AC3E}">
        <p14:creationId xmlns:p14="http://schemas.microsoft.com/office/powerpoint/2010/main" val="388375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485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6778"/>
            <a:ext cx="9144000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idx="10"/>
          </p:nvPr>
        </p:nvSpPr>
        <p:spPr>
          <a:xfrm>
            <a:off x="467544" y="2276872"/>
            <a:ext cx="8229600" cy="3600400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56808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19672" y="0"/>
            <a:ext cx="7524328" cy="1069514"/>
          </a:xfrm>
          <a:prstGeom prst="rect">
            <a:avLst/>
          </a:prstGeom>
        </p:spPr>
        <p:txBody>
          <a:bodyPr anchor="ctr"/>
          <a:lstStyle>
            <a:lvl1pPr>
              <a:defRPr b="1" baseline="0">
                <a:solidFill>
                  <a:schemeClr val="tx1">
                    <a:lumMod val="75000"/>
                    <a:lumOff val="2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altLang="ko-KR" smtClean="0"/>
              <a:t>Click to edit Master title style</a:t>
            </a:r>
            <a:endParaRPr lang="ko-KR" altLang="en-US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2123728" y="1268760"/>
            <a:ext cx="6563072" cy="460648"/>
          </a:xfrm>
          <a:prstGeom prst="rect">
            <a:avLst/>
          </a:prstGeom>
        </p:spPr>
        <p:txBody>
          <a:bodyPr anchor="ctr"/>
          <a:lstStyle>
            <a:lvl1pPr marL="0" indent="0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idx="10"/>
          </p:nvPr>
        </p:nvSpPr>
        <p:spPr>
          <a:xfrm>
            <a:off x="2134072" y="1844824"/>
            <a:ext cx="6563072" cy="4147865"/>
          </a:xfrm>
          <a:prstGeom prst="rect">
            <a:avLst/>
          </a:prstGeom>
        </p:spPr>
        <p:txBody>
          <a:bodyPr lIns="396000" anchor="t"/>
          <a:lstStyle>
            <a:lvl1pPr marL="0" indent="0">
              <a:buNone/>
              <a:defRPr sz="1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lvl="0"/>
            <a:r>
              <a:rPr lang="en-US" altLang="ko-KR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374182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4B07E57-77E1-449E-8572-F04883D1495E}" type="slidenum">
              <a:rPr lang="en-US" alt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31874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/>
            </a:lvl1pPr>
          </a:lstStyle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5CDAFB87-6666-4289-A3F6-B34B7B23A14D}" type="slidenum">
              <a:rPr lang="en-US" altLang="en-US" sz="200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pPr algn="l"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53487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088203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814615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28946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485350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22019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439590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7.xml"/><Relationship Id="rId2" Type="http://schemas.openxmlformats.org/officeDocument/2006/relationships/slideLayout" Target="../slideLayouts/slideLayout36.xml"/><Relationship Id="rId1" Type="http://schemas.openxmlformats.org/officeDocument/2006/relationships/slideLayout" Target="../slideLayouts/slideLayout35.xml"/><Relationship Id="rId6" Type="http://schemas.openxmlformats.org/officeDocument/2006/relationships/theme" Target="../theme/theme4.xml"/><Relationship Id="rId5" Type="http://schemas.openxmlformats.org/officeDocument/2006/relationships/slideLayout" Target="../slideLayouts/slideLayout39.xml"/><Relationship Id="rId4" Type="http://schemas.openxmlformats.org/officeDocument/2006/relationships/slideLayout" Target="../slideLayouts/slideLayout3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842299-4EEA-42ED-A2DA-634CD22715D5}" type="datetimeFigureOut">
              <a:rPr lang="fa-IR" smtClean="0"/>
              <a:t>1438/05/27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3CD718-075C-463C-BDBE-0F6A3C5832F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9540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Freeform 5"/>
          <p:cNvSpPr>
            <a:spLocks/>
          </p:cNvSpPr>
          <p:nvPr/>
        </p:nvSpPr>
        <p:spPr bwMode="auto">
          <a:xfrm>
            <a:off x="0" y="0"/>
            <a:ext cx="679450" cy="6858000"/>
          </a:xfrm>
          <a:custGeom>
            <a:avLst/>
            <a:gdLst>
              <a:gd name="T0" fmla="*/ 2147483647 w 211"/>
              <a:gd name="T1" fmla="*/ 2147483647 h 2160"/>
              <a:gd name="T2" fmla="*/ 2147483647 w 211"/>
              <a:gd name="T3" fmla="*/ 2147483647 h 2160"/>
              <a:gd name="T4" fmla="*/ 2147483647 w 211"/>
              <a:gd name="T5" fmla="*/ 2147483647 h 2160"/>
              <a:gd name="T6" fmla="*/ 2147483647 w 211"/>
              <a:gd name="T7" fmla="*/ 2147483647 h 2160"/>
              <a:gd name="T8" fmla="*/ 2147483647 w 211"/>
              <a:gd name="T9" fmla="*/ 2147483647 h 2160"/>
              <a:gd name="T10" fmla="*/ 2147483647 w 211"/>
              <a:gd name="T11" fmla="*/ 2147483647 h 2160"/>
              <a:gd name="T12" fmla="*/ 2147483647 w 211"/>
              <a:gd name="T13" fmla="*/ 2147483647 h 2160"/>
              <a:gd name="T14" fmla="*/ 2147483647 w 211"/>
              <a:gd name="T15" fmla="*/ 2147483647 h 2160"/>
              <a:gd name="T16" fmla="*/ 2147483647 w 211"/>
              <a:gd name="T17" fmla="*/ 0 h 2160"/>
              <a:gd name="T18" fmla="*/ 0 w 211"/>
              <a:gd name="T19" fmla="*/ 0 h 2160"/>
              <a:gd name="T20" fmla="*/ 0 w 211"/>
              <a:gd name="T21" fmla="*/ 2147483647 h 2160"/>
              <a:gd name="T22" fmla="*/ 2147483647 w 211"/>
              <a:gd name="T23" fmla="*/ 2147483647 h 2160"/>
              <a:gd name="T24" fmla="*/ 2147483647 w 211"/>
              <a:gd name="T25" fmla="*/ 2147483647 h 2160"/>
              <a:gd name="T26" fmla="*/ 2147483647 w 211"/>
              <a:gd name="T27" fmla="*/ 2147483647 h 2160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</a:gdLst>
            <a:ahLst/>
            <a:cxnLst>
              <a:cxn ang="T28">
                <a:pos x="T0" y="T1"/>
              </a:cxn>
              <a:cxn ang="T29">
                <a:pos x="T2" y="T3"/>
              </a:cxn>
              <a:cxn ang="T30">
                <a:pos x="T4" y="T5"/>
              </a:cxn>
              <a:cxn ang="T31">
                <a:pos x="T6" y="T7"/>
              </a:cxn>
              <a:cxn ang="T32">
                <a:pos x="T8" y="T9"/>
              </a:cxn>
              <a:cxn ang="T33">
                <a:pos x="T10" y="T11"/>
              </a:cxn>
              <a:cxn ang="T34">
                <a:pos x="T12" y="T13"/>
              </a:cxn>
              <a:cxn ang="T35">
                <a:pos x="T14" y="T15"/>
              </a:cxn>
              <a:cxn ang="T36">
                <a:pos x="T16" y="T17"/>
              </a:cxn>
              <a:cxn ang="T37">
                <a:pos x="T18" y="T19"/>
              </a:cxn>
              <a:cxn ang="T38">
                <a:pos x="T20" y="T21"/>
              </a:cxn>
              <a:cxn ang="T39">
                <a:pos x="T22" y="T23"/>
              </a:cxn>
              <a:cxn ang="T40">
                <a:pos x="T24" y="T25"/>
              </a:cxn>
              <a:cxn ang="T41">
                <a:pos x="T26" y="T27"/>
              </a:cxn>
            </a:cxnLst>
            <a:rect l="0" t="0" r="r" b="b"/>
            <a:pathLst>
              <a:path w="211" h="2160">
                <a:moveTo>
                  <a:pt x="155" y="1728"/>
                </a:moveTo>
                <a:cubicBezTo>
                  <a:pt x="155" y="1620"/>
                  <a:pt x="211" y="1620"/>
                  <a:pt x="211" y="1512"/>
                </a:cubicBezTo>
                <a:cubicBezTo>
                  <a:pt x="211" y="1404"/>
                  <a:pt x="155" y="1404"/>
                  <a:pt x="155" y="1296"/>
                </a:cubicBezTo>
                <a:cubicBezTo>
                  <a:pt x="155" y="1188"/>
                  <a:pt x="211" y="1188"/>
                  <a:pt x="211" y="1080"/>
                </a:cubicBezTo>
                <a:cubicBezTo>
                  <a:pt x="211" y="972"/>
                  <a:pt x="155" y="972"/>
                  <a:pt x="155" y="864"/>
                </a:cubicBezTo>
                <a:cubicBezTo>
                  <a:pt x="155" y="756"/>
                  <a:pt x="211" y="756"/>
                  <a:pt x="211" y="648"/>
                </a:cubicBezTo>
                <a:cubicBezTo>
                  <a:pt x="211" y="540"/>
                  <a:pt x="155" y="540"/>
                  <a:pt x="155" y="432"/>
                </a:cubicBezTo>
                <a:cubicBezTo>
                  <a:pt x="155" y="324"/>
                  <a:pt x="211" y="324"/>
                  <a:pt x="211" y="216"/>
                </a:cubicBezTo>
                <a:cubicBezTo>
                  <a:pt x="211" y="108"/>
                  <a:pt x="155" y="108"/>
                  <a:pt x="15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0"/>
                  <a:pt x="0" y="2160"/>
                  <a:pt x="0" y="2160"/>
                </a:cubicBezTo>
                <a:cubicBezTo>
                  <a:pt x="155" y="2160"/>
                  <a:pt x="155" y="2160"/>
                  <a:pt x="155" y="2160"/>
                </a:cubicBezTo>
                <a:cubicBezTo>
                  <a:pt x="155" y="2052"/>
                  <a:pt x="211" y="2052"/>
                  <a:pt x="211" y="1944"/>
                </a:cubicBezTo>
                <a:cubicBezTo>
                  <a:pt x="211" y="1836"/>
                  <a:pt x="155" y="1836"/>
                  <a:pt x="155" y="1728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</a:pPr>
            <a:endParaRPr lang="fa-IR" sz="200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38213" y="382588"/>
            <a:ext cx="7634287" cy="149225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938213" y="2286000"/>
            <a:ext cx="7634287" cy="359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38213" y="6375400"/>
            <a:ext cx="1747837" cy="349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lumMod val="65000"/>
                  <a:lumOff val="3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75400"/>
            <a:ext cx="2114550" cy="34607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000">
                <a:solidFill>
                  <a:srgbClr val="595959"/>
                </a:solidFill>
              </a:defRPr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7655B6BB-43DF-4098-98D4-AF53D3D73C6D}" type="slidenum">
              <a:rPr lang="en-US" altLang="en-US">
                <a:latin typeface="Arial" pitchFamily="34" charset="0"/>
                <a:cs typeface="Arial" pitchFamily="34" charset="0"/>
              </a:rPr>
              <a:pPr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en-US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8931275" y="0"/>
            <a:ext cx="2127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 title="right edge border"/>
          <p:cNvSpPr/>
          <p:nvPr/>
        </p:nvSpPr>
        <p:spPr>
          <a:xfrm>
            <a:off x="8931275" y="0"/>
            <a:ext cx="212725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1033" name="Picture 6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75" y="4108450"/>
            <a:ext cx="354013" cy="2749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604088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100" kern="1200" cap="all" spc="150">
          <a:solidFill>
            <a:schemeClr val="tx2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Impact" panose="020B0806030902050204" pitchFamily="34" charset="0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Impact" panose="020B0806030902050204" pitchFamily="34" charset="0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Impact" panose="020B0806030902050204" pitchFamily="34" charset="0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Impact" panose="020B0806030902050204" pitchFamily="34" charset="0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Impact" panose="020B0806030902050204" pitchFamily="34" charset="0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Impact" panose="020B0806030902050204" pitchFamily="34" charset="0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Impact" panose="020B0806030902050204" pitchFamily="34" charset="0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5100">
          <a:solidFill>
            <a:schemeClr val="tx2"/>
          </a:solidFill>
          <a:latin typeface="Impact" panose="020B0806030902050204" pitchFamily="34" charset="0"/>
        </a:defRPr>
      </a:lvl9pPr>
    </p:titleStyle>
    <p:bodyStyle>
      <a:lvl1pPr marL="228600" indent="-228600" algn="l" defTabSz="685800" rtl="0" eaLnBrk="0" fontAlgn="base" hangingPunct="0">
        <a:lnSpc>
          <a:spcPct val="110000"/>
        </a:lnSpc>
        <a:spcBef>
          <a:spcPts val="7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2000" kern="1200">
          <a:solidFill>
            <a:srgbClr val="595959"/>
          </a:solidFill>
          <a:latin typeface="+mn-lt"/>
          <a:ea typeface="+mn-ea"/>
          <a:cs typeface="+mn-cs"/>
        </a:defRPr>
      </a:lvl1pPr>
      <a:lvl2pPr marL="685800" indent="-228600" algn="l" defTabSz="685800" rtl="0" eaLnBrk="0" fontAlgn="base" hangingPunct="0">
        <a:lnSpc>
          <a:spcPct val="110000"/>
        </a:lnSpc>
        <a:spcBef>
          <a:spcPts val="700"/>
        </a:spcBef>
        <a:spcAft>
          <a:spcPct val="0"/>
        </a:spcAft>
        <a:buClr>
          <a:schemeClr val="tx2"/>
        </a:buClr>
        <a:buFont typeface="Gill Sans MT" pitchFamily="34" charset="0"/>
        <a:buChar char="–"/>
        <a:defRPr kern="1200">
          <a:solidFill>
            <a:srgbClr val="595959"/>
          </a:solidFill>
          <a:latin typeface="+mn-lt"/>
          <a:ea typeface="+mn-ea"/>
          <a:cs typeface="+mn-cs"/>
        </a:defRPr>
      </a:lvl2pPr>
      <a:lvl3pPr marL="1143000" indent="-228600" algn="l" defTabSz="685800" rtl="0" eaLnBrk="0" fontAlgn="base" hangingPunct="0">
        <a:lnSpc>
          <a:spcPct val="110000"/>
        </a:lnSpc>
        <a:spcBef>
          <a:spcPts val="7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600" kern="1200">
          <a:solidFill>
            <a:srgbClr val="595959"/>
          </a:solidFill>
          <a:latin typeface="+mn-lt"/>
          <a:ea typeface="+mn-ea"/>
          <a:cs typeface="+mn-cs"/>
        </a:defRPr>
      </a:lvl3pPr>
      <a:lvl4pPr marL="1600200" indent="-228600" algn="l" defTabSz="685800" rtl="0" eaLnBrk="0" fontAlgn="base" hangingPunct="0">
        <a:lnSpc>
          <a:spcPct val="110000"/>
        </a:lnSpc>
        <a:spcBef>
          <a:spcPts val="700"/>
        </a:spcBef>
        <a:spcAft>
          <a:spcPct val="0"/>
        </a:spcAft>
        <a:buClr>
          <a:schemeClr val="tx2"/>
        </a:buClr>
        <a:buFont typeface="Gill Sans MT" pitchFamily="34" charset="0"/>
        <a:buChar char="–"/>
        <a:defRPr sz="1400" kern="1200">
          <a:solidFill>
            <a:srgbClr val="595959"/>
          </a:solidFill>
          <a:latin typeface="+mn-lt"/>
          <a:ea typeface="+mn-ea"/>
          <a:cs typeface="+mn-cs"/>
        </a:defRPr>
      </a:lvl4pPr>
      <a:lvl5pPr marL="2057400" indent="-228600" algn="l" defTabSz="685800" rtl="0" eaLnBrk="0" fontAlgn="base" hangingPunct="0">
        <a:lnSpc>
          <a:spcPct val="110000"/>
        </a:lnSpc>
        <a:spcBef>
          <a:spcPts val="700"/>
        </a:spcBef>
        <a:spcAft>
          <a:spcPct val="0"/>
        </a:spcAft>
        <a:buClr>
          <a:schemeClr val="tx2"/>
        </a:buClr>
        <a:buFont typeface="Arial" pitchFamily="34" charset="0"/>
        <a:buChar char="•"/>
        <a:defRPr sz="1400" kern="1200">
          <a:solidFill>
            <a:srgbClr val="595959"/>
          </a:solidFill>
          <a:latin typeface="+mn-lt"/>
          <a:ea typeface="+mn-ea"/>
          <a:cs typeface="+mn-cs"/>
        </a:defRPr>
      </a:lvl5pPr>
      <a:lvl6pPr marL="25146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Gill Sans MT" panose="020B0502020104020203" pitchFamily="34" charset="0"/>
        <a:buChar char="–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685800" rtl="0" eaLnBrk="1" latinLnBrk="0" hangingPunct="1">
        <a:lnSpc>
          <a:spcPct val="110000"/>
        </a:lnSpc>
        <a:spcBef>
          <a:spcPts val="700"/>
        </a:spcBef>
        <a:buClr>
          <a:schemeClr val="tx2"/>
        </a:buClr>
        <a:buFont typeface="Arial" panose="020B0604020202020204" pitchFamily="34" charset="0"/>
        <a:buChar char="•"/>
        <a:defRPr sz="1400" kern="1200" baseline="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A50B1BD4-1C13-45C7-9039-15C78341AAF7}" type="datetimeFigureOut">
              <a:rPr lang="en-US">
                <a:solidFill>
                  <a:prstClr val="black">
                    <a:tint val="75000"/>
                  </a:prstClr>
                </a:solidFill>
                <a:latin typeface="Arial" pitchFamily="34" charset="0"/>
                <a:cs typeface="Arial" pitchFamily="34" charset="0"/>
              </a:rPr>
              <a:pPr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2/23/2017</a:t>
            </a:fld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>
              <a:solidFill>
                <a:prstClr val="black">
                  <a:tint val="75000"/>
                </a:prst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</a:defRPr>
            </a:lvl1pPr>
          </a:lstStyle>
          <a:p>
            <a:pPr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fld id="{3A176FE3-28EB-48DB-94D1-DDCB903622DA}" type="slidenum">
              <a:rPr lang="en-US" altLang="fa-IR">
                <a:latin typeface="Arial" pitchFamily="34" charset="0"/>
              </a:rPr>
              <a:pPr rtl="0" eaLnBrk="0" fontAlgn="base" hangingPunct="0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en-US" altLang="fa-IR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696284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44709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87" r:id="rId2"/>
    <p:sldLayoutId id="2147483688" r:id="rId3"/>
    <p:sldLayoutId id="2147483689" r:id="rId4"/>
    <p:sldLayoutId id="2147483690" r:id="rId5"/>
  </p:sldLayoutIdLst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sz="40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5pPr>
      <a:lvl6pPr marL="457200" algn="l" rtl="0" fontAlgn="base" latinLnBrk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6pPr>
      <a:lvl7pPr marL="914400" algn="l" rtl="0" fontAlgn="base" latinLnBrk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sz="4000" b="1">
          <a:solidFill>
            <a:schemeClr val="tx1"/>
          </a:solidFill>
          <a:latin typeface="Arial" panose="020B0604020202020204" pitchFamily="34" charset="0"/>
          <a:cs typeface="Arial" panose="020B0604020202020204" pitchFamily="34" charset="0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Malgun Gothic" pitchFamily="34" charset="-127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Malgun Gothic" pitchFamily="34" charset="-127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Malgun Gothic" pitchFamily="34" charset="-127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Malgun Gothic" pitchFamily="34" charset="-127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Malgun Gothic" pitchFamily="34" charset="-127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01888" y="1484313"/>
            <a:ext cx="4552950" cy="3195637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a-IR" sz="4800" b="1" spc="0" dirty="0" smtClean="0"/>
              <a:t>مدیریت منابع انسانی</a:t>
            </a:r>
            <a:br>
              <a:rPr lang="fa-IR" sz="4800" b="1" spc="0" dirty="0" smtClean="0"/>
            </a:br>
            <a:r>
              <a:rPr lang="fa-IR" sz="4800" b="1" spc="0" dirty="0" smtClean="0"/>
              <a:t> و</a:t>
            </a:r>
            <a:br>
              <a:rPr lang="fa-IR" sz="4800" b="1" spc="0" dirty="0" smtClean="0"/>
            </a:br>
            <a:r>
              <a:rPr lang="fa-IR" sz="4800" b="1" spc="0" dirty="0" smtClean="0"/>
              <a:t> رهبری سازمان</a:t>
            </a:r>
            <a:endParaRPr lang="en-US" sz="4800" b="1" spc="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60525" y="4581525"/>
            <a:ext cx="6034088" cy="741363"/>
          </a:xfrm>
        </p:spPr>
        <p:txBody>
          <a:bodyPr rtlCol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a-IR" spc="0" dirty="0" smtClean="0"/>
              <a:t>بهزاد ابوالعلایی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fa-IR" spc="0" dirty="0" smtClean="0"/>
              <a:t>اسفند 95</a:t>
            </a:r>
            <a:endParaRPr lang="en-US" spc="0" dirty="0"/>
          </a:p>
        </p:txBody>
      </p:sp>
      <p:pic>
        <p:nvPicPr>
          <p:cNvPr id="17412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6575" y="5888038"/>
            <a:ext cx="684213" cy="682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3" name="Subtitle 2"/>
          <p:cNvSpPr txBox="1">
            <a:spLocks/>
          </p:cNvSpPr>
          <p:nvPr/>
        </p:nvSpPr>
        <p:spPr bwMode="auto">
          <a:xfrm>
            <a:off x="2900363" y="6021388"/>
            <a:ext cx="2716212" cy="56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rgbClr val="595959"/>
                </a:solidFill>
                <a:latin typeface="Gill Sans MT" pitchFamily="34" charset="0"/>
              </a:defRPr>
            </a:lvl1pPr>
            <a:lvl2pPr marL="685800" indent="-228600" defTabSz="4572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itchFamily="34" charset="0"/>
              <a:buChar char="–"/>
              <a:defRPr>
                <a:solidFill>
                  <a:srgbClr val="595959"/>
                </a:solidFill>
                <a:latin typeface="Gill Sans MT" pitchFamily="34" charset="0"/>
              </a:defRPr>
            </a:lvl2pPr>
            <a:lvl3pPr marL="1143000" indent="-228600" defTabSz="4572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rgbClr val="595959"/>
                </a:solidFill>
                <a:latin typeface="Gill Sans MT" pitchFamily="34" charset="0"/>
              </a:defRPr>
            </a:lvl3pPr>
            <a:lvl4pPr marL="1600200" indent="-228600" defTabSz="4572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itchFamily="34" charset="0"/>
              <a:buChar char="–"/>
              <a:defRPr sz="1400">
                <a:solidFill>
                  <a:srgbClr val="595959"/>
                </a:solidFill>
                <a:latin typeface="Gill Sans MT" pitchFamily="34" charset="0"/>
              </a:defRPr>
            </a:lvl4pPr>
            <a:lvl5pPr marL="2057400" indent="-228600" defTabSz="4572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itchFamily="34" charset="0"/>
              <a:buChar char="•"/>
              <a:defRPr sz="1400">
                <a:solidFill>
                  <a:srgbClr val="595959"/>
                </a:solidFill>
                <a:latin typeface="Gill Sans MT" pitchFamily="34" charset="0"/>
              </a:defRPr>
            </a:lvl5pPr>
            <a:lvl6pPr marL="2514600" indent="-228600" algn="l" defTabSz="457200" rtl="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400">
                <a:solidFill>
                  <a:srgbClr val="595959"/>
                </a:solidFill>
                <a:latin typeface="Gill Sans MT" pitchFamily="34" charset="0"/>
              </a:defRPr>
            </a:lvl6pPr>
            <a:lvl7pPr marL="2971800" indent="-228600" algn="l" defTabSz="457200" rtl="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400">
                <a:solidFill>
                  <a:srgbClr val="595959"/>
                </a:solidFill>
                <a:latin typeface="Gill Sans MT" pitchFamily="34" charset="0"/>
              </a:defRPr>
            </a:lvl7pPr>
            <a:lvl8pPr marL="3429000" indent="-228600" algn="l" defTabSz="457200" rtl="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400">
                <a:solidFill>
                  <a:srgbClr val="595959"/>
                </a:solidFill>
                <a:latin typeface="Gill Sans MT" pitchFamily="34" charset="0"/>
              </a:defRPr>
            </a:lvl8pPr>
            <a:lvl9pPr marL="3886200" indent="-228600" algn="l" defTabSz="457200" rtl="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400">
                <a:solidFill>
                  <a:srgbClr val="595959"/>
                </a:solidFill>
                <a:latin typeface="Gill Sans MT" pitchFamily="34" charset="0"/>
              </a:defRPr>
            </a:lvl9pPr>
          </a:lstStyle>
          <a:p>
            <a:pPr rtl="0" fontAlgn="base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>
                <a:prstClr val="black"/>
              </a:buClr>
              <a:buFont typeface="Arial" pitchFamily="34" charset="0"/>
              <a:buNone/>
            </a:pPr>
            <a:r>
              <a:rPr lang="en-US" altLang="en-US" sz="1800">
                <a:solidFill>
                  <a:prstClr val="black"/>
                </a:solidFill>
                <a:cs typeface="Arial" pitchFamily="34" charset="0"/>
              </a:rPr>
              <a:t>@BEHZAD_ABOLALAEI</a:t>
            </a:r>
          </a:p>
        </p:txBody>
      </p:sp>
    </p:spTree>
    <p:extLst>
      <p:ext uri="{BB962C8B-B14F-4D97-AF65-F5344CB8AC3E}">
        <p14:creationId xmlns:p14="http://schemas.microsoft.com/office/powerpoint/2010/main" val="2465585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idx="1"/>
          </p:nvPr>
        </p:nvSpPr>
        <p:spPr>
          <a:xfrm>
            <a:off x="1187450" y="2997200"/>
            <a:ext cx="6192838" cy="1871663"/>
          </a:xfrm>
        </p:spPr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z="3200" b="1" i="1" smtClean="0">
                <a:latin typeface="Arial" pitchFamily="34" charset="0"/>
                <a:cs typeface="Arial" pitchFamily="34" charset="0"/>
              </a:rPr>
              <a:t>Performance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z="3200" b="1" i="1" smtClean="0">
                <a:latin typeface="Arial" pitchFamily="34" charset="0"/>
                <a:cs typeface="Arial" pitchFamily="34" charset="0"/>
              </a:rPr>
              <a:t>Pride</a:t>
            </a:r>
          </a:p>
          <a:p>
            <a:pPr marL="609600" indent="-609600" eaLnBrk="1" hangingPunct="1">
              <a:buFont typeface="Wingdings" pitchFamily="2" charset="2"/>
              <a:buAutoNum type="arabicPeriod"/>
            </a:pPr>
            <a:r>
              <a:rPr lang="en-US" altLang="en-US" sz="3200" b="1" i="1" smtClean="0">
                <a:latin typeface="Arial" pitchFamily="34" charset="0"/>
                <a:cs typeface="Arial" pitchFamily="34" charset="0"/>
              </a:rPr>
              <a:t>Purpose</a:t>
            </a:r>
            <a:r>
              <a:rPr lang="ar-SA" altLang="en-US" sz="2400" b="1" i="1" smtClean="0">
                <a:latin typeface="Arial" pitchFamily="34" charset="0"/>
                <a:cs typeface="Arial" pitchFamily="34" charset="0"/>
              </a:rPr>
              <a:t> </a:t>
            </a:r>
            <a:endParaRPr lang="en-US" altLang="en-US" sz="2400" b="1" i="1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1747" name="Rectangle 1"/>
          <p:cNvSpPr>
            <a:spLocks noChangeArrowheads="1"/>
          </p:cNvSpPr>
          <p:nvPr/>
        </p:nvSpPr>
        <p:spPr bwMode="auto">
          <a:xfrm>
            <a:off x="1185863" y="1339850"/>
            <a:ext cx="7127875" cy="12017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marL="609600" indent="-6096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2000">
                <a:solidFill>
                  <a:srgbClr val="595959"/>
                </a:solidFill>
                <a:latin typeface="Gill Sans MT" panose="020B0502020104020203" pitchFamily="34" charset="0"/>
              </a:defRPr>
            </a:lvl1pPr>
            <a:lvl2pPr marL="742950" indent="-28575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>
                <a:solidFill>
                  <a:srgbClr val="595959"/>
                </a:solidFill>
                <a:latin typeface="Gill Sans MT" panose="020B0502020104020203" pitchFamily="34" charset="0"/>
              </a:defRPr>
            </a:lvl2pPr>
            <a:lvl3pPr marL="1143000" indent="-2286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600">
                <a:solidFill>
                  <a:srgbClr val="595959"/>
                </a:solidFill>
                <a:latin typeface="Gill Sans MT" panose="020B0502020104020203" pitchFamily="34" charset="0"/>
              </a:defRPr>
            </a:lvl3pPr>
            <a:lvl4pPr marL="1600200" indent="-2286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anose="020B0502020104020203" pitchFamily="34" charset="0"/>
              <a:buChar char="–"/>
              <a:defRPr sz="1400">
                <a:solidFill>
                  <a:srgbClr val="595959"/>
                </a:solidFill>
                <a:latin typeface="Gill Sans MT" panose="020B0502020104020203" pitchFamily="34" charset="0"/>
              </a:defRPr>
            </a:lvl4pPr>
            <a:lvl5pPr marL="2057400" indent="-2286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rgbClr val="595959"/>
                </a:solidFill>
                <a:latin typeface="Gill Sans MT" panose="020B0502020104020203" pitchFamily="34" charset="0"/>
              </a:defRPr>
            </a:lvl5pPr>
            <a:lvl6pPr marL="2514600" indent="-22860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rgbClr val="595959"/>
                </a:solidFill>
                <a:latin typeface="Gill Sans MT" panose="020B0502020104020203" pitchFamily="34" charset="0"/>
              </a:defRPr>
            </a:lvl6pPr>
            <a:lvl7pPr marL="2971800" indent="-22860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rgbClr val="595959"/>
                </a:solidFill>
                <a:latin typeface="Gill Sans MT" panose="020B0502020104020203" pitchFamily="34" charset="0"/>
              </a:defRPr>
            </a:lvl7pPr>
            <a:lvl8pPr marL="3429000" indent="-22860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rgbClr val="595959"/>
                </a:solidFill>
                <a:latin typeface="Gill Sans MT" panose="020B0502020104020203" pitchFamily="34" charset="0"/>
              </a:defRPr>
            </a:lvl8pPr>
            <a:lvl9pPr marL="3886200" indent="-22860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anose="020B0604020202020204" pitchFamily="34" charset="0"/>
              <a:buChar char="•"/>
              <a:defRPr sz="1400">
                <a:solidFill>
                  <a:srgbClr val="595959"/>
                </a:solidFill>
                <a:latin typeface="Gill Sans MT" panose="020B0502020104020203" pitchFamily="34" charset="0"/>
              </a:defRPr>
            </a:lvl9pPr>
          </a:lstStyle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anose="05000000000000000000" pitchFamily="2" charset="2"/>
              <a:buNone/>
              <a:defRPr/>
            </a:pPr>
            <a:r>
              <a:rPr lang="fa-IR" altLang="en-US" sz="3600" b="1" dirty="0" smtClean="0">
                <a:solidFill>
                  <a:srgbClr val="2A1A00">
                    <a:lumMod val="50000"/>
                    <a:lumOff val="50000"/>
                  </a:srgbClr>
                </a:solidFill>
                <a:latin typeface="Arial" panose="020B0604020202020204" pitchFamily="34" charset="0"/>
                <a:cs typeface="Arial" pitchFamily="34" charset="0"/>
              </a:rPr>
              <a:t>رهبر</a:t>
            </a:r>
            <a:r>
              <a:rPr lang="fa-IR" altLang="en-US" sz="3600" dirty="0" smtClean="0">
                <a:solidFill>
                  <a:prstClr val="black"/>
                </a:solidFill>
                <a:latin typeface="Arial" panose="020B0604020202020204" pitchFamily="34" charset="0"/>
                <a:cs typeface="Arial" pitchFamily="34" charset="0"/>
              </a:rPr>
              <a:t> فضائي خلق مي كند كه در آن همزمان 3 هدف (موضوع) تحقق يابد:</a:t>
            </a:r>
          </a:p>
        </p:txBody>
      </p:sp>
    </p:spTree>
    <p:extLst>
      <p:ext uri="{BB962C8B-B14F-4D97-AF65-F5344CB8AC3E}">
        <p14:creationId xmlns:p14="http://schemas.microsoft.com/office/powerpoint/2010/main" val="3160982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idx="1"/>
          </p:nvPr>
        </p:nvSpPr>
        <p:spPr>
          <a:xfrm>
            <a:off x="1116013" y="1196975"/>
            <a:ext cx="7578725" cy="4608513"/>
          </a:xfrm>
        </p:spPr>
        <p:txBody>
          <a:bodyPr/>
          <a:lstStyle/>
          <a:p>
            <a:pPr algn="justLow" rtl="1" eaLnBrk="1" hangingPunct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همه </a:t>
            </a:r>
            <a:r>
              <a:rPr lang="fa-IR" altLang="en-US" sz="24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رهبران</a:t>
            </a: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به راستي نيرومندي كه من شناخته ام در حدي والا هوشمند و زيرك ، برخوردار از نظم و انظباطي استوار </a:t>
            </a:r>
            <a:r>
              <a:rPr lang="fa-IR" altLang="en-US" sz="2400" u="sng" dirty="0" smtClean="0">
                <a:latin typeface="Arial" panose="020B0604020202020204" pitchFamily="34" charset="0"/>
                <a:cs typeface="Arial" panose="020B0604020202020204" pitchFamily="34" charset="0"/>
              </a:rPr>
              <a:t>،</a:t>
            </a: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مرداني كاري و سخت كوش و در حد اعلاء متكي به نفس بوده اند كه همواره رويائي آنان را به پيش مي برد و آنها نيز مردم را با همان رويا به پيش مي راندند.</a:t>
            </a:r>
          </a:p>
          <a:p>
            <a:pPr algn="justLow" rtl="1" eaLnBrk="1" hangingPunct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همگي آنها فراسوي افق را مي نگريستند و واضح تر و روشن تر از ديگران همه چيز را مي ديدند.</a:t>
            </a:r>
          </a:p>
          <a:p>
            <a:pPr rtl="1" eaLnBrk="1" hangingPunct="1">
              <a:lnSpc>
                <a:spcPct val="150000"/>
              </a:lnSpc>
              <a:buFont typeface="Wingdings" panose="05000000000000000000" pitchFamily="2" charset="2"/>
              <a:buNone/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نيكسون - رهبران</a:t>
            </a:r>
            <a:endParaRPr lang="ar-SA" altLang="en-US" sz="40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05618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796925" y="333375"/>
            <a:ext cx="7497763" cy="1223963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noAutofit/>
          </a:bodyPr>
          <a:lstStyle/>
          <a:p>
            <a:pPr algn="r" rtl="1" eaLnBrk="1" fontAlgn="auto" hangingPunct="1">
              <a:lnSpc>
                <a:spcPct val="150000"/>
              </a:lnSpc>
              <a:spcAft>
                <a:spcPts val="0"/>
              </a:spcAft>
              <a:defRPr/>
            </a:pPr>
            <a:r>
              <a:rPr lang="fa-IR" altLang="en-US" sz="2400" b="1" spc="0" dirty="0" smtClean="0">
                <a:solidFill>
                  <a:srgbClr val="005DA2"/>
                </a:solidFill>
                <a:latin typeface="Arial" panose="020B0604020202020204" pitchFamily="34" charset="0"/>
              </a:rPr>
              <a:t>درپژوهشي به نام </a:t>
            </a:r>
            <a:r>
              <a:rPr lang="en-US" altLang="en-US" sz="2400" b="1" spc="0" dirty="0" smtClean="0">
                <a:solidFill>
                  <a:srgbClr val="005D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voice of the leader</a:t>
            </a:r>
            <a:r>
              <a:rPr lang="fa-IR" altLang="en-US" sz="2400" b="1" spc="0" dirty="0" smtClean="0">
                <a:solidFill>
                  <a:srgbClr val="005DA2"/>
                </a:solidFill>
                <a:latin typeface="Arial" panose="020B0604020202020204" pitchFamily="34" charset="0"/>
              </a:rPr>
              <a:t> ، 10 قابليت مهم براي</a:t>
            </a:r>
            <a:r>
              <a:rPr lang="fa-IR" altLang="en-US" sz="2400" b="1" spc="0" dirty="0" smtClean="0">
                <a:latin typeface="Arial" panose="020B0604020202020204" pitchFamily="34" charset="0"/>
              </a:rPr>
              <a:t> </a:t>
            </a:r>
            <a:r>
              <a:rPr lang="fa-IR" altLang="en-US" sz="2400" b="1" spc="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رهبري</a:t>
            </a:r>
            <a:r>
              <a:rPr lang="fa-IR" altLang="en-US" sz="2400" b="1" spc="0" dirty="0" smtClean="0">
                <a:latin typeface="Arial" panose="020B0604020202020204" pitchFamily="34" charset="0"/>
              </a:rPr>
              <a:t> </a:t>
            </a:r>
            <a:r>
              <a:rPr lang="fa-IR" altLang="en-US" sz="2400" b="1" spc="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موثر</a:t>
            </a:r>
            <a:r>
              <a:rPr lang="fa-IR" altLang="en-US" sz="2400" b="1" spc="0" dirty="0" smtClean="0">
                <a:latin typeface="Arial" panose="020B0604020202020204" pitchFamily="34" charset="0"/>
              </a:rPr>
              <a:t> </a:t>
            </a:r>
            <a:r>
              <a:rPr lang="fa-IR" altLang="en-US" sz="2400" b="1" spc="0" dirty="0" smtClean="0">
                <a:solidFill>
                  <a:srgbClr val="005DA2"/>
                </a:solidFill>
                <a:latin typeface="Arial" panose="020B0604020202020204" pitchFamily="34" charset="0"/>
              </a:rPr>
              <a:t>به شرح زير شناسايي شد :</a:t>
            </a:r>
            <a:endParaRPr lang="en-US" altLang="en-US" sz="2400" b="1" spc="0" dirty="0" smtClean="0">
              <a:solidFill>
                <a:srgbClr val="005D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8675" name="Rectangle 3"/>
          <p:cNvSpPr>
            <a:spLocks noGrp="1" noChangeArrowheads="1"/>
          </p:cNvSpPr>
          <p:nvPr>
            <p:ph idx="1"/>
          </p:nvPr>
        </p:nvSpPr>
        <p:spPr>
          <a:xfrm>
            <a:off x="323850" y="1773238"/>
            <a:ext cx="8443913" cy="4248150"/>
          </a:xfrm>
        </p:spPr>
        <p:txBody>
          <a:bodyPr/>
          <a:lstStyle/>
          <a:p>
            <a:pPr marL="609600" indent="-609600" algn="just" rtl="1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AutoNum type="arabicPeriod"/>
            </a:pPr>
            <a:r>
              <a:rPr lang="fa-IR" altLang="en-US" sz="2400" smtClean="0">
                <a:solidFill>
                  <a:srgbClr val="000000"/>
                </a:solidFill>
                <a:ea typeface="Majalla UI"/>
              </a:rPr>
              <a:t>صداقت و يكپارچگي</a:t>
            </a:r>
          </a:p>
          <a:p>
            <a:pPr marL="609600" indent="-609600" algn="just" rtl="1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AutoNum type="arabicPeriod"/>
            </a:pPr>
            <a:r>
              <a:rPr lang="fa-IR" altLang="en-US" sz="2400" smtClean="0">
                <a:solidFill>
                  <a:srgbClr val="000000"/>
                </a:solidFill>
                <a:ea typeface="Majalla UI"/>
              </a:rPr>
              <a:t>اعلام روشن و واضح انتظارات</a:t>
            </a:r>
          </a:p>
          <a:p>
            <a:pPr marL="609600" indent="-609600" algn="just" rtl="1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AutoNum type="arabicPeriod"/>
            </a:pPr>
            <a:r>
              <a:rPr lang="fa-IR" altLang="en-US" sz="2400" smtClean="0">
                <a:solidFill>
                  <a:srgbClr val="000000"/>
                </a:solidFill>
                <a:ea typeface="Majalla UI"/>
              </a:rPr>
              <a:t>قدرداني در قبال موفقيت ها</a:t>
            </a:r>
          </a:p>
          <a:p>
            <a:pPr marL="609600" indent="-609600" algn="just" rtl="1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AutoNum type="arabicPeriod"/>
            </a:pPr>
            <a:r>
              <a:rPr lang="fa-IR" altLang="en-US" sz="2400" smtClean="0">
                <a:solidFill>
                  <a:srgbClr val="000000"/>
                </a:solidFill>
                <a:ea typeface="Majalla UI"/>
              </a:rPr>
              <a:t>سازگاري با شرايط متحول</a:t>
            </a:r>
          </a:p>
          <a:p>
            <a:pPr marL="609600" indent="-609600" algn="just" rtl="1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AutoNum type="arabicPeriod"/>
            </a:pPr>
            <a:r>
              <a:rPr lang="fa-IR" altLang="en-US" sz="2400" smtClean="0">
                <a:solidFill>
                  <a:srgbClr val="000000"/>
                </a:solidFill>
                <a:ea typeface="Majalla UI"/>
              </a:rPr>
              <a:t>الهام بخشي ديگران</a:t>
            </a:r>
          </a:p>
          <a:p>
            <a:pPr marL="609600" indent="-609600" algn="just" rtl="1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AutoNum type="arabicPeriod"/>
            </a:pPr>
            <a:r>
              <a:rPr lang="fa-IR" altLang="en-US" sz="2400" smtClean="0">
                <a:solidFill>
                  <a:srgbClr val="000000"/>
                </a:solidFill>
                <a:ea typeface="Majalla UI"/>
              </a:rPr>
              <a:t>قراردادن افراد مناسب در زمان مناسب در نقش هاي مناسب</a:t>
            </a:r>
          </a:p>
          <a:p>
            <a:pPr marL="609600" indent="-609600" algn="just" rtl="1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AutoNum type="arabicPeriod"/>
            </a:pPr>
            <a:r>
              <a:rPr lang="fa-IR" altLang="en-US" sz="2400" smtClean="0">
                <a:solidFill>
                  <a:srgbClr val="000000"/>
                </a:solidFill>
                <a:ea typeface="Majalla UI"/>
              </a:rPr>
              <a:t>داشتن شور و شوق براي موفقيت</a:t>
            </a:r>
          </a:p>
          <a:p>
            <a:pPr marL="609600" indent="-609600" algn="just" rtl="1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AutoNum type="arabicPeriod"/>
            </a:pPr>
            <a:r>
              <a:rPr lang="fa-IR" altLang="en-US" sz="2400" smtClean="0">
                <a:solidFill>
                  <a:srgbClr val="000000"/>
                </a:solidFill>
                <a:ea typeface="Majalla UI"/>
              </a:rPr>
              <a:t>تعريف و تبيين چشم انداز بلندمدت براي آينده</a:t>
            </a:r>
          </a:p>
          <a:p>
            <a:pPr marL="609600" indent="-609600" algn="just" rtl="1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AutoNum type="arabicPeriod"/>
            </a:pPr>
            <a:r>
              <a:rPr lang="fa-IR" altLang="en-US" sz="2400" smtClean="0">
                <a:solidFill>
                  <a:srgbClr val="000000"/>
                </a:solidFill>
                <a:ea typeface="Majalla UI"/>
              </a:rPr>
              <a:t>ترغيب و تشويق ديگران براي حركت در جهت مطلوب</a:t>
            </a:r>
          </a:p>
          <a:p>
            <a:pPr marL="609600" indent="-609600" algn="just" rtl="1" eaLnBrk="1" hangingPunct="1">
              <a:lnSpc>
                <a:spcPct val="90000"/>
              </a:lnSpc>
              <a:buClr>
                <a:srgbClr val="C00000"/>
              </a:buClr>
              <a:buFont typeface="Wingdings" pitchFamily="2" charset="2"/>
              <a:buAutoNum type="arabicPeriod"/>
            </a:pPr>
            <a:r>
              <a:rPr lang="fa-IR" altLang="en-US" sz="2400" smtClean="0">
                <a:solidFill>
                  <a:srgbClr val="000000"/>
                </a:solidFill>
                <a:ea typeface="Majalla UI"/>
              </a:rPr>
              <a:t>پذيرش مسئوليت پيروزي ها و شكست ها </a:t>
            </a:r>
          </a:p>
        </p:txBody>
      </p:sp>
    </p:spTree>
    <p:extLst>
      <p:ext uri="{BB962C8B-B14F-4D97-AF65-F5344CB8AC3E}">
        <p14:creationId xmlns:p14="http://schemas.microsoft.com/office/powerpoint/2010/main" val="48991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>
          <a:xfrm>
            <a:off x="1066800" y="1065213"/>
            <a:ext cx="7604125" cy="611187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accent1"/>
                </a:solidFill>
                <a:prstDash val="solid"/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07763" dir="189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r" rtl="1" eaLnBrk="1" fontAlgn="auto" hangingPunct="1">
              <a:spcAft>
                <a:spcPts val="0"/>
              </a:spcAft>
              <a:defRPr/>
            </a:pPr>
            <a:r>
              <a:rPr lang="fa-IR" altLang="en-US" sz="2800" b="1" spc="0" dirty="0" smtClean="0">
                <a:solidFill>
                  <a:srgbClr val="005DA2"/>
                </a:solidFill>
                <a:latin typeface="Arial" panose="020B0604020202020204" pitchFamily="34" charset="0"/>
              </a:rPr>
              <a:t>برخي قابليت هاي </a:t>
            </a:r>
            <a:r>
              <a:rPr lang="fa-IR" altLang="en-US" sz="2800" b="1" spc="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</a:rPr>
              <a:t>رهبري</a:t>
            </a:r>
            <a:r>
              <a:rPr lang="fa-IR" altLang="en-US" sz="2800" b="1" spc="0" dirty="0" smtClean="0">
                <a:latin typeface="Arial" panose="020B0604020202020204" pitchFamily="34" charset="0"/>
              </a:rPr>
              <a:t> </a:t>
            </a:r>
            <a:r>
              <a:rPr lang="fa-IR" altLang="en-US" sz="2800" b="1" spc="0" dirty="0" smtClean="0">
                <a:solidFill>
                  <a:srgbClr val="005DA2"/>
                </a:solidFill>
                <a:latin typeface="Arial" panose="020B0604020202020204" pitchFamily="34" charset="0"/>
              </a:rPr>
              <a:t>در شركت هاي برتر جهان :</a:t>
            </a:r>
            <a:endParaRPr lang="en-US" altLang="en-US" sz="2800" b="1" spc="0" dirty="0" smtClean="0">
              <a:solidFill>
                <a:srgbClr val="005D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900113" y="1989138"/>
            <a:ext cx="7770812" cy="3535362"/>
          </a:xfrm>
        </p:spPr>
        <p:txBody>
          <a:bodyPr rtlCol="0">
            <a:noAutofit/>
          </a:bodyPr>
          <a:lstStyle/>
          <a:p>
            <a:pPr marL="533400" indent="-533400" algn="just" eaLnBrk="1" fontAlgn="auto" hangingPunct="1">
              <a:spcAft>
                <a:spcPts val="0"/>
              </a:spcAft>
              <a:buClr>
                <a:srgbClr val="FFC000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Functional  technical skills</a:t>
            </a:r>
          </a:p>
          <a:p>
            <a:pPr marL="533400" indent="-533400" algn="just" eaLnBrk="1" fontAlgn="auto" hangingPunct="1">
              <a:spcAft>
                <a:spcPts val="0"/>
              </a:spcAft>
              <a:buClr>
                <a:srgbClr val="FFC000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Integrity and trust</a:t>
            </a:r>
          </a:p>
          <a:p>
            <a:pPr marL="533400" indent="-533400" algn="just" eaLnBrk="1" fontAlgn="auto" hangingPunct="1">
              <a:spcAft>
                <a:spcPts val="0"/>
              </a:spcAft>
              <a:buClr>
                <a:srgbClr val="FFC000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Intellectual horsepower</a:t>
            </a:r>
          </a:p>
          <a:p>
            <a:pPr marL="533400" indent="-533400" algn="just" eaLnBrk="1" fontAlgn="auto" hangingPunct="1">
              <a:spcAft>
                <a:spcPts val="0"/>
              </a:spcAft>
              <a:buClr>
                <a:srgbClr val="FFC000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Business acumen</a:t>
            </a:r>
          </a:p>
          <a:p>
            <a:pPr marL="533400" indent="-533400" algn="just" eaLnBrk="1" fontAlgn="auto" hangingPunct="1">
              <a:spcAft>
                <a:spcPts val="0"/>
              </a:spcAft>
              <a:buClr>
                <a:srgbClr val="FFC000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Command skills</a:t>
            </a:r>
          </a:p>
          <a:p>
            <a:pPr marL="533400" indent="-533400" algn="just" eaLnBrk="1" fontAlgn="auto" hangingPunct="1">
              <a:spcAft>
                <a:spcPts val="0"/>
              </a:spcAft>
              <a:buClr>
                <a:srgbClr val="FFC000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Priority setting</a:t>
            </a:r>
          </a:p>
          <a:p>
            <a:pPr marL="533400" indent="-533400" algn="just" eaLnBrk="1" fontAlgn="auto" hangingPunct="1">
              <a:spcAft>
                <a:spcPts val="0"/>
              </a:spcAft>
              <a:buClr>
                <a:srgbClr val="FFC000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Problem solving</a:t>
            </a:r>
          </a:p>
          <a:p>
            <a:pPr marL="533400" indent="-533400" algn="just" eaLnBrk="1" fontAlgn="auto" hangingPunct="1">
              <a:spcAft>
                <a:spcPts val="0"/>
              </a:spcAft>
              <a:buClr>
                <a:srgbClr val="FFC000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Drive for results</a:t>
            </a:r>
          </a:p>
          <a:p>
            <a:pPr marL="533400" indent="-533400" algn="just" eaLnBrk="1" fontAlgn="auto" hangingPunct="1">
              <a:spcAft>
                <a:spcPts val="0"/>
              </a:spcAft>
              <a:buClr>
                <a:srgbClr val="FFC000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Building effective teams</a:t>
            </a:r>
            <a:r>
              <a:rPr lang="ar-SA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3284864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idx="1"/>
          </p:nvPr>
        </p:nvSpPr>
        <p:spPr>
          <a:xfrm>
            <a:off x="1116013" y="260350"/>
            <a:ext cx="6769100" cy="6264275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 rtlCol="0">
            <a:noAutofit/>
          </a:bodyPr>
          <a:lstStyle/>
          <a:p>
            <a:pPr algn="just" eaLnBrk="1" fontAlgn="auto" hangingPunct="1">
              <a:spcAft>
                <a:spcPts val="0"/>
              </a:spcAft>
              <a:buClr>
                <a:srgbClr val="990033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Developing  direct  reports</a:t>
            </a:r>
          </a:p>
          <a:p>
            <a:pPr algn="just" eaLnBrk="1" fontAlgn="auto" hangingPunct="1">
              <a:spcAft>
                <a:spcPts val="0"/>
              </a:spcAft>
              <a:buClr>
                <a:srgbClr val="990033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Learning on the fly</a:t>
            </a:r>
          </a:p>
          <a:p>
            <a:pPr algn="just" eaLnBrk="1" fontAlgn="auto" hangingPunct="1">
              <a:spcAft>
                <a:spcPts val="0"/>
              </a:spcAft>
              <a:buClr>
                <a:srgbClr val="990033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Dealing with ambiguity</a:t>
            </a:r>
          </a:p>
          <a:p>
            <a:pPr algn="just" eaLnBrk="1" fontAlgn="auto" hangingPunct="1">
              <a:spcAft>
                <a:spcPts val="0"/>
              </a:spcAft>
              <a:buClr>
                <a:srgbClr val="990033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Value  creation</a:t>
            </a:r>
          </a:p>
          <a:p>
            <a:pPr algn="just" eaLnBrk="1" fontAlgn="auto" hangingPunct="1">
              <a:spcAft>
                <a:spcPts val="0"/>
              </a:spcAft>
              <a:buClr>
                <a:srgbClr val="990033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Initiative</a:t>
            </a:r>
          </a:p>
          <a:p>
            <a:pPr algn="just" eaLnBrk="1" fontAlgn="auto" hangingPunct="1">
              <a:spcAft>
                <a:spcPts val="0"/>
              </a:spcAft>
              <a:buClr>
                <a:srgbClr val="990033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Innovation</a:t>
            </a:r>
          </a:p>
          <a:p>
            <a:pPr algn="just" eaLnBrk="1" fontAlgn="auto" hangingPunct="1">
              <a:spcAft>
                <a:spcPts val="0"/>
              </a:spcAft>
              <a:buClr>
                <a:srgbClr val="990033"/>
              </a:buClr>
              <a:defRPr/>
            </a:pPr>
            <a:r>
              <a:rPr lang="en-US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Model the values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Anticipate change and prepare for the future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Implement with quality , speed and value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Achieve results with people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Visionary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Decisiveness and follow- through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defRPr/>
            </a:pPr>
            <a:r>
              <a:rPr lang="en-US" altLang="en-US" sz="2400" dirty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Courage</a:t>
            </a:r>
          </a:p>
          <a:p>
            <a:pPr algn="just" eaLnBrk="1" fontAlgn="auto" hangingPunct="1">
              <a:lnSpc>
                <a:spcPct val="90000"/>
              </a:lnSpc>
              <a:spcAft>
                <a:spcPts val="0"/>
              </a:spcAft>
              <a:buClr>
                <a:schemeClr val="tx1"/>
              </a:buClr>
              <a:defRPr/>
            </a:pPr>
            <a:endParaRPr lang="en-US" altLang="en-US" sz="24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fontAlgn="auto" hangingPunct="1">
              <a:spcAft>
                <a:spcPts val="0"/>
              </a:spcAft>
              <a:buClr>
                <a:srgbClr val="990033"/>
              </a:buClr>
              <a:defRPr/>
            </a:pPr>
            <a:endParaRPr lang="en-US" alt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 eaLnBrk="1" fontAlgn="auto" hangingPunct="1">
              <a:spcAft>
                <a:spcPts val="0"/>
              </a:spcAft>
              <a:buClr>
                <a:srgbClr val="990033"/>
              </a:buClr>
              <a:defRPr/>
            </a:pPr>
            <a:endParaRPr lang="en-US" alt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 algn="just" eaLnBrk="1" fontAlgn="auto" hangingPunct="1">
              <a:spcAft>
                <a:spcPts val="0"/>
              </a:spcAft>
              <a:buClr>
                <a:srgbClr val="990033"/>
              </a:buClr>
              <a:defRPr/>
            </a:pPr>
            <a:endParaRPr lang="en-US" alt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9082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2"/>
          <p:cNvSpPr>
            <a:spLocks noGrp="1" noChangeArrowheads="1"/>
          </p:cNvSpPr>
          <p:nvPr>
            <p:ph idx="1"/>
          </p:nvPr>
        </p:nvSpPr>
        <p:spPr>
          <a:xfrm>
            <a:off x="1187450" y="765175"/>
            <a:ext cx="7404100" cy="5583238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indent="0" algn="just" rtl="1" eaLnBrk="1" hangingPunct="1">
              <a:buClr>
                <a:srgbClr val="990033"/>
              </a:buClr>
              <a:buFont typeface="Arial" pitchFamily="34" charset="0"/>
              <a:buNone/>
              <a:defRPr/>
            </a:pPr>
            <a:r>
              <a:rPr lang="fa-IR" altLang="en-US" sz="3200" dirty="0" smtClean="0">
                <a:solidFill>
                  <a:srgbClr val="005D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پيامبر اسلام (ص) شرايط </a:t>
            </a:r>
            <a:r>
              <a:rPr lang="fa-IR" altLang="en-US" sz="32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رهبري</a:t>
            </a:r>
            <a:r>
              <a:rPr lang="fa-IR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a-IR" altLang="en-US" sz="3200" dirty="0" smtClean="0">
                <a:solidFill>
                  <a:srgbClr val="005DA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از : </a:t>
            </a:r>
          </a:p>
          <a:p>
            <a:pPr lvl="1" algn="just" rtl="1" eaLnBrk="1" hangingPunct="1">
              <a:buClr>
                <a:srgbClr val="990033"/>
              </a:buClr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حس تشخيص</a:t>
            </a:r>
          </a:p>
          <a:p>
            <a:pPr lvl="1" algn="just" rtl="1" eaLnBrk="1" hangingPunct="1">
              <a:buClr>
                <a:srgbClr val="990033"/>
              </a:buClr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قاطعيت و عدم ترديد</a:t>
            </a:r>
          </a:p>
          <a:p>
            <a:pPr lvl="1" algn="just" rtl="1" eaLnBrk="1" hangingPunct="1">
              <a:buClr>
                <a:srgbClr val="990033"/>
              </a:buClr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شهامت ، اقدام و بيم نداشتن از عواقب احتمالي</a:t>
            </a:r>
          </a:p>
          <a:p>
            <a:pPr lvl="1" algn="just" rtl="1" eaLnBrk="1" hangingPunct="1">
              <a:buClr>
                <a:srgbClr val="990033"/>
              </a:buClr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پيش بيني و دورانديشي</a:t>
            </a:r>
          </a:p>
          <a:p>
            <a:pPr lvl="1" algn="just" rtl="1" eaLnBrk="1" hangingPunct="1">
              <a:buClr>
                <a:srgbClr val="990033"/>
              </a:buClr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ظرفيت تحمل انتقادات</a:t>
            </a:r>
          </a:p>
          <a:p>
            <a:pPr lvl="1" algn="just" rtl="1" eaLnBrk="1" hangingPunct="1">
              <a:buClr>
                <a:srgbClr val="990033"/>
              </a:buClr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شناخت افراد و توانائي هاي آنان و تفويض اختيارات درخور توانائي ها</a:t>
            </a:r>
          </a:p>
          <a:p>
            <a:pPr lvl="1" algn="just" rtl="1" eaLnBrk="1" hangingPunct="1">
              <a:buClr>
                <a:srgbClr val="990033"/>
              </a:buClr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نرمي در مسائل فردي و صلابت در مسائل اصولي</a:t>
            </a:r>
            <a:endParaRPr lang="en-US" altLang="en-US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115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1258888" y="765175"/>
            <a:ext cx="7292975" cy="5688013"/>
          </a:xfrm>
        </p:spPr>
        <p:txBody>
          <a:bodyPr rtlCol="0">
            <a:normAutofit/>
          </a:bodyPr>
          <a:lstStyle/>
          <a:p>
            <a:pPr marL="533400" indent="-533400" algn="just" rtl="1" eaLnBrk="1" fontAlgn="auto" hangingPunct="1">
              <a:spcAft>
                <a:spcPts val="0"/>
              </a:spcAft>
              <a:buClr>
                <a:schemeClr val="tx1"/>
              </a:buClr>
              <a:defRPr/>
            </a:pPr>
            <a:r>
              <a:rPr lang="fa-I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شخصيت دادن به پيروان و به حساب آوردن آنها</a:t>
            </a:r>
          </a:p>
          <a:p>
            <a:pPr marL="533400" indent="-533400" algn="just" rtl="1" eaLnBrk="1" fontAlgn="auto" hangingPunct="1">
              <a:spcAft>
                <a:spcPts val="0"/>
              </a:spcAft>
              <a:buClr>
                <a:schemeClr val="tx1"/>
              </a:buClr>
              <a:defRPr/>
            </a:pPr>
            <a:r>
              <a:rPr lang="fa-I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پرورش دادن استعدادهاي عقلي و عاطفي و عملي آنها</a:t>
            </a:r>
          </a:p>
          <a:p>
            <a:pPr marL="533400" indent="-533400" algn="just" rtl="1" eaLnBrk="1" fontAlgn="auto" hangingPunct="1">
              <a:spcAft>
                <a:spcPts val="0"/>
              </a:spcAft>
              <a:buClr>
                <a:schemeClr val="tx1"/>
              </a:buClr>
              <a:defRPr/>
            </a:pPr>
            <a:r>
              <a:rPr lang="fa-I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پرهيز از استبداد و از ميل به اطاعت كوركورانه از سوي ديگران</a:t>
            </a:r>
          </a:p>
          <a:p>
            <a:pPr marL="533400" indent="-533400" algn="just" rtl="1" eaLnBrk="1" fontAlgn="auto" hangingPunct="1">
              <a:spcAft>
                <a:spcPts val="0"/>
              </a:spcAft>
              <a:buClr>
                <a:schemeClr val="tx1"/>
              </a:buClr>
              <a:defRPr/>
            </a:pPr>
            <a:r>
              <a:rPr lang="fa-I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تواضع و فروتني</a:t>
            </a:r>
          </a:p>
          <a:p>
            <a:pPr marL="533400" indent="-533400" algn="just" rtl="1" eaLnBrk="1" fontAlgn="auto" hangingPunct="1">
              <a:spcAft>
                <a:spcPts val="0"/>
              </a:spcAft>
              <a:buClr>
                <a:schemeClr val="tx1"/>
              </a:buClr>
              <a:defRPr/>
            </a:pPr>
            <a:r>
              <a:rPr lang="fa-I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سادگي و درويشي</a:t>
            </a:r>
          </a:p>
          <a:p>
            <a:pPr marL="533400" indent="-533400" algn="just" rtl="1" eaLnBrk="1" fontAlgn="auto" hangingPunct="1">
              <a:spcAft>
                <a:spcPts val="0"/>
              </a:spcAft>
              <a:buClr>
                <a:schemeClr val="tx1"/>
              </a:buClr>
              <a:defRPr/>
            </a:pPr>
            <a:r>
              <a:rPr lang="fa-I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وقار و متانت</a:t>
            </a:r>
            <a:endParaRPr lang="en-US" altLang="en-US" sz="2400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algn="just" rtl="1" eaLnBrk="1" fontAlgn="auto" hangingPunct="1">
              <a:spcAft>
                <a:spcPts val="0"/>
              </a:spcAft>
              <a:buClr>
                <a:schemeClr val="tx1"/>
              </a:buClr>
              <a:defRPr/>
            </a:pPr>
            <a:r>
              <a:rPr lang="fa-IR" altLang="en-US" sz="24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علاقه شديد به سازمان و تشكيلات براي شكل دادن و انتظام بخشيدن به نيروهاي انساني </a:t>
            </a:r>
          </a:p>
          <a:p>
            <a:pPr marL="533400" indent="-533400" rtl="1" eaLnBrk="1" fontAlgn="auto" hangingPunct="1"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fa-IR" altLang="en-US" sz="28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همه را در حد كمال داشت .</a:t>
            </a:r>
          </a:p>
          <a:p>
            <a:pPr marL="533400" indent="-533400" algn="just" rtl="1" eaLnBrk="1" fontAlgn="auto" hangingPunct="1"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fa-I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533400" indent="-533400" algn="just" rtl="1" eaLnBrk="1" fontAlgn="auto" hangingPunct="1">
              <a:spcAft>
                <a:spcPts val="0"/>
              </a:spcAft>
              <a:buClr>
                <a:schemeClr val="tx1"/>
              </a:buClr>
              <a:buFont typeface="Wingdings" panose="05000000000000000000" pitchFamily="2" charset="2"/>
              <a:buNone/>
              <a:defRPr/>
            </a:pPr>
            <a:r>
              <a:rPr lang="fa-IR" altLang="en-US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منبع : كتاب وحي و نبوت از استاد شهيد مرتضي مطهري</a:t>
            </a:r>
            <a:endParaRPr lang="en-US" altLang="en-US" dirty="0" smtClean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7417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idx="1"/>
          </p:nvPr>
        </p:nvSpPr>
        <p:spPr>
          <a:xfrm>
            <a:off x="1116013" y="692150"/>
            <a:ext cx="7435850" cy="5616575"/>
          </a:xfrm>
        </p:spPr>
        <p:txBody>
          <a:bodyPr anchor="ctr"/>
          <a:lstStyle/>
          <a:p>
            <a:pPr marL="609600" indent="-609600" algn="just" rtl="1" eaLnBrk="1" hangingPunct="1">
              <a:buFont typeface="Wingdings" panose="05000000000000000000" pitchFamily="2" charset="2"/>
              <a:buNone/>
              <a:defRPr/>
            </a:pPr>
            <a:r>
              <a:rPr lang="fa-IR" altLang="en-US" sz="1600" dirty="0" smtClean="0">
                <a:latin typeface="Arial" panose="020B0604020202020204" pitchFamily="34" charset="0"/>
                <a:cs typeface="Arial" panose="020B0604020202020204" pitchFamily="34" charset="0"/>
              </a:rPr>
              <a:t>       </a:t>
            </a:r>
            <a:r>
              <a:rPr lang="fa-IR" altLang="en-US" sz="28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رهبري</a:t>
            </a:r>
            <a:r>
              <a:rPr lang="fa-IR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با قدرت آميخته است . رهبران بزرگ داراي خصوصيات مشتركي هستند كه به آنها قدرت مي بخشد ، از جمله :</a:t>
            </a:r>
          </a:p>
          <a:p>
            <a:pPr marL="1104900" lvl="1" indent="-533400" algn="just" rtl="1" eaLnBrk="1" hangingPunct="1">
              <a:buFont typeface="Wingdings" panose="05000000000000000000" pitchFamily="2" charset="2"/>
              <a:buAutoNum type="arabicPeriod"/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شجاعت</a:t>
            </a:r>
          </a:p>
          <a:p>
            <a:pPr marL="1104900" lvl="1" indent="-533400" algn="just" rtl="1" eaLnBrk="1" hangingPunct="1">
              <a:buFont typeface="Wingdings" panose="05000000000000000000" pitchFamily="2" charset="2"/>
              <a:buAutoNum type="arabicPeriod"/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اعتماد به نفس بي حد و حصر</a:t>
            </a:r>
          </a:p>
          <a:p>
            <a:pPr marL="1104900" lvl="1" indent="-533400" algn="just" rtl="1" eaLnBrk="1" hangingPunct="1">
              <a:buFont typeface="Wingdings" panose="05000000000000000000" pitchFamily="2" charset="2"/>
              <a:buAutoNum type="arabicPeriod"/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داشتن سابقه قضاوت صحيح در شرايط دشوار</a:t>
            </a:r>
          </a:p>
          <a:p>
            <a:pPr marL="1104900" lvl="1" indent="-533400" algn="just" rtl="1" eaLnBrk="1" hangingPunct="1">
              <a:buFont typeface="Wingdings" panose="05000000000000000000" pitchFamily="2" charset="2"/>
              <a:buAutoNum type="arabicPeriod"/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  <a:sym typeface="Wingdings" panose="05000000000000000000" pitchFamily="2" charset="2"/>
              </a:rPr>
              <a:t>تركيبي از ايمان و توانائي كه به آنها جرات مي دهد تا الهام بخش و تاثير گذار باشند.</a:t>
            </a:r>
            <a:endParaRPr lang="en-GB" altLang="en-US" sz="2400" dirty="0" smtClean="0">
              <a:solidFill>
                <a:srgbClr val="FF0000"/>
              </a:solidFill>
              <a:latin typeface="Arial" panose="020B0604020202020204" pitchFamily="34" charset="0"/>
              <a:cs typeface="Arial" panose="020B0604020202020204" pitchFamily="34" charset="0"/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335421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836613"/>
            <a:ext cx="6848475" cy="5145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4834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idx="1"/>
          </p:nvPr>
        </p:nvSpPr>
        <p:spPr>
          <a:xfrm>
            <a:off x="900113" y="765175"/>
            <a:ext cx="7939087" cy="5327650"/>
          </a:xfrm>
        </p:spPr>
        <p:txBody>
          <a:bodyPr anchor="ctr"/>
          <a:lstStyle/>
          <a:p>
            <a:pPr marL="609600" indent="-609600" algn="just" rtl="1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همه </a:t>
            </a:r>
            <a:r>
              <a:rPr lang="fa-IR" altLang="en-US" sz="24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رهبران</a:t>
            </a: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موفق را رويائي به پيش مي برد و آنان نيز پيروان خود را با همين رويا پيش مي برند.</a:t>
            </a:r>
          </a:p>
          <a:p>
            <a:pPr marL="609600" indent="-609600" algn="just" rtl="1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تركيبي است از رويا ( تخيل ) و واقعيت</a:t>
            </a:r>
          </a:p>
          <a:p>
            <a:pPr marL="609600" indent="-609600" algn="just" rtl="1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از چشم انداز مطلوب است كه استراتژي ها و برنامه ها متولد مي شوند</a:t>
            </a:r>
          </a:p>
          <a:p>
            <a:pPr marL="609600" indent="-609600" algn="just" rtl="1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نقش 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در ايجاد و حفظ كشش خلاق</a:t>
            </a:r>
          </a:p>
          <a:p>
            <a:pPr marL="609600" indent="-609600" algn="just" rtl="1" eaLnBrk="1" hangingPunct="1">
              <a:lnSpc>
                <a:spcPct val="150000"/>
              </a:lnSpc>
              <a:buFont typeface="Wingdings" panose="05000000000000000000" pitchFamily="2" charset="2"/>
              <a:buChar char="ü"/>
              <a:defRPr/>
            </a:pP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نقش </a:t>
            </a:r>
            <a:r>
              <a:rPr lang="en-US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Vision</a:t>
            </a:r>
            <a:r>
              <a:rPr lang="fa-IR" altLang="en-US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در تمركز فعاليتها و تداوم فعاليت ها</a:t>
            </a:r>
          </a:p>
        </p:txBody>
      </p:sp>
    </p:spTree>
    <p:extLst>
      <p:ext uri="{BB962C8B-B14F-4D97-AF65-F5344CB8AC3E}">
        <p14:creationId xmlns:p14="http://schemas.microsoft.com/office/powerpoint/2010/main" val="3370238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827088" y="457200"/>
            <a:ext cx="7859712" cy="1371600"/>
          </a:xfrm>
        </p:spPr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a-IR" altLang="en-US" sz="4800" b="1" smtClean="0">
                <a:solidFill>
                  <a:srgbClr val="005DA2"/>
                </a:solidFill>
              </a:rPr>
              <a:t>رهبری یعنی:</a:t>
            </a:r>
            <a:endParaRPr lang="en-US" altLang="en-US" sz="4800" b="1" smtClean="0">
              <a:solidFill>
                <a:srgbClr val="005DA2"/>
              </a:solidFill>
            </a:endParaRPr>
          </a:p>
        </p:txBody>
      </p:sp>
      <p:sp>
        <p:nvSpPr>
          <p:cNvPr id="18435" name="Content Placeholder 2"/>
          <p:cNvSpPr>
            <a:spLocks noGrp="1"/>
          </p:cNvSpPr>
          <p:nvPr>
            <p:ph idx="1"/>
          </p:nvPr>
        </p:nvSpPr>
        <p:spPr>
          <a:xfrm>
            <a:off x="827088" y="1981200"/>
            <a:ext cx="7859712" cy="3886200"/>
          </a:xfrm>
        </p:spPr>
        <p:txBody>
          <a:bodyPr/>
          <a:lstStyle/>
          <a:p>
            <a:pPr algn="r" rtl="1" eaLnBrk="1" hangingPunct="1">
              <a:lnSpc>
                <a:spcPct val="150000"/>
              </a:lnSpc>
            </a:pPr>
            <a:r>
              <a:rPr lang="fa-IR" altLang="en-US" smtClean="0">
                <a:ea typeface="Majalla UI"/>
              </a:rPr>
              <a:t>  انفجار ناگهانی انرژی</a:t>
            </a:r>
          </a:p>
          <a:p>
            <a:pPr algn="r" rtl="1" eaLnBrk="1" hangingPunct="1">
              <a:lnSpc>
                <a:spcPct val="150000"/>
              </a:lnSpc>
            </a:pPr>
            <a:r>
              <a:rPr lang="fa-IR" altLang="en-US" smtClean="0">
                <a:ea typeface="Majalla UI"/>
              </a:rPr>
              <a:t>  الهام بخشیدن</a:t>
            </a:r>
          </a:p>
          <a:p>
            <a:pPr algn="r" rtl="1" eaLnBrk="1" hangingPunct="1">
              <a:lnSpc>
                <a:spcPct val="150000"/>
              </a:lnSpc>
            </a:pPr>
            <a:r>
              <a:rPr lang="fa-IR" altLang="en-US" smtClean="0">
                <a:ea typeface="Majalla UI"/>
              </a:rPr>
              <a:t>  انگیزه دادن</a:t>
            </a:r>
          </a:p>
          <a:p>
            <a:pPr algn="r" rtl="1" eaLnBrk="1" hangingPunct="1">
              <a:lnSpc>
                <a:spcPct val="150000"/>
              </a:lnSpc>
            </a:pPr>
            <a:r>
              <a:rPr lang="fa-IR" altLang="en-US" smtClean="0">
                <a:ea typeface="Majalla UI"/>
              </a:rPr>
              <a:t>ایجاد تحول ناممکن است مگر صدها یا هزاران مشتاق کمک</a:t>
            </a:r>
            <a:r>
              <a:rPr lang="en-US" altLang="en-US" smtClean="0"/>
              <a:t> </a:t>
            </a:r>
            <a:r>
              <a:rPr lang="fa-IR" altLang="en-US" smtClean="0">
                <a:ea typeface="Majalla UI"/>
              </a:rPr>
              <a:t>کردن داشته باشیم.</a:t>
            </a:r>
          </a:p>
          <a:p>
            <a:pPr algn="r" rtl="1" eaLnBrk="1" hangingPunct="1">
              <a:lnSpc>
                <a:spcPct val="150000"/>
              </a:lnSpc>
            </a:pPr>
            <a:r>
              <a:rPr lang="fa-IR" altLang="en-US" smtClean="0">
                <a:ea typeface="Majalla UI"/>
              </a:rPr>
              <a:t> مدیران و کارکنان باید به اندازه ای مشتاق مشارکت در تحول باشند که از خیر بعضی از دلبستگی ها ومنافع کوتاه مدت خود بگذرند. </a:t>
            </a:r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13160299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idx="1"/>
          </p:nvPr>
        </p:nvSpPr>
        <p:spPr>
          <a:xfrm>
            <a:off x="1476375" y="1052513"/>
            <a:ext cx="7075488" cy="4752975"/>
          </a:xfrm>
        </p:spPr>
        <p:txBody>
          <a:bodyPr anchor="ctr"/>
          <a:lstStyle/>
          <a:p>
            <a:pPr marL="609600" indent="-609600" algn="just" rtl="1" eaLnBrk="1" hangingPunct="1">
              <a:buFont typeface="Wingdings" pitchFamily="2" charset="2"/>
              <a:buChar char="ü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چشم انداز مشترك </a:t>
            </a:r>
            <a:r>
              <a:rPr lang="en-US" altLang="en-US" sz="2800" smtClean="0">
                <a:latin typeface="Arial" pitchFamily="34" charset="0"/>
                <a:cs typeface="Arial" pitchFamily="34" charset="0"/>
              </a:rPr>
              <a:t>(</a:t>
            </a:r>
            <a:r>
              <a:rPr lang="en-US" altLang="en-US" sz="2800" i="1" smtClean="0">
                <a:latin typeface="Arial" pitchFamily="34" charset="0"/>
                <a:cs typeface="Arial" pitchFamily="34" charset="0"/>
              </a:rPr>
              <a:t>shared vision</a:t>
            </a:r>
            <a:r>
              <a:rPr lang="en-US" altLang="en-US" sz="2800" smtClean="0">
                <a:latin typeface="Arial" pitchFamily="34" charset="0"/>
                <a:cs typeface="Arial" pitchFamily="34" charset="0"/>
              </a:rPr>
              <a:t>)</a:t>
            </a:r>
          </a:p>
          <a:p>
            <a:pPr marL="609600" indent="-609600" algn="just" rtl="1" eaLnBrk="1" hangingPunct="1">
              <a:buFont typeface="Wingdings" pitchFamily="2" charset="2"/>
              <a:buChar char="ü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چشم انداز مطلوب 3 كاركرد مهم و اصلي دارد :</a:t>
            </a:r>
          </a:p>
          <a:p>
            <a:pPr marL="609600" indent="-609600" algn="just" rtl="1" eaLnBrk="1" hangingPunct="1">
              <a:buFont typeface="Wingdings" pitchFamily="2" charset="2"/>
              <a:buAutoNum type="arabicPeriod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جهت حركت كلي سازمان را روشن مي كند.</a:t>
            </a:r>
          </a:p>
          <a:p>
            <a:pPr marL="609600" indent="-609600" algn="just" rtl="1" eaLnBrk="1" hangingPunct="1">
              <a:buFont typeface="Wingdings" pitchFamily="2" charset="2"/>
              <a:buAutoNum type="arabicPeriod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به افراد براي اقدام و عمل انگيزه مي دهد ، حتي اگر اين اقدام در گام هاي نخست دردناك و دشوار باشد.</a:t>
            </a:r>
          </a:p>
          <a:p>
            <a:pPr marL="609600" indent="-609600" algn="just" rtl="1" eaLnBrk="1" hangingPunct="1">
              <a:buFont typeface="Wingdings" pitchFamily="2" charset="2"/>
              <a:buAutoNum type="arabicPeriod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افراد و بخش ها را به شيوه اي سريع و كارآمد هماهنگ مي كند.</a:t>
            </a:r>
          </a:p>
        </p:txBody>
      </p:sp>
    </p:spTree>
    <p:extLst>
      <p:ext uri="{BB962C8B-B14F-4D97-AF65-F5344CB8AC3E}">
        <p14:creationId xmlns:p14="http://schemas.microsoft.com/office/powerpoint/2010/main" val="15859663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idx="1"/>
          </p:nvPr>
        </p:nvSpPr>
        <p:spPr>
          <a:xfrm>
            <a:off x="1187450" y="765175"/>
            <a:ext cx="7580313" cy="5327650"/>
          </a:xfrm>
        </p:spPr>
        <p:txBody>
          <a:bodyPr anchor="ctr"/>
          <a:lstStyle/>
          <a:p>
            <a:pPr marL="609600" indent="-609600" algn="just" rtl="1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      يك چشم انداز خوب از طريق اميدوار كردن و انگيزه دادن به افراد به غلبه بر بي ميلي طبيعي براي انجام دادن آنچه لازم است كمك مي كند و تصديق مي كند كه فداكاري و تلاش طاقت فرسا لازم است ، اما همچنين روشن مي كند كه منافع شخصي ناشي از اين فداكاري ها بسيار بيشتر از آن چيزي است كه امروز يا فردا دردسترس است .</a:t>
            </a:r>
          </a:p>
        </p:txBody>
      </p:sp>
    </p:spTree>
    <p:extLst>
      <p:ext uri="{BB962C8B-B14F-4D97-AF65-F5344CB8AC3E}">
        <p14:creationId xmlns:p14="http://schemas.microsoft.com/office/powerpoint/2010/main" val="415440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idx="1"/>
          </p:nvPr>
        </p:nvSpPr>
        <p:spPr>
          <a:xfrm>
            <a:off x="1403350" y="908050"/>
            <a:ext cx="7148513" cy="4752975"/>
          </a:xfrm>
        </p:spPr>
        <p:txBody>
          <a:bodyPr anchor="ctr"/>
          <a:lstStyle/>
          <a:p>
            <a:pPr marL="609600" indent="-609600" algn="just" rtl="1" eaLnBrk="1" hangingPunct="1">
              <a:buFont typeface="Wingdings" pitchFamily="2" charset="2"/>
              <a:buChar char="ü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آرمان مشترك </a:t>
            </a:r>
          </a:p>
          <a:p>
            <a:pPr marL="609600" indent="-609600" algn="just" rtl="1" eaLnBrk="1" hangingPunct="1">
              <a:buFont typeface="Wingdings" pitchFamily="2" charset="2"/>
              <a:buChar char="ü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وجود آرمان مشترك اين احساس را به مردم مي دهد كه با انجام كار خود ، هدفي بزرگتر و والاتر را تعقيب مي نمايند كه تحصيل آن از طريق انجام وظيفه و كار صورت مي گيرد.</a:t>
            </a:r>
          </a:p>
          <a:p>
            <a:pPr marL="609600" indent="-609600" algn="just" rtl="1" eaLnBrk="1" hangingPunct="1">
              <a:buFont typeface="Wingdings" pitchFamily="2" charset="2"/>
              <a:buChar char="ü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فرايند خلق و تدوين آرمان مهم تر از داشتن آرمان است.</a:t>
            </a:r>
          </a:p>
          <a:p>
            <a:pPr marL="609600" indent="-609600" algn="just" rtl="1" eaLnBrk="1" hangingPunct="1">
              <a:buFont typeface="Wingdings" pitchFamily="2" charset="2"/>
              <a:buChar char="ü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اشتراك آرمان بين اعضاي سازمان نيازمند زمان ، تبادل آزاد افكار و ايده ها و گفتگو است.</a:t>
            </a:r>
          </a:p>
        </p:txBody>
      </p:sp>
    </p:spTree>
    <p:extLst>
      <p:ext uri="{BB962C8B-B14F-4D97-AF65-F5344CB8AC3E}">
        <p14:creationId xmlns:p14="http://schemas.microsoft.com/office/powerpoint/2010/main" val="3247976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idx="1"/>
          </p:nvPr>
        </p:nvSpPr>
        <p:spPr>
          <a:xfrm>
            <a:off x="827088" y="1196975"/>
            <a:ext cx="7940675" cy="4752975"/>
          </a:xfrm>
        </p:spPr>
        <p:txBody>
          <a:bodyPr anchor="ctr"/>
          <a:lstStyle/>
          <a:p>
            <a:pPr marL="609600" indent="-609600" algn="just" rtl="1" eaLnBrk="1" hangingPunct="1">
              <a:buFont typeface="Wingdings" pitchFamily="2" charset="2"/>
              <a:buChar char="v"/>
            </a:pPr>
            <a:r>
              <a:rPr lang="fa-IR" altLang="en-US" sz="3000" smtClean="0">
                <a:latin typeface="Arial" pitchFamily="34" charset="0"/>
                <a:cs typeface="Arial" pitchFamily="34" charset="0"/>
              </a:rPr>
              <a:t>تعهد ( فداكاري ، پايداري و ... )</a:t>
            </a:r>
          </a:p>
          <a:p>
            <a:pPr marL="609600" indent="-609600" algn="just" rtl="1" eaLnBrk="1" hangingPunct="1">
              <a:buFont typeface="Wingdings" pitchFamily="2" charset="2"/>
              <a:buChar char="v"/>
            </a:pPr>
            <a:r>
              <a:rPr lang="fa-IR" altLang="en-US" sz="3000" smtClean="0">
                <a:latin typeface="Arial" pitchFamily="34" charset="0"/>
                <a:cs typeface="Arial" pitchFamily="34" charset="0"/>
              </a:rPr>
              <a:t>رغبت ( تلاش گسترده در چارچوب ساختارهاي موجود)</a:t>
            </a:r>
          </a:p>
          <a:p>
            <a:pPr marL="609600" indent="-609600" algn="just" rtl="1" eaLnBrk="1" hangingPunct="1">
              <a:buFont typeface="Wingdings" pitchFamily="2" charset="2"/>
              <a:buChar char="v"/>
            </a:pPr>
            <a:r>
              <a:rPr lang="fa-IR" altLang="en-US" sz="3000" smtClean="0">
                <a:latin typeface="Arial" pitchFamily="34" charset="0"/>
                <a:cs typeface="Arial" pitchFamily="34" charset="0"/>
              </a:rPr>
              <a:t>مجاب شدن</a:t>
            </a:r>
          </a:p>
          <a:p>
            <a:pPr marL="609600" indent="-609600" algn="just" rtl="1" eaLnBrk="1" hangingPunct="1">
              <a:buFont typeface="Wingdings" pitchFamily="2" charset="2"/>
              <a:buChar char="v"/>
            </a:pPr>
            <a:r>
              <a:rPr lang="fa-IR" altLang="en-US" sz="3000" smtClean="0">
                <a:latin typeface="Arial" pitchFamily="34" charset="0"/>
                <a:cs typeface="Arial" pitchFamily="34" charset="0"/>
              </a:rPr>
              <a:t>پذيرش توام با اكراه</a:t>
            </a:r>
          </a:p>
          <a:p>
            <a:pPr marL="609600" indent="-609600" algn="just" rtl="1" eaLnBrk="1" hangingPunct="1">
              <a:buFont typeface="Wingdings" pitchFamily="2" charset="2"/>
              <a:buChar char="v"/>
            </a:pPr>
            <a:r>
              <a:rPr lang="fa-IR" altLang="en-US" sz="3000" smtClean="0">
                <a:latin typeface="Arial" pitchFamily="34" charset="0"/>
                <a:cs typeface="Arial" pitchFamily="34" charset="0"/>
              </a:rPr>
              <a:t>سرپيچي و بي علاقگي</a:t>
            </a:r>
          </a:p>
        </p:txBody>
      </p:sp>
      <p:sp>
        <p:nvSpPr>
          <p:cNvPr id="39939" name="Rectangle 1"/>
          <p:cNvSpPr>
            <a:spLocks noChangeArrowheads="1"/>
          </p:cNvSpPr>
          <p:nvPr/>
        </p:nvSpPr>
        <p:spPr bwMode="auto">
          <a:xfrm>
            <a:off x="4149725" y="755650"/>
            <a:ext cx="3990975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marL="609600" indent="-6096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itchFamily="34" charset="0"/>
              <a:buChar char="•"/>
              <a:defRPr sz="2000">
                <a:solidFill>
                  <a:srgbClr val="595959"/>
                </a:solidFill>
                <a:latin typeface="Gill Sans MT" pitchFamily="34" charset="0"/>
              </a:defRPr>
            </a:lvl1pPr>
            <a:lvl2pPr marL="742950" indent="-28575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itchFamily="34" charset="0"/>
              <a:buChar char="–"/>
              <a:defRPr>
                <a:solidFill>
                  <a:srgbClr val="595959"/>
                </a:solidFill>
                <a:latin typeface="Gill Sans MT" pitchFamily="34" charset="0"/>
              </a:defRPr>
            </a:lvl2pPr>
            <a:lvl3pPr marL="1143000" indent="-2286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itchFamily="34" charset="0"/>
              <a:buChar char="•"/>
              <a:defRPr sz="1600">
                <a:solidFill>
                  <a:srgbClr val="595959"/>
                </a:solidFill>
                <a:latin typeface="Gill Sans MT" pitchFamily="34" charset="0"/>
              </a:defRPr>
            </a:lvl3pPr>
            <a:lvl4pPr marL="1600200" indent="-2286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Gill Sans MT" pitchFamily="34" charset="0"/>
              <a:buChar char="–"/>
              <a:defRPr sz="1400">
                <a:solidFill>
                  <a:srgbClr val="595959"/>
                </a:solidFill>
                <a:latin typeface="Gill Sans MT" pitchFamily="34" charset="0"/>
              </a:defRPr>
            </a:lvl4pPr>
            <a:lvl5pPr marL="2057400" indent="-228600">
              <a:lnSpc>
                <a:spcPct val="110000"/>
              </a:lnSpc>
              <a:spcBef>
                <a:spcPts val="700"/>
              </a:spcBef>
              <a:buClr>
                <a:schemeClr val="tx2"/>
              </a:buClr>
              <a:buFont typeface="Arial" pitchFamily="34" charset="0"/>
              <a:buChar char="•"/>
              <a:defRPr sz="1400">
                <a:solidFill>
                  <a:srgbClr val="595959"/>
                </a:solidFill>
                <a:latin typeface="Gill Sans MT" pitchFamily="34" charset="0"/>
              </a:defRPr>
            </a:lvl5pPr>
            <a:lvl6pPr marL="2514600" indent="-228600" algn="l" rtl="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400">
                <a:solidFill>
                  <a:srgbClr val="595959"/>
                </a:solidFill>
                <a:latin typeface="Gill Sans MT" pitchFamily="34" charset="0"/>
              </a:defRPr>
            </a:lvl6pPr>
            <a:lvl7pPr marL="2971800" indent="-228600" algn="l" rtl="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400">
                <a:solidFill>
                  <a:srgbClr val="595959"/>
                </a:solidFill>
                <a:latin typeface="Gill Sans MT" pitchFamily="34" charset="0"/>
              </a:defRPr>
            </a:lvl7pPr>
            <a:lvl8pPr marL="3429000" indent="-228600" algn="l" rtl="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400">
                <a:solidFill>
                  <a:srgbClr val="595959"/>
                </a:solidFill>
                <a:latin typeface="Gill Sans MT" pitchFamily="34" charset="0"/>
              </a:defRPr>
            </a:lvl8pPr>
            <a:lvl9pPr marL="3886200" indent="-228600" algn="l" rtl="0" eaLnBrk="0" fontAlgn="base" hangingPunct="0">
              <a:lnSpc>
                <a:spcPct val="110000"/>
              </a:lnSpc>
              <a:spcBef>
                <a:spcPts val="700"/>
              </a:spcBef>
              <a:spcAft>
                <a:spcPct val="0"/>
              </a:spcAft>
              <a:buClr>
                <a:schemeClr val="tx2"/>
              </a:buClr>
              <a:buFont typeface="Arial" pitchFamily="34" charset="0"/>
              <a:buChar char="•"/>
              <a:defRPr sz="1400">
                <a:solidFill>
                  <a:srgbClr val="595959"/>
                </a:solidFill>
                <a:latin typeface="Gill Sans MT" pitchFamily="34" charset="0"/>
              </a:defRPr>
            </a:lvl9pPr>
          </a:lstStyle>
          <a:p>
            <a:pPr algn="just"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Font typeface="Wingdings" pitchFamily="2" charset="2"/>
              <a:buNone/>
            </a:pPr>
            <a:r>
              <a:rPr lang="fa-IR" altLang="en-US" sz="3200" b="1">
                <a:solidFill>
                  <a:srgbClr val="005DA2"/>
                </a:solidFill>
                <a:latin typeface="Arial" pitchFamily="34" charset="0"/>
                <a:cs typeface="Arial" pitchFamily="34" charset="0"/>
              </a:rPr>
              <a:t>برخورد دیگران با آرمان ما:</a:t>
            </a:r>
          </a:p>
        </p:txBody>
      </p:sp>
    </p:spTree>
    <p:extLst>
      <p:ext uri="{BB962C8B-B14F-4D97-AF65-F5344CB8AC3E}">
        <p14:creationId xmlns:p14="http://schemas.microsoft.com/office/powerpoint/2010/main" val="96520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8650" y="365125"/>
            <a:ext cx="7886700" cy="132556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altLang="en-US" smtClean="0"/>
          </a:p>
        </p:txBody>
      </p:sp>
      <p:pic>
        <p:nvPicPr>
          <p:cNvPr id="40964" name="Picture 4" descr="Jack Wekch: The 4Es of Leadership: Energy, Energize, Edge, Execution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388" y="0"/>
            <a:ext cx="8713787" cy="63087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6254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itle 1"/>
          <p:cNvSpPr>
            <a:spLocks noGrp="1"/>
          </p:cNvSpPr>
          <p:nvPr>
            <p:ph type="title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fa-IR" altLang="fa-IR" dirty="0" smtClean="0"/>
              <a:t>4گانه پوسنر و </a:t>
            </a:r>
            <a:r>
              <a:rPr lang="fa-IR" altLang="fa-IR" dirty="0" smtClean="0"/>
              <a:t>کوزس :         </a:t>
            </a:r>
            <a:endParaRPr lang="fa-IR" altLang="fa-IR" dirty="0" smtClean="0"/>
          </a:p>
        </p:txBody>
      </p:sp>
      <p:sp>
        <p:nvSpPr>
          <p:cNvPr id="41987" name="Content Placeholder 2"/>
          <p:cNvSpPr>
            <a:spLocks noGrp="1"/>
          </p:cNvSpPr>
          <p:nvPr>
            <p:ph idx="1"/>
          </p:nvPr>
        </p:nvSpPr>
        <p:spPr bwMode="auto">
          <a:xfrm>
            <a:off x="971600" y="1988840"/>
            <a:ext cx="7634287" cy="35941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US" altLang="fa-IR" sz="3200" dirty="0" smtClean="0"/>
              <a:t>Honest</a:t>
            </a:r>
          </a:p>
          <a:p>
            <a:r>
              <a:rPr lang="en-US" altLang="fa-IR" sz="3200" dirty="0" smtClean="0"/>
              <a:t>Competent</a:t>
            </a:r>
          </a:p>
          <a:p>
            <a:r>
              <a:rPr lang="en-US" altLang="fa-IR" sz="3200" dirty="0" smtClean="0"/>
              <a:t>Forward looking</a:t>
            </a:r>
          </a:p>
          <a:p>
            <a:r>
              <a:rPr lang="en-US" altLang="fa-IR" sz="3200" dirty="0" smtClean="0"/>
              <a:t>inspiring</a:t>
            </a:r>
            <a:endParaRPr lang="fa-IR" altLang="fa-IR" sz="3200" dirty="0" smtClean="0"/>
          </a:p>
        </p:txBody>
      </p:sp>
    </p:spTree>
    <p:extLst>
      <p:ext uri="{BB962C8B-B14F-4D97-AF65-F5344CB8AC3E}">
        <p14:creationId xmlns:p14="http://schemas.microsoft.com/office/powerpoint/2010/main" val="2402477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042988" y="981075"/>
            <a:ext cx="7659687" cy="792163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a-IR" sz="3600" dirty="0">
                <a:solidFill>
                  <a:srgbClr val="005DA2"/>
                </a:solidFill>
                <a:latin typeface="Arial" panose="020B0604020202020204" pitchFamily="34" charset="0"/>
              </a:rPr>
              <a:t>4 منبع قدرت یک </a:t>
            </a:r>
            <a:r>
              <a:rPr lang="fa-IR" sz="3600" dirty="0" smtClean="0">
                <a:solidFill>
                  <a:srgbClr val="005DA2"/>
                </a:solidFill>
                <a:latin typeface="Arial" panose="020B0604020202020204" pitchFamily="34" charset="0"/>
              </a:rPr>
              <a:t>مدیر </a:t>
            </a:r>
            <a:r>
              <a:rPr lang="fa-IR" sz="3600" dirty="0">
                <a:solidFill>
                  <a:srgbClr val="005DA2"/>
                </a:solidFill>
                <a:latin typeface="Arial" panose="020B0604020202020204" pitchFamily="34" charset="0"/>
              </a:rPr>
              <a:t>(مدیر منابع انسانی</a:t>
            </a:r>
            <a:r>
              <a:rPr lang="fa-IR" sz="3600" dirty="0" smtClean="0">
                <a:solidFill>
                  <a:srgbClr val="005DA2"/>
                </a:solidFill>
                <a:latin typeface="Arial" panose="020B0604020202020204" pitchFamily="34" charset="0"/>
              </a:rPr>
              <a:t>)</a:t>
            </a:r>
            <a:endParaRPr lang="en-US" sz="3600" dirty="0">
              <a:solidFill>
                <a:srgbClr val="005DA2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11" name="Content Placeholder 2"/>
          <p:cNvSpPr>
            <a:spLocks noGrp="1"/>
          </p:cNvSpPr>
          <p:nvPr>
            <p:ph idx="1"/>
          </p:nvPr>
        </p:nvSpPr>
        <p:spPr>
          <a:xfrm>
            <a:off x="900113" y="2132013"/>
            <a:ext cx="7677150" cy="3600450"/>
          </a:xfrm>
        </p:spPr>
        <p:txBody>
          <a:bodyPr/>
          <a:lstStyle/>
          <a:p>
            <a:pPr algn="r" rtl="1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a-IR" altLang="en-US" sz="2400" smtClean="0">
                <a:latin typeface="Arial" pitchFamily="34" charset="0"/>
                <a:cs typeface="Arial" pitchFamily="34" charset="0"/>
              </a:rPr>
              <a:t>1-</a:t>
            </a: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</a:t>
            </a:r>
            <a:r>
              <a:rPr lang="fa-IR" altLang="en-US" sz="2400" smtClean="0">
                <a:latin typeface="Arial" pitchFamily="34" charset="0"/>
                <a:cs typeface="Arial" pitchFamily="34" charset="0"/>
              </a:rPr>
              <a:t>باید به اوکمک کنم، به اومدیون هستم.</a:t>
            </a: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a-IR" altLang="en-US" sz="2400" smtClean="0">
                <a:latin typeface="Arial" pitchFamily="34" charset="0"/>
                <a:cs typeface="Arial" pitchFamily="34" charset="0"/>
              </a:rPr>
              <a:t>2-</a:t>
            </a: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</a:t>
            </a:r>
            <a:r>
              <a:rPr lang="fa-IR" altLang="en-US" sz="2400" smtClean="0">
                <a:latin typeface="Arial" pitchFamily="34" charset="0"/>
                <a:cs typeface="Arial" pitchFamily="34" charset="0"/>
              </a:rPr>
              <a:t>او کاردان و متخصص است. شهرت حرفه ای دارد. برند حرفه ای دارد.</a:t>
            </a: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a-IR" altLang="en-US" sz="2400" smtClean="0">
                <a:latin typeface="Arial" pitchFamily="34" charset="0"/>
                <a:cs typeface="Arial" pitchFamily="34" charset="0"/>
              </a:rPr>
              <a:t>3-</a:t>
            </a: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</a:t>
            </a:r>
            <a:r>
              <a:rPr lang="fa-IR" altLang="en-US" sz="2400" smtClean="0">
                <a:latin typeface="Arial" pitchFamily="34" charset="0"/>
                <a:cs typeface="Arial" pitchFamily="34" charset="0"/>
              </a:rPr>
              <a:t>مقبولیت دارد. عقاید و ایده هایش را قبول دارم.</a:t>
            </a:r>
          </a:p>
          <a:p>
            <a:pPr algn="r" rtl="1" eaLnBrk="1" hangingPunct="1">
              <a:lnSpc>
                <a:spcPct val="150000"/>
              </a:lnSpc>
              <a:buFont typeface="Wingdings" pitchFamily="2" charset="2"/>
              <a:buNone/>
            </a:pPr>
            <a:r>
              <a:rPr lang="fa-IR" altLang="en-US" sz="2400" smtClean="0">
                <a:latin typeface="Arial" pitchFamily="34" charset="0"/>
                <a:cs typeface="Arial" pitchFamily="34" charset="0"/>
              </a:rPr>
              <a:t>4-</a:t>
            </a:r>
            <a:r>
              <a:rPr lang="en-US" altLang="en-US" sz="2400" smtClean="0">
                <a:latin typeface="Arial" pitchFamily="34" charset="0"/>
                <a:cs typeface="Arial" pitchFamily="34" charset="0"/>
              </a:rPr>
              <a:t> </a:t>
            </a:r>
            <a:r>
              <a:rPr lang="fa-IR" altLang="en-US" sz="2400" smtClean="0">
                <a:latin typeface="Arial" pitchFamily="34" charset="0"/>
                <a:cs typeface="Arial" pitchFamily="34" charset="0"/>
              </a:rPr>
              <a:t>منابع در اختیار اوست، به او وابسته ام، می تواند تشویق و تنبیه کند. قدرتش را قبلا به رخ من و دیگران کشیده است.</a:t>
            </a:r>
            <a:endParaRPr lang="en-US" altLang="en-US" sz="240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28043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idx="1"/>
          </p:nvPr>
        </p:nvSpPr>
        <p:spPr>
          <a:xfrm>
            <a:off x="755650" y="981075"/>
            <a:ext cx="8083550" cy="5111750"/>
          </a:xfrm>
        </p:spPr>
        <p:txBody>
          <a:bodyPr anchor="ctr"/>
          <a:lstStyle/>
          <a:p>
            <a:pPr marL="609600" indent="-609600" algn="just" rtl="1" eaLnBrk="1" hangingPunct="1">
              <a:buFont typeface="Wingdings" pitchFamily="2" charset="2"/>
              <a:buNone/>
            </a:pPr>
            <a:r>
              <a:rPr lang="fa-IR" altLang="en-US" sz="3200" smtClean="0">
                <a:solidFill>
                  <a:srgbClr val="005DA2"/>
                </a:solidFill>
                <a:latin typeface="Arial" pitchFamily="34" charset="0"/>
                <a:cs typeface="Arial" pitchFamily="34" charset="0"/>
              </a:rPr>
              <a:t>خصوصيات</a:t>
            </a:r>
            <a:r>
              <a:rPr lang="fa-IR" altLang="en-US" sz="3200" smtClean="0">
                <a:latin typeface="Arial" pitchFamily="34" charset="0"/>
                <a:cs typeface="Arial" pitchFamily="34" charset="0"/>
              </a:rPr>
              <a:t> </a:t>
            </a:r>
            <a:r>
              <a:rPr lang="fa-IR" altLang="en-US" sz="3200" b="1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رهبري</a:t>
            </a:r>
            <a:r>
              <a:rPr lang="fa-IR" altLang="en-US" sz="3200" smtClean="0">
                <a:solidFill>
                  <a:srgbClr val="FFC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a-IR" altLang="en-US" sz="3200" smtClean="0">
                <a:solidFill>
                  <a:srgbClr val="005DA2"/>
                </a:solidFill>
                <a:latin typeface="Arial" pitchFamily="34" charset="0"/>
                <a:cs typeface="Arial" pitchFamily="34" charset="0"/>
              </a:rPr>
              <a:t>موثر بر ايجاد آرمان مشترك :</a:t>
            </a:r>
          </a:p>
          <a:p>
            <a:pPr marL="609600" indent="-609600" algn="just" rtl="1" eaLnBrk="1" hangingPunct="1">
              <a:buFont typeface="Wingdings" pitchFamily="2" charset="2"/>
              <a:buNone/>
            </a:pPr>
            <a:endParaRPr lang="fa-IR" altLang="en-US" sz="3200" smtClean="0">
              <a:latin typeface="Arial" pitchFamily="34" charset="0"/>
              <a:cs typeface="Arial" pitchFamily="34" charset="0"/>
            </a:endParaRPr>
          </a:p>
          <a:p>
            <a:pPr marL="609600" indent="-609600" algn="just" rtl="1" eaLnBrk="1" hangingPunct="1">
              <a:buFont typeface="Wingdings" pitchFamily="2" charset="2"/>
              <a:buChar char="ü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خيرخواهي                 </a:t>
            </a:r>
            <a:r>
              <a:rPr lang="en-GB" altLang="en-US" smtClean="0">
                <a:latin typeface="Arial" pitchFamily="34" charset="0"/>
                <a:cs typeface="Arial" pitchFamily="34" charset="0"/>
                <a:sym typeface="Wingdings" pitchFamily="2" charset="2"/>
              </a:rPr>
              <a:t></a:t>
            </a:r>
            <a:r>
              <a:rPr lang="fa-IR" altLang="en-US" smtClean="0">
                <a:latin typeface="Arial" pitchFamily="34" charset="0"/>
                <a:cs typeface="Arial" pitchFamily="34" charset="0"/>
                <a:sym typeface="Wingdings" pitchFamily="2" charset="2"/>
              </a:rPr>
              <a:t> </a:t>
            </a: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شباهت به پيروان</a:t>
            </a:r>
          </a:p>
          <a:p>
            <a:pPr marL="609600" indent="-609600" algn="just" rtl="1" eaLnBrk="1" hangingPunct="1">
              <a:buFont typeface="Wingdings" pitchFamily="2" charset="2"/>
              <a:buChar char="ü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مشاركت جوئي            </a:t>
            </a:r>
            <a:r>
              <a:rPr lang="en-GB" altLang="en-US" smtClean="0">
                <a:latin typeface="Arial" pitchFamily="34" charset="0"/>
                <a:cs typeface="Arial" pitchFamily="34" charset="0"/>
                <a:sym typeface="Wingdings" pitchFamily="2" charset="2"/>
              </a:rPr>
              <a:t></a:t>
            </a: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 استفاده از جاذبه هاي هيجاني مثبت</a:t>
            </a:r>
          </a:p>
          <a:p>
            <a:pPr marL="609600" indent="-609600" algn="just" rtl="1" eaLnBrk="1" hangingPunct="1">
              <a:buFont typeface="Wingdings" pitchFamily="2" charset="2"/>
              <a:buChar char="ü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صداقت و شفافیت          </a:t>
            </a:r>
            <a:r>
              <a:rPr lang="en-GB" altLang="en-US" smtClean="0">
                <a:latin typeface="Arial" pitchFamily="34" charset="0"/>
                <a:cs typeface="Arial" pitchFamily="34" charset="0"/>
                <a:sym typeface="Wingdings" pitchFamily="2" charset="2"/>
              </a:rPr>
              <a:t></a:t>
            </a: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 ايمان استوار و مشتاقانه</a:t>
            </a:r>
          </a:p>
          <a:p>
            <a:pPr marL="609600" indent="-609600" algn="just" rtl="1" eaLnBrk="1" hangingPunct="1">
              <a:buFont typeface="Wingdings" pitchFamily="2" charset="2"/>
              <a:buChar char="ü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 قاطعيت ، نفوذ</a:t>
            </a:r>
            <a:r>
              <a:rPr lang="en-US" altLang="en-US" sz="280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mtClean="0">
                <a:latin typeface="Arial" pitchFamily="34" charset="0"/>
                <a:cs typeface="Arial" pitchFamily="34" charset="0"/>
                <a:sym typeface="Wingdings" pitchFamily="2" charset="2"/>
              </a:rPr>
              <a:t></a:t>
            </a:r>
            <a:r>
              <a:rPr lang="en-US" altLang="en-US" sz="2800" smtClean="0">
                <a:latin typeface="Arial" pitchFamily="34" charset="0"/>
                <a:cs typeface="Arial" pitchFamily="34" charset="0"/>
              </a:rPr>
              <a:t>             </a:t>
            </a: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محبوبيت و جذابيت </a:t>
            </a:r>
          </a:p>
          <a:p>
            <a:pPr marL="609600" indent="-609600" algn="just" rtl="1" eaLnBrk="1" hangingPunct="1">
              <a:buFont typeface="Wingdings" pitchFamily="2" charset="2"/>
              <a:buChar char="ü"/>
            </a:pP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اعتماد به نفس</a:t>
            </a:r>
            <a:r>
              <a:rPr lang="en-US" altLang="en-US" sz="2800" smtClean="0">
                <a:latin typeface="Arial" pitchFamily="34" charset="0"/>
                <a:cs typeface="Arial" pitchFamily="34" charset="0"/>
              </a:rPr>
              <a:t> </a:t>
            </a:r>
            <a:r>
              <a:rPr lang="en-GB" altLang="en-US" smtClean="0">
                <a:latin typeface="Arial" pitchFamily="34" charset="0"/>
                <a:cs typeface="Arial" pitchFamily="34" charset="0"/>
                <a:sym typeface="Wingdings" pitchFamily="2" charset="2"/>
              </a:rPr>
              <a:t></a:t>
            </a:r>
            <a:r>
              <a:rPr lang="en-US" altLang="en-US" sz="2800" smtClean="0">
                <a:latin typeface="Arial" pitchFamily="34" charset="0"/>
                <a:cs typeface="Arial" pitchFamily="34" charset="0"/>
              </a:rPr>
              <a:t>               </a:t>
            </a:r>
            <a:r>
              <a:rPr lang="fa-IR" altLang="en-US" sz="2800" smtClean="0">
                <a:latin typeface="Arial" pitchFamily="34" charset="0"/>
                <a:cs typeface="Arial" pitchFamily="34" charset="0"/>
              </a:rPr>
              <a:t>بيان فصيح و متقاعد كننده</a:t>
            </a:r>
          </a:p>
          <a:p>
            <a:pPr marL="609600" indent="-609600" algn="just" rtl="1" eaLnBrk="1" hangingPunct="1">
              <a:buFont typeface="Wingdings" pitchFamily="2" charset="2"/>
              <a:buChar char="ü"/>
            </a:pPr>
            <a:endParaRPr lang="fa-IR" altLang="en-US" sz="2800" smtClean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9400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Title 1"/>
          <p:cNvSpPr>
            <a:spLocks noGrp="1"/>
          </p:cNvSpPr>
          <p:nvPr>
            <p:ph type="title"/>
          </p:nvPr>
        </p:nvSpPr>
        <p:spPr>
          <a:xfrm>
            <a:off x="827088" y="476250"/>
            <a:ext cx="7985125" cy="1219200"/>
          </a:xfrm>
        </p:spPr>
        <p:txBody>
          <a:bodyPr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a-IR" altLang="en-US" sz="3200" b="1" dirty="0" smtClean="0">
                <a:solidFill>
                  <a:srgbClr val="005DA2"/>
                </a:solidFill>
              </a:rPr>
              <a:t>برای قدرتمند بودن و قدرتمند ماندن یا برای رهبر بودن و رهبر ماندن باید:</a:t>
            </a:r>
            <a:endParaRPr lang="en-US" altLang="en-US" sz="3200" b="1" dirty="0" smtClean="0">
              <a:solidFill>
                <a:srgbClr val="005DA2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6013" y="1989138"/>
            <a:ext cx="7696200" cy="4397375"/>
          </a:xfrm>
        </p:spPr>
        <p:txBody>
          <a:bodyPr/>
          <a:lstStyle/>
          <a:p>
            <a:pPr algn="r" rtl="1" eaLnBrk="1" hangingPunct="1"/>
            <a:r>
              <a:rPr lang="fa-IR" altLang="en-US" sz="2400" smtClean="0">
                <a:ea typeface="Majalla UI"/>
              </a:rPr>
              <a:t>هدفمند و دائمی یاد بگیریم.</a:t>
            </a:r>
          </a:p>
          <a:p>
            <a:pPr algn="r" rtl="1" eaLnBrk="1" hangingPunct="1"/>
            <a:r>
              <a:rPr lang="fa-IR" altLang="en-US" sz="2400" smtClean="0">
                <a:ea typeface="Majalla UI"/>
              </a:rPr>
              <a:t>مراقب اعتبار و برند شخصی خود باشیم.</a:t>
            </a:r>
          </a:p>
          <a:p>
            <a:pPr algn="r" rtl="1" eaLnBrk="1" hangingPunct="1"/>
            <a:r>
              <a:rPr lang="fa-IR" altLang="en-US" sz="2400" smtClean="0">
                <a:ea typeface="Majalla UI"/>
              </a:rPr>
              <a:t>وظایف و نقش های خود را کامل و با کیفیت انجام دهیم.</a:t>
            </a:r>
          </a:p>
          <a:p>
            <a:pPr algn="r" rtl="1" eaLnBrk="1" hangingPunct="1"/>
            <a:r>
              <a:rPr lang="fa-IR" altLang="en-US" sz="2400" smtClean="0">
                <a:ea typeface="Majalla UI"/>
              </a:rPr>
              <a:t>به قول و قرارها و تعهداتمان پایبند باشیم.</a:t>
            </a:r>
          </a:p>
          <a:p>
            <a:pPr algn="r" rtl="1" eaLnBrk="1" hangingPunct="1"/>
            <a:r>
              <a:rPr lang="fa-IR" altLang="en-US" sz="2400" smtClean="0">
                <a:ea typeface="Majalla UI"/>
              </a:rPr>
              <a:t>ارزش آفرینی کنیم.</a:t>
            </a:r>
          </a:p>
          <a:p>
            <a:pPr algn="r" rtl="1" eaLnBrk="1" hangingPunct="1"/>
            <a:r>
              <a:rPr lang="fa-IR" altLang="en-US" sz="2400" smtClean="0">
                <a:ea typeface="Majalla UI"/>
              </a:rPr>
              <a:t>مطلع باشیم و مطلع باقی بمانیم.</a:t>
            </a:r>
          </a:p>
          <a:p>
            <a:pPr algn="r" rtl="1" eaLnBrk="1" hangingPunct="1"/>
            <a:r>
              <a:rPr lang="fa-IR" altLang="en-US" sz="2400" smtClean="0">
                <a:ea typeface="Majalla UI"/>
              </a:rPr>
              <a:t>بر نفوذ کلام و مهارت های ارتباطی و اثرگذاری خود بیفزائیم.</a:t>
            </a:r>
          </a:p>
          <a:p>
            <a:pPr algn="r" rtl="1" eaLnBrk="1" hangingPunct="1"/>
            <a:r>
              <a:rPr lang="fa-IR" altLang="en-US" sz="2400" smtClean="0">
                <a:ea typeface="Majalla UI"/>
              </a:rPr>
              <a:t>از دیدگاه دیگران محبوب ، حامی و قابل اعتماد به نظر برسیم.</a:t>
            </a:r>
          </a:p>
          <a:p>
            <a:pPr algn="r" rtl="1" eaLnBrk="1" hangingPunct="1"/>
            <a:r>
              <a:rPr lang="fa-IR" altLang="en-US" sz="2400" smtClean="0">
                <a:ea typeface="Majalla UI"/>
              </a:rPr>
              <a:t>از قدرت چشم انداز غافل نشویم.</a:t>
            </a:r>
            <a:endParaRPr lang="en-US" altLang="en-US" sz="2400" smtClean="0"/>
          </a:p>
        </p:txBody>
      </p:sp>
    </p:spTree>
    <p:extLst>
      <p:ext uri="{BB962C8B-B14F-4D97-AF65-F5344CB8AC3E}">
        <p14:creationId xmlns:p14="http://schemas.microsoft.com/office/powerpoint/2010/main" val="11843397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5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7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7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5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75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7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75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7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 nodeType="clickPar">
                      <p:stCondLst>
                        <p:cond delay="indefinite"/>
                      </p:stCondLst>
                      <p:childTnLst>
                        <p:par>
                          <p:cTn id="5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75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 nodeType="clickPar">
                      <p:stCondLst>
                        <p:cond delay="indefinite"/>
                      </p:stCondLst>
                      <p:childTnLst>
                        <p:par>
                          <p:cTn id="6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75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75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fa-IR" altLang="en-US" b="1" dirty="0" smtClean="0">
                <a:solidFill>
                  <a:srgbClr val="005DA2"/>
                </a:solidFill>
              </a:rPr>
              <a:t>رهبری 360 درجه:</a:t>
            </a:r>
            <a:endParaRPr lang="en-US" altLang="en-US" b="1" dirty="0" smtClean="0">
              <a:solidFill>
                <a:srgbClr val="005DA2"/>
              </a:solidFill>
            </a:endParaRP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7467600" cy="4267200"/>
          </a:xfrm>
        </p:spPr>
        <p:txBody>
          <a:bodyPr/>
          <a:lstStyle/>
          <a:p>
            <a:pPr algn="r" rtl="1" eaLnBrk="1" hangingPunct="1"/>
            <a:r>
              <a:rPr lang="en-US" altLang="en-US" sz="4400" smtClean="0"/>
              <a:t> </a:t>
            </a:r>
            <a:r>
              <a:rPr lang="fa-IR" altLang="en-US" sz="4400" smtClean="0">
                <a:ea typeface="Majalla UI"/>
              </a:rPr>
              <a:t>نفوذ رو به بالا</a:t>
            </a:r>
          </a:p>
          <a:p>
            <a:pPr algn="r" rtl="1" eaLnBrk="1" hangingPunct="1"/>
            <a:r>
              <a:rPr lang="en-US" altLang="en-US" sz="4400" smtClean="0"/>
              <a:t> </a:t>
            </a:r>
            <a:r>
              <a:rPr lang="fa-IR" altLang="en-US" sz="4400" smtClean="0">
                <a:ea typeface="Majalla UI"/>
              </a:rPr>
              <a:t>نفوذ رو به پائین</a:t>
            </a:r>
          </a:p>
          <a:p>
            <a:pPr algn="r" rtl="1" eaLnBrk="1" hangingPunct="1"/>
            <a:r>
              <a:rPr lang="en-US" altLang="en-US" sz="4400" smtClean="0"/>
              <a:t> </a:t>
            </a:r>
            <a:r>
              <a:rPr lang="fa-IR" altLang="en-US" sz="4400" smtClean="0">
                <a:ea typeface="Majalla UI"/>
              </a:rPr>
              <a:t>نفوذ رو به درون</a:t>
            </a:r>
          </a:p>
          <a:p>
            <a:pPr algn="r" rtl="1" eaLnBrk="1" hangingPunct="1"/>
            <a:r>
              <a:rPr lang="en-US" altLang="en-US" sz="4400" smtClean="0"/>
              <a:t> </a:t>
            </a:r>
            <a:r>
              <a:rPr lang="fa-IR" altLang="en-US" sz="4400" smtClean="0">
                <a:ea typeface="Majalla UI"/>
              </a:rPr>
              <a:t>نفوذ رو به بیرون </a:t>
            </a:r>
            <a:endParaRPr lang="en-US" altLang="en-US" sz="4400" smtClean="0"/>
          </a:p>
        </p:txBody>
      </p:sp>
    </p:spTree>
    <p:extLst>
      <p:ext uri="{BB962C8B-B14F-4D97-AF65-F5344CB8AC3E}">
        <p14:creationId xmlns:p14="http://schemas.microsoft.com/office/powerpoint/2010/main" val="1452519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143000" y="625475"/>
            <a:ext cx="3505200" cy="642938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dirty="0" smtClean="0"/>
              <a:t>Moss </a:t>
            </a:r>
            <a:r>
              <a:rPr lang="en-US" sz="4000" dirty="0" err="1" smtClean="0"/>
              <a:t>Kanter</a:t>
            </a:r>
            <a:r>
              <a:rPr lang="en-US" sz="4000" dirty="0" smtClean="0"/>
              <a:t>:</a:t>
            </a:r>
            <a:endParaRPr lang="en-US" sz="4000" dirty="0"/>
          </a:p>
        </p:txBody>
      </p:sp>
      <p:sp>
        <p:nvSpPr>
          <p:cNvPr id="20483" name="Content Placeholder 2"/>
          <p:cNvSpPr>
            <a:spLocks noGrp="1"/>
          </p:cNvSpPr>
          <p:nvPr>
            <p:ph idx="1"/>
          </p:nvPr>
        </p:nvSpPr>
        <p:spPr>
          <a:xfrm>
            <a:off x="1143000" y="1601788"/>
            <a:ext cx="6172200" cy="963612"/>
          </a:xfrm>
        </p:spPr>
        <p:txBody>
          <a:bodyPr/>
          <a:lstStyle/>
          <a:p>
            <a:pPr marL="0" indent="0" eaLnBrk="1" hangingPunct="1">
              <a:buFont typeface="Wingdings" pitchFamily="2" charset="2"/>
              <a:buNone/>
            </a:pPr>
            <a:r>
              <a:rPr lang="en-US" altLang="en-US" smtClean="0"/>
              <a:t>The most important things a leader can bring to a changing organization are:</a:t>
            </a:r>
          </a:p>
        </p:txBody>
      </p:sp>
      <p:sp>
        <p:nvSpPr>
          <p:cNvPr id="6" name="AutoShape 3"/>
          <p:cNvSpPr>
            <a:spLocks noChangeArrowheads="1"/>
          </p:cNvSpPr>
          <p:nvPr/>
        </p:nvSpPr>
        <p:spPr bwMode="ltGray">
          <a:xfrm>
            <a:off x="873125" y="2636838"/>
            <a:ext cx="4114800" cy="2686050"/>
          </a:xfrm>
          <a:prstGeom prst="rightArrow">
            <a:avLst>
              <a:gd name="adj1" fmla="val 79306"/>
              <a:gd name="adj2" fmla="val 34844"/>
            </a:avLst>
          </a:prstGeom>
          <a:gradFill rotWithShape="1">
            <a:gsLst>
              <a:gs pos="0">
                <a:sysClr val="window" lastClr="FFFFFF"/>
              </a:gs>
              <a:gs pos="100000">
                <a:srgbClr val="72A376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l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endParaRPr lang="en-US" sz="2000" kern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AutoShape 4"/>
          <p:cNvSpPr>
            <a:spLocks noChangeArrowheads="1"/>
          </p:cNvSpPr>
          <p:nvPr/>
        </p:nvSpPr>
        <p:spPr bwMode="blackWhite">
          <a:xfrm>
            <a:off x="1158875" y="3094038"/>
            <a:ext cx="2800350" cy="51435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B0CCB0"/>
              </a:gs>
              <a:gs pos="100000">
                <a:srgbClr val="B0CCB0">
                  <a:gamma/>
                  <a:tint val="69804"/>
                  <a:invGamma/>
                </a:srgbClr>
              </a:gs>
            </a:gsLst>
            <a:lin ang="5400000" scaled="1"/>
          </a:gradFill>
          <a:ln w="25400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passion</a:t>
            </a:r>
          </a:p>
        </p:txBody>
      </p:sp>
      <p:sp>
        <p:nvSpPr>
          <p:cNvPr id="8" name="AutoShape 5"/>
          <p:cNvSpPr>
            <a:spLocks noChangeArrowheads="1"/>
          </p:cNvSpPr>
          <p:nvPr/>
        </p:nvSpPr>
        <p:spPr bwMode="blackWhite">
          <a:xfrm>
            <a:off x="1158875" y="3722688"/>
            <a:ext cx="2800350" cy="51435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699D5F"/>
              </a:gs>
              <a:gs pos="100000">
                <a:srgbClr val="699D5F">
                  <a:gamma/>
                  <a:tint val="69804"/>
                  <a:invGamma/>
                </a:srgbClr>
              </a:gs>
            </a:gsLst>
            <a:lin ang="5400000" scaled="1"/>
          </a:gradFill>
          <a:ln w="25400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conviction</a:t>
            </a:r>
          </a:p>
        </p:txBody>
      </p:sp>
      <p:sp>
        <p:nvSpPr>
          <p:cNvPr id="9" name="AutoShape 6"/>
          <p:cNvSpPr>
            <a:spLocks noChangeArrowheads="1"/>
          </p:cNvSpPr>
          <p:nvPr/>
        </p:nvSpPr>
        <p:spPr bwMode="blackWhite">
          <a:xfrm>
            <a:off x="1158875" y="4351338"/>
            <a:ext cx="2800350" cy="514350"/>
          </a:xfrm>
          <a:prstGeom prst="roundRect">
            <a:avLst>
              <a:gd name="adj" fmla="val 9106"/>
            </a:avLst>
          </a:prstGeom>
          <a:gradFill rotWithShape="1">
            <a:gsLst>
              <a:gs pos="0">
                <a:srgbClr val="DB5353"/>
              </a:gs>
              <a:gs pos="100000">
                <a:srgbClr val="DB5353">
                  <a:gamma/>
                  <a:tint val="69804"/>
                  <a:invGamma/>
                </a:srgbClr>
              </a:gs>
            </a:gsLst>
            <a:lin ang="5400000" scaled="1"/>
          </a:gradFill>
          <a:ln w="25400">
            <a:solidFill>
              <a:srgbClr val="FFFF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1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confidence</a:t>
            </a:r>
          </a:p>
        </p:txBody>
      </p:sp>
      <p:sp>
        <p:nvSpPr>
          <p:cNvPr id="10" name="AutoShape 7"/>
          <p:cNvSpPr>
            <a:spLocks noChangeArrowheads="1"/>
          </p:cNvSpPr>
          <p:nvPr/>
        </p:nvSpPr>
        <p:spPr bwMode="auto">
          <a:xfrm>
            <a:off x="5002213" y="3522663"/>
            <a:ext cx="1657350" cy="914400"/>
          </a:xfrm>
          <a:prstGeom prst="roundRect">
            <a:avLst>
              <a:gd name="adj" fmla="val 50000"/>
            </a:avLst>
          </a:prstGeom>
          <a:noFill/>
          <a:ln w="25400">
            <a:noFill/>
            <a:round/>
            <a:headEnd/>
            <a:tailEnd/>
          </a:ln>
          <a:effectLst/>
        </p:spPr>
        <p:txBody>
          <a:bodyPr anchor="ctr"/>
          <a:lstStyle/>
          <a:p>
            <a:pPr algn="ctr" rtl="0" eaLnBrk="0" fontAlgn="base" hangingPunct="0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2000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In others.</a:t>
            </a:r>
          </a:p>
        </p:txBody>
      </p:sp>
    </p:spTree>
    <p:extLst>
      <p:ext uri="{BB962C8B-B14F-4D97-AF65-F5344CB8AC3E}">
        <p14:creationId xmlns:p14="http://schemas.microsoft.com/office/powerpoint/2010/main" val="311573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6013" y="2565400"/>
            <a:ext cx="3235325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507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463" y="2565400"/>
            <a:ext cx="3824287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9735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idx="1"/>
          </p:nvPr>
        </p:nvSpPr>
        <p:spPr>
          <a:xfrm>
            <a:off x="684213" y="1268413"/>
            <a:ext cx="8131175" cy="4476750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r" rtl="1" eaLnBrk="1" hangingPunct="1">
              <a:lnSpc>
                <a:spcPct val="150000"/>
              </a:lnSpc>
              <a:buClr>
                <a:srgbClr val="990033"/>
              </a:buClr>
              <a:buFont typeface="Wingdings" panose="05000000000000000000" pitchFamily="2" charset="2"/>
              <a:buChar char="§"/>
              <a:defRPr/>
            </a:pPr>
            <a:r>
              <a:rPr lang="fa-IR" altLang="en-US" sz="28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رهبري</a:t>
            </a:r>
            <a:r>
              <a:rPr lang="fa-IR" altLang="en-US" sz="28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(Leadership)</a:t>
            </a:r>
            <a:r>
              <a:rPr lang="fa-IR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عبارتست از توانائي در اعمال نفوذ يا اثرگذاردن بر يك گروه در جهت تامين هدفها . امكان دارد اين اثرگذاري يك منبع و منشاء رسمي (سازماني ) داشته باشد و يا توانائي اعمال نفوذ ،از جائي خارج از سازمان بوجود آمده باشد.</a:t>
            </a:r>
          </a:p>
          <a:p>
            <a:pPr algn="r" rtl="1" eaLnBrk="1" hangingPunct="1">
              <a:lnSpc>
                <a:spcPct val="150000"/>
              </a:lnSpc>
              <a:buClr>
                <a:srgbClr val="990033"/>
              </a:buClr>
              <a:buFont typeface="Wingdings" panose="05000000000000000000" pitchFamily="2" charset="2"/>
              <a:buChar char="§"/>
              <a:defRPr/>
            </a:pPr>
            <a:r>
              <a:rPr lang="fa-IR" altLang="en-US" sz="28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رهبري</a:t>
            </a:r>
            <a:r>
              <a:rPr lang="fa-IR" altLang="en-US" sz="2800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a-IR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عبارتست از هنر يا فرآيند نفوذ و تاثيرگذاري بر مردم به نحوي كه با ميل و اشتياق و حداكثر توان خود براي دستيابي به اهداف گروهي كوشش نمايند.</a:t>
            </a:r>
          </a:p>
        </p:txBody>
      </p:sp>
    </p:spTree>
    <p:extLst>
      <p:ext uri="{BB962C8B-B14F-4D97-AF65-F5344CB8AC3E}">
        <p14:creationId xmlns:p14="http://schemas.microsoft.com/office/powerpoint/2010/main" val="565182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idx="1"/>
          </p:nvPr>
        </p:nvSpPr>
        <p:spPr>
          <a:xfrm>
            <a:off x="914400" y="1412875"/>
            <a:ext cx="7848600" cy="4114800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rtl="1" eaLnBrk="1" hangingPunct="1">
              <a:buClr>
                <a:srgbClr val="990033"/>
              </a:buClr>
              <a:defRPr/>
            </a:pPr>
            <a:r>
              <a:rPr lang="ar-SA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  </a:t>
            </a:r>
            <a:r>
              <a:rPr lang="fa-IR" altLang="en-US" sz="28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رهبري</a:t>
            </a:r>
            <a:r>
              <a:rPr lang="fa-IR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در قدرت ترغيب ديگران به تعقيب مشتاقانه هدفهاي معين خلاصه مي شود.</a:t>
            </a:r>
          </a:p>
          <a:p>
            <a:pPr algn="just" rtl="1" eaLnBrk="1" hangingPunct="1">
              <a:buClr>
                <a:srgbClr val="990033"/>
              </a:buClr>
              <a:defRPr/>
            </a:pPr>
            <a:r>
              <a:rPr lang="fa-IR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هدف سازمان اين است كه در آن افراد عادي بتوانند كارهاي غيرعادي انجام دهند ، ليكن </a:t>
            </a:r>
            <a:r>
              <a:rPr lang="fa-IR" altLang="en-US" sz="28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رهبري</a:t>
            </a:r>
            <a:r>
              <a:rPr lang="fa-IR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تبديل انسان هاي معمولي به انساني هاي غير معمولي است .</a:t>
            </a:r>
          </a:p>
          <a:p>
            <a:pPr algn="just" rtl="1" eaLnBrk="1" hangingPunct="1">
              <a:buClr>
                <a:srgbClr val="990033"/>
              </a:buClr>
              <a:defRPr/>
            </a:pPr>
            <a:r>
              <a:rPr lang="fa-IR" altLang="en-US" sz="28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رهبري</a:t>
            </a:r>
            <a:r>
              <a:rPr lang="fa-IR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به يك معنا ايجاد انگيزه است .</a:t>
            </a:r>
          </a:p>
          <a:p>
            <a:pPr algn="just" rtl="1" eaLnBrk="1" hangingPunct="1">
              <a:buClr>
                <a:srgbClr val="990033"/>
              </a:buClr>
              <a:defRPr/>
            </a:pPr>
            <a:r>
              <a:rPr lang="fa-IR" altLang="en-US" sz="28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رهبران</a:t>
            </a:r>
            <a:r>
              <a:rPr lang="fa-IR" altLang="en-US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كساني هستند كه بيشترين تاثير را بر گروه دارند.</a:t>
            </a:r>
          </a:p>
        </p:txBody>
      </p:sp>
    </p:spTree>
    <p:extLst>
      <p:ext uri="{BB962C8B-B14F-4D97-AF65-F5344CB8AC3E}">
        <p14:creationId xmlns:p14="http://schemas.microsoft.com/office/powerpoint/2010/main" val="356095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idx="1"/>
          </p:nvPr>
        </p:nvSpPr>
        <p:spPr>
          <a:xfrm>
            <a:off x="971550" y="1125538"/>
            <a:ext cx="7656513" cy="4751387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rtl="1" eaLnBrk="1" hangingPunct="1">
              <a:lnSpc>
                <a:spcPct val="150000"/>
              </a:lnSpc>
              <a:buClr>
                <a:srgbClr val="990033"/>
              </a:buClr>
              <a:defRPr/>
            </a:pPr>
            <a:r>
              <a:rPr lang="fa-IR" altLang="en-US" sz="32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رهبري</a:t>
            </a:r>
            <a:r>
              <a:rPr lang="fa-IR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رابطه اي است بين مردم كه در آن ، ” نفوذ و قدرت ” بطور نامساوي ،اما بر پايه مقبوليت و مشروعيت ، توزيع شده است .</a:t>
            </a:r>
          </a:p>
          <a:p>
            <a:pPr algn="just" rtl="1" eaLnBrk="1" hangingPunct="1">
              <a:lnSpc>
                <a:spcPct val="150000"/>
              </a:lnSpc>
              <a:buClr>
                <a:srgbClr val="990033"/>
              </a:buClr>
              <a:defRPr/>
            </a:pPr>
            <a:r>
              <a:rPr lang="fa-IR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هيچ </a:t>
            </a:r>
            <a:r>
              <a:rPr lang="fa-IR" altLang="en-US" sz="32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رهبري</a:t>
            </a:r>
            <a:r>
              <a:rPr lang="fa-IR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در انزوا نمي تواند وجود داشته باشد. اگر مي خواهيد بدانيد رهبر هستيد يا نه ، ببينيد آيا كسي از شما پيروي مي كند ؟</a:t>
            </a:r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20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idx="1"/>
          </p:nvPr>
        </p:nvSpPr>
        <p:spPr>
          <a:xfrm>
            <a:off x="1258888" y="1196975"/>
            <a:ext cx="7340600" cy="4968875"/>
          </a:xfrm>
          <a:extLst>
            <a:ext uri="{91240B29-F687-4F45-9708-019B960494DF}">
              <a14:hiddenLine xmlns:a14="http://schemas.microsoft.com/office/drawing/2010/main" w="9525" cap="flat" cmpd="sng">
                <a:solidFill>
                  <a:schemeClr val="tx1"/>
                </a:solidFill>
                <a:prstDash val="solid"/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just" rtl="1" eaLnBrk="1" hangingPunct="1">
              <a:lnSpc>
                <a:spcPct val="150000"/>
              </a:lnSpc>
              <a:buClr>
                <a:srgbClr val="990033"/>
              </a:buClr>
              <a:defRPr/>
            </a:pPr>
            <a:r>
              <a:rPr lang="fa-IR" altLang="en-US" sz="32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رهبري</a:t>
            </a:r>
            <a:r>
              <a:rPr lang="fa-IR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، آينده را براي افراد تعريف مي كند با كمك چشم انداز آينده افراد را با يكديگر متحد مي كند و انگيزه اي را در آنها بوجود مي آورد كه عليرغم موانع به آن دست يابند.</a:t>
            </a:r>
          </a:p>
          <a:p>
            <a:pPr algn="just" rtl="1" eaLnBrk="1" hangingPunct="1">
              <a:lnSpc>
                <a:spcPct val="150000"/>
              </a:lnSpc>
              <a:buClr>
                <a:srgbClr val="990033"/>
              </a:buClr>
              <a:defRPr/>
            </a:pPr>
            <a:r>
              <a:rPr lang="fa-IR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تحول موفقيت آميز ، 70 تا 90 درصد </a:t>
            </a:r>
            <a:r>
              <a:rPr lang="fa-IR" altLang="en-US" sz="3200" b="1" dirty="0" smtClean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رهبري</a:t>
            </a:r>
            <a:r>
              <a:rPr lang="fa-IR" alt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 است و فقط 10 تا 30 درصد مديريت </a:t>
            </a:r>
            <a:endParaRPr lang="en-US" altLang="en-US" sz="32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82016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adge">
  <a:themeElements>
    <a:clrScheme name="Custom 8">
      <a:dk1>
        <a:sysClr val="windowText" lastClr="000000"/>
      </a:dk1>
      <a:lt1>
        <a:sysClr val="window" lastClr="FFFFFF"/>
      </a:lt1>
      <a:dk2>
        <a:srgbClr val="2A1A00"/>
      </a:dk2>
      <a:lt2>
        <a:srgbClr val="FFFFFF"/>
      </a:lt2>
      <a:accent1>
        <a:srgbClr val="F8B323"/>
      </a:accent1>
      <a:accent2>
        <a:srgbClr val="656A59"/>
      </a:accent2>
      <a:accent3>
        <a:srgbClr val="46B2B5"/>
      </a:accent3>
      <a:accent4>
        <a:srgbClr val="8CAA7E"/>
      </a:accent4>
      <a:accent5>
        <a:srgbClr val="D36F68"/>
      </a:accent5>
      <a:accent6>
        <a:srgbClr val="826276"/>
      </a:accent6>
      <a:hlink>
        <a:srgbClr val="46B2B5"/>
      </a:hlink>
      <a:folHlink>
        <a:srgbClr val="A46694"/>
      </a:folHlink>
    </a:clrScheme>
    <a:fontScheme name="Badge">
      <a:majorFont>
        <a:latin typeface="Impact" panose="020B080603090205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メイリオ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Badg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12700" cap="flat" cmpd="sng" algn="in">
          <a:solidFill>
            <a:schemeClr val="phClr"/>
          </a:solidFill>
          <a:prstDash val="solid"/>
        </a:ln>
        <a:ln w="5080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algn="ctr" rotWithShape="0">
              <a:srgbClr val="000000">
                <a:alpha val="2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Badge" id="{71A07785-5930-41D4-9A83-E23602B48E98}" vid="{771EA782-DFA6-45B1-AEA3-661F1715B310}"/>
    </a:ext>
  </a:ext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Theme1" id="{D192FBC9-3691-410E-9B10-D16ED49BFFFC}" vid="{61AD2B0D-0F74-4695-95D3-64A706DC25C8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Custom 8">
    <a:dk1>
      <a:sysClr val="windowText" lastClr="000000"/>
    </a:dk1>
    <a:lt1>
      <a:sysClr val="window" lastClr="FFFFFF"/>
    </a:lt1>
    <a:dk2>
      <a:srgbClr val="2A1A00"/>
    </a:dk2>
    <a:lt2>
      <a:srgbClr val="FFFFFF"/>
    </a:lt2>
    <a:accent1>
      <a:srgbClr val="F8B323"/>
    </a:accent1>
    <a:accent2>
      <a:srgbClr val="656A59"/>
    </a:accent2>
    <a:accent3>
      <a:srgbClr val="46B2B5"/>
    </a:accent3>
    <a:accent4>
      <a:srgbClr val="8CAA7E"/>
    </a:accent4>
    <a:accent5>
      <a:srgbClr val="D36F68"/>
    </a:accent5>
    <a:accent6>
      <a:srgbClr val="826276"/>
    </a:accent6>
    <a:hlink>
      <a:srgbClr val="46B2B5"/>
    </a:hlink>
    <a:folHlink>
      <a:srgbClr val="A46694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1282</Words>
  <Application>Microsoft Office PowerPoint</Application>
  <PresentationFormat>On-screen Show (4:3)</PresentationFormat>
  <Paragraphs>162</Paragraphs>
  <Slides>28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Office Theme</vt:lpstr>
      <vt:lpstr>Badge</vt:lpstr>
      <vt:lpstr>Custom Design</vt:lpstr>
      <vt:lpstr>Theme1</vt:lpstr>
      <vt:lpstr>مدیریت منابع انسانی  و  رهبری سازمان</vt:lpstr>
      <vt:lpstr>رهبری یعنی:</vt:lpstr>
      <vt:lpstr>رهبری 360 درجه:</vt:lpstr>
      <vt:lpstr>Moss Kanter: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درپژوهشي به نام voice of the leader ، 10 قابليت مهم براي رهبري موثر به شرح زير شناسايي شد :</vt:lpstr>
      <vt:lpstr>برخي قابليت هاي رهبري در شركت هاي برتر جهان :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4گانه پوسنر و کوزس :         </vt:lpstr>
      <vt:lpstr>4 منبع قدرت یک مدیر (مدیر منابع انسانی)</vt:lpstr>
      <vt:lpstr>PowerPoint Presentation</vt:lpstr>
      <vt:lpstr>برای قدرتمند بودن و قدرتمند ماندن یا برای رهبر بودن و رهبر ماندن باید: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مدیریت منابع انسانی  و  رهبری سازمان</dc:title>
  <dc:creator>7</dc:creator>
  <cp:lastModifiedBy>7</cp:lastModifiedBy>
  <cp:revision>2</cp:revision>
  <dcterms:created xsi:type="dcterms:W3CDTF">2017-02-23T03:29:15Z</dcterms:created>
  <dcterms:modified xsi:type="dcterms:W3CDTF">2017-02-23T03:32:48Z</dcterms:modified>
</cp:coreProperties>
</file>