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sldIdLst>
    <p:sldId id="256" r:id="rId2"/>
    <p:sldId id="342" r:id="rId3"/>
    <p:sldId id="329" r:id="rId4"/>
    <p:sldId id="341" r:id="rId5"/>
    <p:sldId id="386" r:id="rId6"/>
    <p:sldId id="294" r:id="rId7"/>
    <p:sldId id="385" r:id="rId8"/>
    <p:sldId id="295" r:id="rId9"/>
    <p:sldId id="296" r:id="rId10"/>
    <p:sldId id="323" r:id="rId11"/>
    <p:sldId id="362" r:id="rId12"/>
    <p:sldId id="364" r:id="rId13"/>
    <p:sldId id="363" r:id="rId14"/>
    <p:sldId id="297" r:id="rId15"/>
    <p:sldId id="301" r:id="rId16"/>
    <p:sldId id="365" r:id="rId17"/>
    <p:sldId id="366" r:id="rId18"/>
    <p:sldId id="368" r:id="rId19"/>
    <p:sldId id="370" r:id="rId20"/>
    <p:sldId id="371" r:id="rId21"/>
    <p:sldId id="372" r:id="rId22"/>
    <p:sldId id="374" r:id="rId23"/>
    <p:sldId id="354" r:id="rId24"/>
    <p:sldId id="332" r:id="rId25"/>
    <p:sldId id="375" r:id="rId26"/>
    <p:sldId id="279" r:id="rId27"/>
    <p:sldId id="292" r:id="rId28"/>
    <p:sldId id="291" r:id="rId29"/>
    <p:sldId id="287" r:id="rId30"/>
    <p:sldId id="293" r:id="rId31"/>
    <p:sldId id="288" r:id="rId32"/>
    <p:sldId id="289" r:id="rId33"/>
    <p:sldId id="290" r:id="rId34"/>
    <p:sldId id="384" r:id="rId35"/>
    <p:sldId id="338" r:id="rId36"/>
    <p:sldId id="344" r:id="rId37"/>
    <p:sldId id="345" r:id="rId38"/>
    <p:sldId id="343" r:id="rId39"/>
    <p:sldId id="339" r:id="rId40"/>
    <p:sldId id="346" r:id="rId41"/>
    <p:sldId id="347" r:id="rId42"/>
    <p:sldId id="348" r:id="rId43"/>
    <p:sldId id="302" r:id="rId44"/>
    <p:sldId id="349" r:id="rId45"/>
    <p:sldId id="305" r:id="rId46"/>
    <p:sldId id="303" r:id="rId47"/>
    <p:sldId id="304" r:id="rId48"/>
    <p:sldId id="335" r:id="rId49"/>
    <p:sldId id="350" r:id="rId50"/>
    <p:sldId id="351" r:id="rId51"/>
    <p:sldId id="376" r:id="rId52"/>
    <p:sldId id="382" r:id="rId53"/>
    <p:sldId id="383" r:id="rId5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6962" autoAdjust="0"/>
    <p:restoredTop sz="94660"/>
  </p:normalViewPr>
  <p:slideViewPr>
    <p:cSldViewPr>
      <p:cViewPr varScale="1">
        <p:scale>
          <a:sx n="111" d="100"/>
          <a:sy n="111" d="100"/>
        </p:scale>
        <p:origin x="1206" y="9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1B20CB4-9B7D-49C9-BBF1-3BE945A82448}" type="doc">
      <dgm:prSet loTypeId="urn:microsoft.com/office/officeart/2005/8/layout/radial5" loCatId="cycle" qsTypeId="urn:microsoft.com/office/officeart/2005/8/quickstyle/3d3" qsCatId="3D" csTypeId="urn:microsoft.com/office/officeart/2005/8/colors/accent1_2" csCatId="accent1" phldr="1"/>
      <dgm:spPr/>
      <dgm:t>
        <a:bodyPr/>
        <a:lstStyle/>
        <a:p>
          <a:endParaRPr lang="en-US"/>
        </a:p>
      </dgm:t>
    </dgm:pt>
    <dgm:pt modelId="{460CA2A0-8BCA-4610-BD1C-92D0B3CA042A}">
      <dgm:prSet phldrT="[Text]" custT="1"/>
      <dgm:spPr/>
      <dgm:t>
        <a:bodyPr/>
        <a:lstStyle/>
        <a:p>
          <a:pPr algn="ctr"/>
          <a:r>
            <a:rPr lang="en-US" sz="1050" b="1" dirty="0" smtClean="0">
              <a:solidFill>
                <a:schemeClr val="bg1"/>
              </a:solidFill>
              <a:cs typeface="B Titr" pitchFamily="2" charset="-78"/>
            </a:rPr>
            <a:t>Human resource Development Processed</a:t>
          </a:r>
        </a:p>
        <a:p>
          <a:pPr algn="ctr"/>
          <a:r>
            <a:rPr lang="fa-IR" sz="900" dirty="0" smtClean="0">
              <a:solidFill>
                <a:schemeClr val="bg1"/>
              </a:solidFill>
              <a:cs typeface="B Titr" pitchFamily="2" charset="-78"/>
            </a:rPr>
            <a:t>فرآیندهای توسعه منابع انسانی</a:t>
          </a:r>
          <a:endParaRPr lang="en-US" sz="900" dirty="0" smtClean="0">
            <a:solidFill>
              <a:schemeClr val="bg1"/>
            </a:solidFill>
            <a:cs typeface="B Titr" pitchFamily="2" charset="-78"/>
          </a:endParaRPr>
        </a:p>
      </dgm:t>
    </dgm:pt>
    <dgm:pt modelId="{6E574F8F-2D27-44D2-A3E5-580B4BAD77D2}" type="parTrans" cxnId="{36D1263B-718E-46A6-B3D7-CEFADA853140}">
      <dgm:prSet/>
      <dgm:spPr/>
      <dgm:t>
        <a:bodyPr/>
        <a:lstStyle/>
        <a:p>
          <a:pPr algn="ctr"/>
          <a:endParaRPr lang="en-US" sz="1000">
            <a:solidFill>
              <a:schemeClr val="bg1"/>
            </a:solidFill>
            <a:cs typeface="B Titr" pitchFamily="2" charset="-78"/>
          </a:endParaRPr>
        </a:p>
      </dgm:t>
    </dgm:pt>
    <dgm:pt modelId="{A3C5F69E-3137-4D09-BC0F-7AE469B5859E}" type="sibTrans" cxnId="{36D1263B-718E-46A6-B3D7-CEFADA853140}">
      <dgm:prSet/>
      <dgm:spPr/>
      <dgm:t>
        <a:bodyPr/>
        <a:lstStyle/>
        <a:p>
          <a:pPr algn="ctr"/>
          <a:endParaRPr lang="en-US" sz="1000">
            <a:solidFill>
              <a:schemeClr val="bg1"/>
            </a:solidFill>
            <a:cs typeface="B Titr" pitchFamily="2" charset="-78"/>
          </a:endParaRPr>
        </a:p>
      </dgm:t>
    </dgm:pt>
    <dgm:pt modelId="{4639D9D7-D710-4953-B561-824C7D9F8E7D}">
      <dgm:prSet phldrT="[Text]" custT="1"/>
      <dgm:spPr/>
      <dgm:t>
        <a:bodyPr/>
        <a:lstStyle/>
        <a:p>
          <a:pPr algn="ctr"/>
          <a:r>
            <a:rPr lang="fa-IR" sz="800" dirty="0" smtClean="0">
              <a:solidFill>
                <a:schemeClr val="bg1"/>
              </a:solidFill>
              <a:cs typeface="B Titr" pitchFamily="2" charset="-78"/>
            </a:rPr>
            <a:t>برنامه ریزی استراتژیک منابع انسانی</a:t>
          </a:r>
          <a:endParaRPr lang="en-US" sz="800" dirty="0" smtClean="0">
            <a:solidFill>
              <a:schemeClr val="bg1"/>
            </a:solidFill>
            <a:cs typeface="B Titr" pitchFamily="2" charset="-78"/>
          </a:endParaRPr>
        </a:p>
        <a:p>
          <a:pPr algn="ctr"/>
          <a:r>
            <a:rPr lang="en-US" sz="800" b="1" dirty="0" smtClean="0">
              <a:solidFill>
                <a:schemeClr val="bg1"/>
              </a:solidFill>
              <a:cs typeface="B Titr" pitchFamily="2" charset="-78"/>
            </a:rPr>
            <a:t>Strategic Human Resource Planning</a:t>
          </a:r>
          <a:endParaRPr lang="en-US" sz="800" b="1" dirty="0">
            <a:solidFill>
              <a:schemeClr val="bg1"/>
            </a:solidFill>
            <a:cs typeface="B Titr" pitchFamily="2" charset="-78"/>
          </a:endParaRPr>
        </a:p>
      </dgm:t>
    </dgm:pt>
    <dgm:pt modelId="{1F260C59-4D88-456F-BB87-AA0E61CEADE4}" type="parTrans" cxnId="{16541106-E3D1-4BD8-8F55-7A3E19AF2C6D}">
      <dgm:prSet custT="1"/>
      <dgm:spPr/>
      <dgm:t>
        <a:bodyPr/>
        <a:lstStyle/>
        <a:p>
          <a:pPr algn="ctr"/>
          <a:endParaRPr lang="en-US" sz="400">
            <a:solidFill>
              <a:schemeClr val="bg1"/>
            </a:solidFill>
            <a:cs typeface="B Titr" pitchFamily="2" charset="-78"/>
          </a:endParaRPr>
        </a:p>
      </dgm:t>
    </dgm:pt>
    <dgm:pt modelId="{871B053A-B0B4-4398-9F23-C3CF45626D1A}" type="sibTrans" cxnId="{16541106-E3D1-4BD8-8F55-7A3E19AF2C6D}">
      <dgm:prSet/>
      <dgm:spPr/>
      <dgm:t>
        <a:bodyPr/>
        <a:lstStyle/>
        <a:p>
          <a:pPr algn="ctr"/>
          <a:endParaRPr lang="en-US" sz="1000">
            <a:solidFill>
              <a:schemeClr val="bg1"/>
            </a:solidFill>
            <a:cs typeface="B Titr" pitchFamily="2" charset="-78"/>
          </a:endParaRPr>
        </a:p>
      </dgm:t>
    </dgm:pt>
    <dgm:pt modelId="{07830E35-DD54-4909-A3B7-0A62ACCB3307}">
      <dgm:prSet phldrT="[Text]" custT="1"/>
      <dgm:spPr/>
      <dgm:t>
        <a:bodyPr/>
        <a:lstStyle/>
        <a:p>
          <a:pPr algn="ctr"/>
          <a:r>
            <a:rPr lang="fa-IR" sz="800" dirty="0" smtClean="0">
              <a:solidFill>
                <a:schemeClr val="bg1"/>
              </a:solidFill>
              <a:cs typeface="B Titr" pitchFamily="2" charset="-78"/>
            </a:rPr>
            <a:t>جذب و گزینش</a:t>
          </a:r>
          <a:endParaRPr lang="en-US" sz="800" dirty="0" smtClean="0">
            <a:solidFill>
              <a:schemeClr val="bg1"/>
            </a:solidFill>
            <a:cs typeface="B Titr" pitchFamily="2" charset="-78"/>
          </a:endParaRPr>
        </a:p>
        <a:p>
          <a:pPr algn="ctr"/>
          <a:r>
            <a:rPr lang="en-US" sz="900" b="1" dirty="0" smtClean="0">
              <a:solidFill>
                <a:schemeClr val="bg1"/>
              </a:solidFill>
              <a:cs typeface="B Titr" pitchFamily="2" charset="-78"/>
            </a:rPr>
            <a:t>Recruitment &amp; Selection </a:t>
          </a:r>
          <a:endParaRPr lang="en-US" sz="900" b="1" dirty="0">
            <a:solidFill>
              <a:schemeClr val="bg1"/>
            </a:solidFill>
            <a:cs typeface="B Titr" pitchFamily="2" charset="-78"/>
          </a:endParaRPr>
        </a:p>
      </dgm:t>
    </dgm:pt>
    <dgm:pt modelId="{ED0F0620-12B5-4D0B-816C-186DB2A0D9CC}" type="parTrans" cxnId="{0FC24FD3-F163-4B05-AD03-6DCB27A1E853}">
      <dgm:prSet custT="1"/>
      <dgm:spPr/>
      <dgm:t>
        <a:bodyPr/>
        <a:lstStyle/>
        <a:p>
          <a:pPr algn="ctr"/>
          <a:endParaRPr lang="en-US" sz="400">
            <a:solidFill>
              <a:schemeClr val="bg1"/>
            </a:solidFill>
            <a:cs typeface="B Titr" pitchFamily="2" charset="-78"/>
          </a:endParaRPr>
        </a:p>
      </dgm:t>
    </dgm:pt>
    <dgm:pt modelId="{CDA8684D-8E0A-42E1-A1ED-8C2A56721B61}" type="sibTrans" cxnId="{0FC24FD3-F163-4B05-AD03-6DCB27A1E853}">
      <dgm:prSet/>
      <dgm:spPr/>
      <dgm:t>
        <a:bodyPr/>
        <a:lstStyle/>
        <a:p>
          <a:pPr algn="ctr"/>
          <a:endParaRPr lang="en-US" sz="1000">
            <a:solidFill>
              <a:schemeClr val="bg1"/>
            </a:solidFill>
            <a:cs typeface="B Titr" pitchFamily="2" charset="-78"/>
          </a:endParaRPr>
        </a:p>
      </dgm:t>
    </dgm:pt>
    <dgm:pt modelId="{F1C2BDCD-037E-4CCC-9F9D-0B76266D4FED}">
      <dgm:prSet phldrT="[Text]" custT="1"/>
      <dgm:spPr/>
      <dgm:t>
        <a:bodyPr/>
        <a:lstStyle/>
        <a:p>
          <a:pPr algn="ctr"/>
          <a:r>
            <a:rPr lang="fa-IR" sz="800" dirty="0" smtClean="0">
              <a:solidFill>
                <a:schemeClr val="bg1"/>
              </a:solidFill>
              <a:cs typeface="B Titr" pitchFamily="2" charset="-78"/>
            </a:rPr>
            <a:t>جامعه پذیری</a:t>
          </a:r>
          <a:endParaRPr lang="en-US" sz="800" dirty="0" smtClean="0">
            <a:solidFill>
              <a:schemeClr val="bg1"/>
            </a:solidFill>
            <a:cs typeface="B Titr" pitchFamily="2" charset="-78"/>
          </a:endParaRPr>
        </a:p>
        <a:p>
          <a:pPr algn="ctr"/>
          <a:r>
            <a:rPr lang="en-US" sz="900" b="1" dirty="0" smtClean="0">
              <a:solidFill>
                <a:schemeClr val="bg1"/>
              </a:solidFill>
              <a:latin typeface="Times New Roman" pitchFamily="18" charset="0"/>
              <a:cs typeface="Times New Roman" pitchFamily="18" charset="0"/>
            </a:rPr>
            <a:t>Induction and  orientation</a:t>
          </a:r>
          <a:endParaRPr lang="en-US" sz="900" b="1" dirty="0">
            <a:solidFill>
              <a:schemeClr val="bg1"/>
            </a:solidFill>
            <a:latin typeface="Times New Roman" pitchFamily="18" charset="0"/>
            <a:cs typeface="Times New Roman" pitchFamily="18" charset="0"/>
          </a:endParaRPr>
        </a:p>
      </dgm:t>
    </dgm:pt>
    <dgm:pt modelId="{A18B5E49-3C3E-4C87-A577-1A2AB237497C}" type="parTrans" cxnId="{A7AABF85-19CD-44BF-B451-BE93BDA3BF33}">
      <dgm:prSet custT="1"/>
      <dgm:spPr/>
      <dgm:t>
        <a:bodyPr/>
        <a:lstStyle/>
        <a:p>
          <a:pPr algn="ctr"/>
          <a:endParaRPr lang="en-US" sz="400">
            <a:solidFill>
              <a:schemeClr val="bg1"/>
            </a:solidFill>
            <a:cs typeface="B Titr" pitchFamily="2" charset="-78"/>
          </a:endParaRPr>
        </a:p>
      </dgm:t>
    </dgm:pt>
    <dgm:pt modelId="{6C74CA8A-093D-4025-8AFD-95FBEC4E13C8}" type="sibTrans" cxnId="{A7AABF85-19CD-44BF-B451-BE93BDA3BF33}">
      <dgm:prSet/>
      <dgm:spPr/>
      <dgm:t>
        <a:bodyPr/>
        <a:lstStyle/>
        <a:p>
          <a:pPr algn="ctr"/>
          <a:endParaRPr lang="en-US" sz="1000">
            <a:solidFill>
              <a:schemeClr val="bg1"/>
            </a:solidFill>
            <a:cs typeface="B Titr" pitchFamily="2" charset="-78"/>
          </a:endParaRPr>
        </a:p>
      </dgm:t>
    </dgm:pt>
    <dgm:pt modelId="{E1BCAE31-C22A-435E-B5BD-45CF623E53FF}">
      <dgm:prSet phldrT="[Text]" custT="1"/>
      <dgm:spPr/>
      <dgm:t>
        <a:bodyPr/>
        <a:lstStyle/>
        <a:p>
          <a:pPr algn="ctr"/>
          <a:r>
            <a:rPr lang="fa-IR" sz="800" dirty="0" smtClean="0">
              <a:solidFill>
                <a:schemeClr val="bg1"/>
              </a:solidFill>
              <a:cs typeface="B Titr" pitchFamily="2" charset="-78"/>
            </a:rPr>
            <a:t>آموزش و توسعه مهارتها</a:t>
          </a:r>
          <a:endParaRPr lang="en-US" sz="800" dirty="0" smtClean="0">
            <a:solidFill>
              <a:schemeClr val="bg1"/>
            </a:solidFill>
            <a:cs typeface="B Titr" pitchFamily="2" charset="-78"/>
          </a:endParaRPr>
        </a:p>
        <a:p>
          <a:pPr algn="ctr"/>
          <a:r>
            <a:rPr lang="en-US" sz="800" b="1" dirty="0" smtClean="0">
              <a:solidFill>
                <a:schemeClr val="bg1"/>
              </a:solidFill>
              <a:latin typeface="Times New Roman" pitchFamily="18" charset="0"/>
              <a:cs typeface="Times New Roman" pitchFamily="18" charset="0"/>
            </a:rPr>
            <a:t>Training and Skill Development</a:t>
          </a:r>
          <a:endParaRPr lang="en-US" sz="800" b="1" dirty="0">
            <a:solidFill>
              <a:schemeClr val="bg1"/>
            </a:solidFill>
            <a:latin typeface="Times New Roman" pitchFamily="18" charset="0"/>
            <a:cs typeface="Times New Roman" pitchFamily="18" charset="0"/>
          </a:endParaRPr>
        </a:p>
      </dgm:t>
    </dgm:pt>
    <dgm:pt modelId="{F123D9A1-BD87-490A-9E12-B41ED784B152}" type="parTrans" cxnId="{711E7AAF-B193-4DB5-881F-C0836C86F05D}">
      <dgm:prSet custT="1"/>
      <dgm:spPr/>
      <dgm:t>
        <a:bodyPr/>
        <a:lstStyle/>
        <a:p>
          <a:pPr algn="ctr"/>
          <a:endParaRPr lang="en-US" sz="400">
            <a:solidFill>
              <a:schemeClr val="bg1"/>
            </a:solidFill>
            <a:cs typeface="B Titr" pitchFamily="2" charset="-78"/>
          </a:endParaRPr>
        </a:p>
      </dgm:t>
    </dgm:pt>
    <dgm:pt modelId="{BCFF2EFA-4A01-4BB3-B1B6-F57B781E1146}" type="sibTrans" cxnId="{711E7AAF-B193-4DB5-881F-C0836C86F05D}">
      <dgm:prSet/>
      <dgm:spPr/>
      <dgm:t>
        <a:bodyPr/>
        <a:lstStyle/>
        <a:p>
          <a:pPr algn="ctr"/>
          <a:endParaRPr lang="en-US" sz="1000">
            <a:solidFill>
              <a:schemeClr val="bg1"/>
            </a:solidFill>
            <a:cs typeface="B Titr" pitchFamily="2" charset="-78"/>
          </a:endParaRPr>
        </a:p>
      </dgm:t>
    </dgm:pt>
    <dgm:pt modelId="{95344C65-ABF6-465C-A010-A2C075F60250}">
      <dgm:prSet custT="1"/>
      <dgm:spPr/>
      <dgm:t>
        <a:bodyPr/>
        <a:lstStyle/>
        <a:p>
          <a:pPr algn="ctr"/>
          <a:r>
            <a:rPr lang="fa-IR" sz="800" dirty="0" smtClean="0">
              <a:solidFill>
                <a:schemeClr val="bg1"/>
              </a:solidFill>
              <a:cs typeface="B Titr" pitchFamily="2" charset="-78"/>
            </a:rPr>
            <a:t>طراحی رشد شغلی</a:t>
          </a:r>
          <a:endParaRPr lang="en-US" sz="800" dirty="0" smtClean="0">
            <a:solidFill>
              <a:schemeClr val="bg1"/>
            </a:solidFill>
            <a:cs typeface="B Titr" pitchFamily="2" charset="-78"/>
          </a:endParaRPr>
        </a:p>
        <a:p>
          <a:pPr algn="ctr"/>
          <a:r>
            <a:rPr lang="en-US" sz="900" b="1" dirty="0" smtClean="0">
              <a:solidFill>
                <a:schemeClr val="bg1"/>
              </a:solidFill>
              <a:cs typeface="B Titr" pitchFamily="2" charset="-78"/>
            </a:rPr>
            <a:t>Career Development</a:t>
          </a:r>
          <a:endParaRPr lang="en-US" sz="900" b="1" dirty="0">
            <a:solidFill>
              <a:schemeClr val="bg1"/>
            </a:solidFill>
            <a:cs typeface="B Titr" pitchFamily="2" charset="-78"/>
          </a:endParaRPr>
        </a:p>
      </dgm:t>
    </dgm:pt>
    <dgm:pt modelId="{CB32EFA7-B64A-46E4-A5C4-11ACF4BA94A6}" type="parTrans" cxnId="{3334EBF4-A269-4B14-BCF2-31362BACE7C6}">
      <dgm:prSet custT="1"/>
      <dgm:spPr/>
      <dgm:t>
        <a:bodyPr/>
        <a:lstStyle/>
        <a:p>
          <a:pPr algn="ctr"/>
          <a:endParaRPr lang="en-US" sz="400">
            <a:solidFill>
              <a:schemeClr val="bg1"/>
            </a:solidFill>
            <a:cs typeface="B Titr" pitchFamily="2" charset="-78"/>
          </a:endParaRPr>
        </a:p>
      </dgm:t>
    </dgm:pt>
    <dgm:pt modelId="{FB6B210E-9D39-4336-A224-2E8F6B6A1C68}" type="sibTrans" cxnId="{3334EBF4-A269-4B14-BCF2-31362BACE7C6}">
      <dgm:prSet/>
      <dgm:spPr/>
      <dgm:t>
        <a:bodyPr/>
        <a:lstStyle/>
        <a:p>
          <a:pPr algn="ctr"/>
          <a:endParaRPr lang="en-US" sz="1000">
            <a:solidFill>
              <a:schemeClr val="bg1"/>
            </a:solidFill>
            <a:cs typeface="B Titr" pitchFamily="2" charset="-78"/>
          </a:endParaRPr>
        </a:p>
      </dgm:t>
    </dgm:pt>
    <dgm:pt modelId="{97BD1179-53B0-4F3D-B618-D913348CD528}">
      <dgm:prSet custT="1"/>
      <dgm:spPr/>
      <dgm:t>
        <a:bodyPr/>
        <a:lstStyle/>
        <a:p>
          <a:pPr algn="ctr"/>
          <a:r>
            <a:rPr lang="fa-IR" sz="800" dirty="0" smtClean="0">
              <a:solidFill>
                <a:schemeClr val="bg1"/>
              </a:solidFill>
              <a:cs typeface="B Titr" pitchFamily="2" charset="-78"/>
            </a:rPr>
            <a:t>نظام پرداخت</a:t>
          </a:r>
          <a:endParaRPr lang="en-US" sz="800" dirty="0" smtClean="0">
            <a:solidFill>
              <a:schemeClr val="bg1"/>
            </a:solidFill>
            <a:cs typeface="B Titr" pitchFamily="2" charset="-78"/>
          </a:endParaRPr>
        </a:p>
        <a:p>
          <a:pPr algn="ctr"/>
          <a:r>
            <a:rPr lang="en-US" sz="900" b="1" dirty="0" smtClean="0">
              <a:solidFill>
                <a:schemeClr val="bg1"/>
              </a:solidFill>
              <a:latin typeface="Times New Roman" pitchFamily="18" charset="0"/>
              <a:cs typeface="Times New Roman" pitchFamily="18" charset="0"/>
            </a:rPr>
            <a:t>Payment and Compensation</a:t>
          </a:r>
          <a:endParaRPr lang="en-US" sz="900" b="1" dirty="0">
            <a:solidFill>
              <a:schemeClr val="bg1"/>
            </a:solidFill>
            <a:latin typeface="Times New Roman" pitchFamily="18" charset="0"/>
            <a:cs typeface="Times New Roman" pitchFamily="18" charset="0"/>
          </a:endParaRPr>
        </a:p>
      </dgm:t>
    </dgm:pt>
    <dgm:pt modelId="{5AE40267-5EE8-4FC8-AAB6-1B62754F725C}" type="parTrans" cxnId="{F917BDAE-72C9-4C5C-AC98-8510CA867577}">
      <dgm:prSet custT="1"/>
      <dgm:spPr/>
      <dgm:t>
        <a:bodyPr/>
        <a:lstStyle/>
        <a:p>
          <a:pPr algn="ctr"/>
          <a:endParaRPr lang="en-US" sz="400">
            <a:solidFill>
              <a:schemeClr val="bg1"/>
            </a:solidFill>
            <a:cs typeface="B Titr" pitchFamily="2" charset="-78"/>
          </a:endParaRPr>
        </a:p>
      </dgm:t>
    </dgm:pt>
    <dgm:pt modelId="{C07996DC-B17A-4BFA-A198-E367F7FEFF8A}" type="sibTrans" cxnId="{F917BDAE-72C9-4C5C-AC98-8510CA867577}">
      <dgm:prSet/>
      <dgm:spPr/>
      <dgm:t>
        <a:bodyPr/>
        <a:lstStyle/>
        <a:p>
          <a:pPr algn="ctr"/>
          <a:endParaRPr lang="en-US" sz="1000">
            <a:solidFill>
              <a:schemeClr val="bg1"/>
            </a:solidFill>
            <a:cs typeface="B Titr" pitchFamily="2" charset="-78"/>
          </a:endParaRPr>
        </a:p>
      </dgm:t>
    </dgm:pt>
    <dgm:pt modelId="{35DE6510-861B-47A4-9A1D-4A4FD79B4CD4}">
      <dgm:prSet custT="1"/>
      <dgm:spPr/>
      <dgm:t>
        <a:bodyPr/>
        <a:lstStyle/>
        <a:p>
          <a:pPr algn="ctr"/>
          <a:r>
            <a:rPr lang="fa-IR" sz="800" dirty="0" smtClean="0">
              <a:solidFill>
                <a:schemeClr val="bg1"/>
              </a:solidFill>
              <a:cs typeface="B Titr" pitchFamily="2" charset="-78"/>
            </a:rPr>
            <a:t>مدیریت ارتباطات</a:t>
          </a:r>
          <a:endParaRPr lang="en-US" sz="800" dirty="0" smtClean="0">
            <a:solidFill>
              <a:schemeClr val="bg1"/>
            </a:solidFill>
            <a:cs typeface="B Titr" pitchFamily="2" charset="-78"/>
          </a:endParaRPr>
        </a:p>
        <a:p>
          <a:pPr algn="ctr"/>
          <a:r>
            <a:rPr lang="en-US" sz="800" b="1" dirty="0" smtClean="0">
              <a:solidFill>
                <a:schemeClr val="bg1"/>
              </a:solidFill>
              <a:cs typeface="B Titr" pitchFamily="2" charset="-78"/>
            </a:rPr>
            <a:t>Communication System</a:t>
          </a:r>
          <a:endParaRPr lang="en-US" sz="800" b="1" dirty="0">
            <a:solidFill>
              <a:schemeClr val="bg1"/>
            </a:solidFill>
            <a:cs typeface="B Titr" pitchFamily="2" charset="-78"/>
          </a:endParaRPr>
        </a:p>
      </dgm:t>
    </dgm:pt>
    <dgm:pt modelId="{92E93D63-B2B2-41BE-98A0-340E298B13D9}" type="parTrans" cxnId="{59FA7DA6-A859-4DCB-AFC2-273EA38CBC94}">
      <dgm:prSet custT="1"/>
      <dgm:spPr/>
      <dgm:t>
        <a:bodyPr/>
        <a:lstStyle/>
        <a:p>
          <a:pPr algn="ctr"/>
          <a:endParaRPr lang="en-US" sz="400">
            <a:solidFill>
              <a:schemeClr val="bg1"/>
            </a:solidFill>
            <a:cs typeface="B Titr" pitchFamily="2" charset="-78"/>
          </a:endParaRPr>
        </a:p>
      </dgm:t>
    </dgm:pt>
    <dgm:pt modelId="{500B0202-DE53-4520-ADAB-2849FBBF0387}" type="sibTrans" cxnId="{59FA7DA6-A859-4DCB-AFC2-273EA38CBC94}">
      <dgm:prSet/>
      <dgm:spPr/>
      <dgm:t>
        <a:bodyPr/>
        <a:lstStyle/>
        <a:p>
          <a:pPr algn="ctr"/>
          <a:endParaRPr lang="en-US" sz="1000">
            <a:solidFill>
              <a:schemeClr val="bg1"/>
            </a:solidFill>
            <a:cs typeface="B Titr" pitchFamily="2" charset="-78"/>
          </a:endParaRPr>
        </a:p>
      </dgm:t>
    </dgm:pt>
    <dgm:pt modelId="{770667BD-6F1F-466F-A76A-3472A82456E8}">
      <dgm:prSet custT="1"/>
      <dgm:spPr/>
      <dgm:t>
        <a:bodyPr/>
        <a:lstStyle/>
        <a:p>
          <a:pPr algn="ctr"/>
          <a:r>
            <a:rPr lang="fa-IR" sz="800" dirty="0" smtClean="0">
              <a:solidFill>
                <a:schemeClr val="bg1"/>
              </a:solidFill>
              <a:cs typeface="B Titr" pitchFamily="2" charset="-78"/>
            </a:rPr>
            <a:t>روابط کار</a:t>
          </a:r>
          <a:endParaRPr lang="en-US" sz="800" dirty="0" smtClean="0">
            <a:solidFill>
              <a:schemeClr val="bg1"/>
            </a:solidFill>
            <a:cs typeface="B Titr" pitchFamily="2" charset="-78"/>
          </a:endParaRPr>
        </a:p>
        <a:p>
          <a:pPr algn="ctr"/>
          <a:r>
            <a:rPr lang="en-US" sz="800" b="1" dirty="0" smtClean="0">
              <a:solidFill>
                <a:schemeClr val="bg1"/>
              </a:solidFill>
              <a:cs typeface="B Titr" pitchFamily="2" charset="-78"/>
            </a:rPr>
            <a:t>Industrial  Relations</a:t>
          </a:r>
          <a:endParaRPr lang="en-US" sz="900" b="1" dirty="0">
            <a:solidFill>
              <a:schemeClr val="bg1"/>
            </a:solidFill>
            <a:cs typeface="B Titr" pitchFamily="2" charset="-78"/>
          </a:endParaRPr>
        </a:p>
      </dgm:t>
    </dgm:pt>
    <dgm:pt modelId="{A2D17D98-716F-4B88-B5BE-73E558E7C3FD}" type="parTrans" cxnId="{BE83F33E-D385-4106-BCFC-EB94646C8358}">
      <dgm:prSet custT="1"/>
      <dgm:spPr/>
      <dgm:t>
        <a:bodyPr/>
        <a:lstStyle/>
        <a:p>
          <a:pPr algn="ctr"/>
          <a:endParaRPr lang="en-US" sz="400">
            <a:solidFill>
              <a:schemeClr val="bg1"/>
            </a:solidFill>
            <a:cs typeface="B Titr" pitchFamily="2" charset="-78"/>
          </a:endParaRPr>
        </a:p>
      </dgm:t>
    </dgm:pt>
    <dgm:pt modelId="{529696EB-B29C-4E94-9B14-23AC6BCEF655}" type="sibTrans" cxnId="{BE83F33E-D385-4106-BCFC-EB94646C8358}">
      <dgm:prSet/>
      <dgm:spPr/>
      <dgm:t>
        <a:bodyPr/>
        <a:lstStyle/>
        <a:p>
          <a:pPr algn="ctr"/>
          <a:endParaRPr lang="en-US" sz="1000">
            <a:solidFill>
              <a:schemeClr val="bg1"/>
            </a:solidFill>
            <a:cs typeface="B Titr" pitchFamily="2" charset="-78"/>
          </a:endParaRPr>
        </a:p>
      </dgm:t>
    </dgm:pt>
    <dgm:pt modelId="{6D3A40F7-C1BF-47DE-8B2F-BDE4E11833CA}">
      <dgm:prSet custT="1"/>
      <dgm:spPr/>
      <dgm:t>
        <a:bodyPr/>
        <a:lstStyle/>
        <a:p>
          <a:pPr algn="ctr"/>
          <a:r>
            <a:rPr lang="fa-IR" sz="800" dirty="0" smtClean="0">
              <a:solidFill>
                <a:schemeClr val="bg1"/>
              </a:solidFill>
              <a:cs typeface="B Titr" pitchFamily="2" charset="-78"/>
            </a:rPr>
            <a:t>ایمنی بهداشت رفاه</a:t>
          </a:r>
          <a:endParaRPr lang="en-US" sz="800" dirty="0" smtClean="0">
            <a:solidFill>
              <a:schemeClr val="bg1"/>
            </a:solidFill>
            <a:cs typeface="B Titr" pitchFamily="2" charset="-78"/>
          </a:endParaRPr>
        </a:p>
        <a:p>
          <a:pPr algn="ctr"/>
          <a:r>
            <a:rPr lang="en-US" sz="800" b="1" dirty="0" smtClean="0">
              <a:solidFill>
                <a:schemeClr val="bg1"/>
              </a:solidFill>
              <a:cs typeface="B Titr" pitchFamily="2" charset="-78"/>
            </a:rPr>
            <a:t>Safety/Welfare and Health</a:t>
          </a:r>
        </a:p>
      </dgm:t>
    </dgm:pt>
    <dgm:pt modelId="{FA8065C9-0C06-44A7-884F-90D8244ACA8B}" type="parTrans" cxnId="{FA7DE5BD-C04A-4F7E-832A-87DB58684735}">
      <dgm:prSet custT="1"/>
      <dgm:spPr/>
      <dgm:t>
        <a:bodyPr/>
        <a:lstStyle/>
        <a:p>
          <a:pPr algn="ctr"/>
          <a:endParaRPr lang="en-US" sz="400">
            <a:solidFill>
              <a:schemeClr val="bg1"/>
            </a:solidFill>
            <a:cs typeface="B Titr" pitchFamily="2" charset="-78"/>
          </a:endParaRPr>
        </a:p>
      </dgm:t>
    </dgm:pt>
    <dgm:pt modelId="{48E184FF-A2D5-4A59-8CFC-FCA6096DFA33}" type="sibTrans" cxnId="{FA7DE5BD-C04A-4F7E-832A-87DB58684735}">
      <dgm:prSet/>
      <dgm:spPr/>
      <dgm:t>
        <a:bodyPr/>
        <a:lstStyle/>
        <a:p>
          <a:pPr algn="ctr"/>
          <a:endParaRPr lang="en-US" sz="1000">
            <a:solidFill>
              <a:schemeClr val="bg1"/>
            </a:solidFill>
            <a:cs typeface="B Titr" pitchFamily="2" charset="-78"/>
          </a:endParaRPr>
        </a:p>
      </dgm:t>
    </dgm:pt>
    <dgm:pt modelId="{C2C8CC0B-62B5-4A74-8BB9-3BDFAC3226C1}">
      <dgm:prSet custT="1"/>
      <dgm:spPr/>
      <dgm:t>
        <a:bodyPr/>
        <a:lstStyle/>
        <a:p>
          <a:pPr algn="ctr"/>
          <a:r>
            <a:rPr lang="fa-IR" sz="800" dirty="0" smtClean="0">
              <a:solidFill>
                <a:schemeClr val="bg1"/>
              </a:solidFill>
              <a:cs typeface="B Titr" pitchFamily="2" charset="-78"/>
            </a:rPr>
            <a:t>نظام مشارکت</a:t>
          </a:r>
          <a:endParaRPr lang="en-US" sz="800" dirty="0" smtClean="0">
            <a:solidFill>
              <a:schemeClr val="bg1"/>
            </a:solidFill>
            <a:cs typeface="B Titr" pitchFamily="2" charset="-78"/>
          </a:endParaRPr>
        </a:p>
        <a:p>
          <a:pPr algn="ctr"/>
          <a:r>
            <a:rPr lang="en-US" sz="1000" b="1" dirty="0" smtClean="0">
              <a:solidFill>
                <a:schemeClr val="bg1"/>
              </a:solidFill>
              <a:cs typeface="B Titr" pitchFamily="2" charset="-78"/>
            </a:rPr>
            <a:t>Involvement System</a:t>
          </a:r>
          <a:endParaRPr lang="en-US" sz="1000" b="1" dirty="0">
            <a:solidFill>
              <a:schemeClr val="bg1"/>
            </a:solidFill>
            <a:cs typeface="B Titr" pitchFamily="2" charset="-78"/>
          </a:endParaRPr>
        </a:p>
      </dgm:t>
    </dgm:pt>
    <dgm:pt modelId="{FE04C2E1-97FD-4A66-9E36-AEA0357CD5B7}" type="parTrans" cxnId="{0D901ED7-4006-43FA-AD9C-1C146B2DBDBC}">
      <dgm:prSet custT="1"/>
      <dgm:spPr/>
      <dgm:t>
        <a:bodyPr/>
        <a:lstStyle/>
        <a:p>
          <a:pPr algn="ctr"/>
          <a:endParaRPr lang="en-US" sz="400">
            <a:solidFill>
              <a:schemeClr val="bg1"/>
            </a:solidFill>
            <a:cs typeface="B Titr" pitchFamily="2" charset="-78"/>
          </a:endParaRPr>
        </a:p>
      </dgm:t>
    </dgm:pt>
    <dgm:pt modelId="{F9BB4524-363A-440E-8592-6F289CF323BB}" type="sibTrans" cxnId="{0D901ED7-4006-43FA-AD9C-1C146B2DBDBC}">
      <dgm:prSet/>
      <dgm:spPr/>
      <dgm:t>
        <a:bodyPr/>
        <a:lstStyle/>
        <a:p>
          <a:pPr algn="ctr"/>
          <a:endParaRPr lang="en-US" sz="1000">
            <a:solidFill>
              <a:schemeClr val="bg1"/>
            </a:solidFill>
            <a:cs typeface="B Titr" pitchFamily="2" charset="-78"/>
          </a:endParaRPr>
        </a:p>
      </dgm:t>
    </dgm:pt>
    <dgm:pt modelId="{02A4B9E2-3587-480F-B398-147738F1D9F0}">
      <dgm:prSet custT="1"/>
      <dgm:spPr/>
      <dgm:t>
        <a:bodyPr/>
        <a:lstStyle/>
        <a:p>
          <a:pPr algn="ctr"/>
          <a:r>
            <a:rPr lang="fa-IR" sz="800" dirty="0" smtClean="0">
              <a:solidFill>
                <a:schemeClr val="bg1"/>
              </a:solidFill>
              <a:cs typeface="B Titr" pitchFamily="2" charset="-78"/>
            </a:rPr>
            <a:t>ارزیابی عملکرد</a:t>
          </a:r>
          <a:endParaRPr lang="en-US" sz="800" dirty="0" smtClean="0">
            <a:solidFill>
              <a:schemeClr val="bg1"/>
            </a:solidFill>
            <a:cs typeface="B Titr" pitchFamily="2" charset="-78"/>
          </a:endParaRPr>
        </a:p>
        <a:p>
          <a:pPr algn="ctr"/>
          <a:r>
            <a:rPr lang="en-US" sz="1000" b="1" dirty="0" smtClean="0">
              <a:solidFill>
                <a:schemeClr val="bg1"/>
              </a:solidFill>
              <a:cs typeface="B Titr" pitchFamily="2" charset="-78"/>
            </a:rPr>
            <a:t>Reward and Performance</a:t>
          </a:r>
          <a:endParaRPr lang="en-US" sz="1000" b="1" dirty="0">
            <a:solidFill>
              <a:schemeClr val="bg1"/>
            </a:solidFill>
            <a:cs typeface="B Titr" pitchFamily="2" charset="-78"/>
          </a:endParaRPr>
        </a:p>
      </dgm:t>
    </dgm:pt>
    <dgm:pt modelId="{1B5A1920-47D2-4BD3-984C-4A921E5DFB7D}" type="parTrans" cxnId="{C9401DFC-0409-44DB-B761-BB077261436F}">
      <dgm:prSet custT="1"/>
      <dgm:spPr/>
      <dgm:t>
        <a:bodyPr/>
        <a:lstStyle/>
        <a:p>
          <a:pPr algn="ctr"/>
          <a:endParaRPr lang="en-US" sz="400">
            <a:solidFill>
              <a:schemeClr val="bg1"/>
            </a:solidFill>
            <a:cs typeface="B Titr" pitchFamily="2" charset="-78"/>
          </a:endParaRPr>
        </a:p>
      </dgm:t>
    </dgm:pt>
    <dgm:pt modelId="{1CEC0AAE-49D8-4188-A357-7AE0A731CD4E}" type="sibTrans" cxnId="{C9401DFC-0409-44DB-B761-BB077261436F}">
      <dgm:prSet/>
      <dgm:spPr/>
      <dgm:t>
        <a:bodyPr/>
        <a:lstStyle/>
        <a:p>
          <a:pPr algn="ctr"/>
          <a:endParaRPr lang="en-US" sz="1000">
            <a:solidFill>
              <a:schemeClr val="bg1"/>
            </a:solidFill>
            <a:cs typeface="B Titr" pitchFamily="2" charset="-78"/>
          </a:endParaRPr>
        </a:p>
      </dgm:t>
    </dgm:pt>
    <dgm:pt modelId="{2CC41951-E489-4F29-A60F-9DE246F912D6}">
      <dgm:prSet custT="1"/>
      <dgm:spPr/>
      <dgm:t>
        <a:bodyPr/>
        <a:lstStyle/>
        <a:p>
          <a:pPr algn="ctr"/>
          <a:r>
            <a:rPr lang="fa-IR" sz="800" dirty="0" smtClean="0">
              <a:solidFill>
                <a:schemeClr val="bg1"/>
              </a:solidFill>
              <a:cs typeface="B Titr" pitchFamily="2" charset="-78"/>
            </a:rPr>
            <a:t>نظام جانشین پروری</a:t>
          </a:r>
        </a:p>
        <a:p>
          <a:pPr algn="ctr"/>
          <a:r>
            <a:rPr lang="en-US" sz="800" b="1" dirty="0" smtClean="0">
              <a:solidFill>
                <a:schemeClr val="bg1"/>
              </a:solidFill>
              <a:cs typeface="B Titr" pitchFamily="2" charset="-78"/>
            </a:rPr>
            <a:t>Succession</a:t>
          </a:r>
        </a:p>
      </dgm:t>
    </dgm:pt>
    <dgm:pt modelId="{78CD4B88-1DD6-43A4-9384-1A037847BF72}" type="parTrans" cxnId="{44EBAE9E-2C30-4C36-AEEA-A3DFCC7E11D6}">
      <dgm:prSet custT="1"/>
      <dgm:spPr/>
      <dgm:t>
        <a:bodyPr/>
        <a:lstStyle/>
        <a:p>
          <a:pPr algn="ctr"/>
          <a:endParaRPr lang="en-US" sz="400">
            <a:solidFill>
              <a:schemeClr val="bg1"/>
            </a:solidFill>
            <a:cs typeface="B Titr" pitchFamily="2" charset="-78"/>
          </a:endParaRPr>
        </a:p>
      </dgm:t>
    </dgm:pt>
    <dgm:pt modelId="{4B18F219-0DFE-4FBB-86A6-D2B2E507C96C}" type="sibTrans" cxnId="{44EBAE9E-2C30-4C36-AEEA-A3DFCC7E11D6}">
      <dgm:prSet/>
      <dgm:spPr/>
      <dgm:t>
        <a:bodyPr/>
        <a:lstStyle/>
        <a:p>
          <a:pPr algn="ctr"/>
          <a:endParaRPr lang="en-US" sz="1000">
            <a:solidFill>
              <a:schemeClr val="bg1"/>
            </a:solidFill>
            <a:cs typeface="B Titr" pitchFamily="2" charset="-78"/>
          </a:endParaRPr>
        </a:p>
      </dgm:t>
    </dgm:pt>
    <dgm:pt modelId="{0F820847-2326-4BCA-A0D8-89B508E3DF6B}">
      <dgm:prSet custT="1"/>
      <dgm:spPr/>
      <dgm:t>
        <a:bodyPr/>
        <a:lstStyle/>
        <a:p>
          <a:pPr algn="ctr"/>
          <a:r>
            <a:rPr lang="fa-IR" sz="800" dirty="0" smtClean="0">
              <a:solidFill>
                <a:schemeClr val="bg1"/>
              </a:solidFill>
              <a:cs typeface="B Titr" pitchFamily="2" charset="-78"/>
            </a:rPr>
            <a:t>خروج نیرو</a:t>
          </a:r>
          <a:endParaRPr lang="en-US" sz="800" dirty="0" smtClean="0">
            <a:solidFill>
              <a:schemeClr val="bg1"/>
            </a:solidFill>
            <a:cs typeface="B Titr" pitchFamily="2" charset="-78"/>
          </a:endParaRPr>
        </a:p>
        <a:p>
          <a:pPr algn="ctr"/>
          <a:r>
            <a:rPr lang="en-US" sz="800" b="1" dirty="0" smtClean="0">
              <a:solidFill>
                <a:schemeClr val="bg1"/>
              </a:solidFill>
              <a:cs typeface="B Titr" pitchFamily="2" charset="-78"/>
            </a:rPr>
            <a:t>Personal Exit</a:t>
          </a:r>
        </a:p>
      </dgm:t>
    </dgm:pt>
    <dgm:pt modelId="{92DBE6D3-1F2B-44CE-A761-AF0B54A92545}" type="parTrans" cxnId="{66A0DC24-2684-48C1-8861-648E25E78348}">
      <dgm:prSet custT="1"/>
      <dgm:spPr/>
      <dgm:t>
        <a:bodyPr/>
        <a:lstStyle/>
        <a:p>
          <a:pPr algn="ctr"/>
          <a:endParaRPr lang="en-US" sz="400">
            <a:solidFill>
              <a:schemeClr val="bg1"/>
            </a:solidFill>
            <a:cs typeface="B Titr" pitchFamily="2" charset="-78"/>
          </a:endParaRPr>
        </a:p>
      </dgm:t>
    </dgm:pt>
    <dgm:pt modelId="{3549189D-C1D1-43B7-91BA-E94844345E5B}" type="sibTrans" cxnId="{66A0DC24-2684-48C1-8861-648E25E78348}">
      <dgm:prSet/>
      <dgm:spPr/>
      <dgm:t>
        <a:bodyPr/>
        <a:lstStyle/>
        <a:p>
          <a:pPr algn="ctr"/>
          <a:endParaRPr lang="en-US" sz="1000">
            <a:solidFill>
              <a:schemeClr val="bg1"/>
            </a:solidFill>
            <a:cs typeface="B Titr" pitchFamily="2" charset="-78"/>
          </a:endParaRPr>
        </a:p>
      </dgm:t>
    </dgm:pt>
    <dgm:pt modelId="{47E31EF0-02C8-4DE1-893C-53603FDAF494}">
      <dgm:prSet custT="1"/>
      <dgm:spPr/>
      <dgm:t>
        <a:bodyPr/>
        <a:lstStyle/>
        <a:p>
          <a:pPr algn="ctr"/>
          <a:r>
            <a:rPr lang="fa-IR" sz="800" dirty="0" smtClean="0">
              <a:solidFill>
                <a:schemeClr val="bg1"/>
              </a:solidFill>
              <a:cs typeface="B Titr" pitchFamily="2" charset="-78"/>
            </a:rPr>
            <a:t>مدیریت بازنشستگی</a:t>
          </a:r>
          <a:endParaRPr lang="en-US" sz="800" dirty="0" smtClean="0">
            <a:solidFill>
              <a:schemeClr val="bg1"/>
            </a:solidFill>
            <a:cs typeface="B Titr" pitchFamily="2" charset="-78"/>
          </a:endParaRPr>
        </a:p>
        <a:p>
          <a:pPr algn="ctr"/>
          <a:r>
            <a:rPr lang="en-US" sz="1000" b="1" dirty="0" smtClean="0">
              <a:solidFill>
                <a:schemeClr val="bg1"/>
              </a:solidFill>
              <a:cs typeface="B Titr" pitchFamily="2" charset="-78"/>
            </a:rPr>
            <a:t>Retirement Management</a:t>
          </a:r>
          <a:endParaRPr lang="en-US" sz="1000" dirty="0">
            <a:solidFill>
              <a:schemeClr val="bg1"/>
            </a:solidFill>
            <a:cs typeface="B Titr" pitchFamily="2" charset="-78"/>
          </a:endParaRPr>
        </a:p>
      </dgm:t>
    </dgm:pt>
    <dgm:pt modelId="{7ECF9ADB-00A7-4518-806E-60F88BF20AF4}" type="parTrans" cxnId="{1C22FEF4-6CC0-4245-A082-0EFFDAB424C6}">
      <dgm:prSet custT="1"/>
      <dgm:spPr/>
      <dgm:t>
        <a:bodyPr/>
        <a:lstStyle/>
        <a:p>
          <a:pPr algn="ctr"/>
          <a:endParaRPr lang="en-US" sz="400">
            <a:solidFill>
              <a:schemeClr val="bg1"/>
            </a:solidFill>
            <a:cs typeface="B Titr" pitchFamily="2" charset="-78"/>
          </a:endParaRPr>
        </a:p>
      </dgm:t>
    </dgm:pt>
    <dgm:pt modelId="{532A3B59-F4F7-4ED9-8E89-5B199D28B6BE}" type="sibTrans" cxnId="{1C22FEF4-6CC0-4245-A082-0EFFDAB424C6}">
      <dgm:prSet/>
      <dgm:spPr/>
      <dgm:t>
        <a:bodyPr/>
        <a:lstStyle/>
        <a:p>
          <a:pPr algn="ctr"/>
          <a:endParaRPr lang="en-US" sz="1000">
            <a:solidFill>
              <a:schemeClr val="bg1"/>
            </a:solidFill>
            <a:cs typeface="B Titr" pitchFamily="2" charset="-78"/>
          </a:endParaRPr>
        </a:p>
      </dgm:t>
    </dgm:pt>
    <dgm:pt modelId="{0B86E452-CA1C-4ED6-A62D-24B32ABCDE44}" type="pres">
      <dgm:prSet presAssocID="{81B20CB4-9B7D-49C9-BBF1-3BE945A82448}" presName="Name0" presStyleCnt="0">
        <dgm:presLayoutVars>
          <dgm:chMax val="1"/>
          <dgm:dir/>
          <dgm:animLvl val="ctr"/>
          <dgm:resizeHandles val="exact"/>
        </dgm:presLayoutVars>
      </dgm:prSet>
      <dgm:spPr/>
      <dgm:t>
        <a:bodyPr/>
        <a:lstStyle/>
        <a:p>
          <a:pPr rtl="1"/>
          <a:endParaRPr lang="fa-IR"/>
        </a:p>
      </dgm:t>
    </dgm:pt>
    <dgm:pt modelId="{00A1147F-D400-4F64-BBC7-E20F02C8D805}" type="pres">
      <dgm:prSet presAssocID="{460CA2A0-8BCA-4610-BD1C-92D0B3CA042A}" presName="centerShape" presStyleLbl="node0" presStyleIdx="0" presStyleCnt="1"/>
      <dgm:spPr/>
      <dgm:t>
        <a:bodyPr/>
        <a:lstStyle/>
        <a:p>
          <a:pPr rtl="1"/>
          <a:endParaRPr lang="fa-IR"/>
        </a:p>
      </dgm:t>
    </dgm:pt>
    <dgm:pt modelId="{35AD98BB-1806-4561-B746-D780B50FACCA}" type="pres">
      <dgm:prSet presAssocID="{1F260C59-4D88-456F-BB87-AA0E61CEADE4}" presName="parTrans" presStyleLbl="sibTrans2D1" presStyleIdx="0" presStyleCnt="14"/>
      <dgm:spPr/>
      <dgm:t>
        <a:bodyPr/>
        <a:lstStyle/>
        <a:p>
          <a:pPr rtl="1"/>
          <a:endParaRPr lang="fa-IR"/>
        </a:p>
      </dgm:t>
    </dgm:pt>
    <dgm:pt modelId="{EA62DA0B-D0EB-4F43-9462-EEE0DF49E96B}" type="pres">
      <dgm:prSet presAssocID="{1F260C59-4D88-456F-BB87-AA0E61CEADE4}" presName="connectorText" presStyleLbl="sibTrans2D1" presStyleIdx="0" presStyleCnt="14"/>
      <dgm:spPr/>
      <dgm:t>
        <a:bodyPr/>
        <a:lstStyle/>
        <a:p>
          <a:pPr rtl="1"/>
          <a:endParaRPr lang="fa-IR"/>
        </a:p>
      </dgm:t>
    </dgm:pt>
    <dgm:pt modelId="{2FFE2EC5-F213-4871-95B3-9E10F96DCD1D}" type="pres">
      <dgm:prSet presAssocID="{4639D9D7-D710-4953-B561-824C7D9F8E7D}" presName="node" presStyleLbl="node1" presStyleIdx="0" presStyleCnt="14">
        <dgm:presLayoutVars>
          <dgm:bulletEnabled val="1"/>
        </dgm:presLayoutVars>
      </dgm:prSet>
      <dgm:spPr/>
      <dgm:t>
        <a:bodyPr/>
        <a:lstStyle/>
        <a:p>
          <a:pPr rtl="1"/>
          <a:endParaRPr lang="fa-IR"/>
        </a:p>
      </dgm:t>
    </dgm:pt>
    <dgm:pt modelId="{ECAD8DE4-DFA1-44AD-BB9A-8D47F00BD262}" type="pres">
      <dgm:prSet presAssocID="{ED0F0620-12B5-4D0B-816C-186DB2A0D9CC}" presName="parTrans" presStyleLbl="sibTrans2D1" presStyleIdx="1" presStyleCnt="14"/>
      <dgm:spPr/>
      <dgm:t>
        <a:bodyPr/>
        <a:lstStyle/>
        <a:p>
          <a:pPr rtl="1"/>
          <a:endParaRPr lang="fa-IR"/>
        </a:p>
      </dgm:t>
    </dgm:pt>
    <dgm:pt modelId="{AAEFDDEB-2375-4FE2-BE2C-5F1D8AFF9350}" type="pres">
      <dgm:prSet presAssocID="{ED0F0620-12B5-4D0B-816C-186DB2A0D9CC}" presName="connectorText" presStyleLbl="sibTrans2D1" presStyleIdx="1" presStyleCnt="14"/>
      <dgm:spPr/>
      <dgm:t>
        <a:bodyPr/>
        <a:lstStyle/>
        <a:p>
          <a:pPr rtl="1"/>
          <a:endParaRPr lang="fa-IR"/>
        </a:p>
      </dgm:t>
    </dgm:pt>
    <dgm:pt modelId="{72CA9488-4F4F-439B-8AD8-7AA80EC5BA12}" type="pres">
      <dgm:prSet presAssocID="{07830E35-DD54-4909-A3B7-0A62ACCB3307}" presName="node" presStyleLbl="node1" presStyleIdx="1" presStyleCnt="14">
        <dgm:presLayoutVars>
          <dgm:bulletEnabled val="1"/>
        </dgm:presLayoutVars>
      </dgm:prSet>
      <dgm:spPr/>
      <dgm:t>
        <a:bodyPr/>
        <a:lstStyle/>
        <a:p>
          <a:pPr rtl="1"/>
          <a:endParaRPr lang="fa-IR"/>
        </a:p>
      </dgm:t>
    </dgm:pt>
    <dgm:pt modelId="{2442B318-5BE8-44EA-B309-39DCA081AB73}" type="pres">
      <dgm:prSet presAssocID="{A18B5E49-3C3E-4C87-A577-1A2AB237497C}" presName="parTrans" presStyleLbl="sibTrans2D1" presStyleIdx="2" presStyleCnt="14"/>
      <dgm:spPr/>
      <dgm:t>
        <a:bodyPr/>
        <a:lstStyle/>
        <a:p>
          <a:pPr rtl="1"/>
          <a:endParaRPr lang="fa-IR"/>
        </a:p>
      </dgm:t>
    </dgm:pt>
    <dgm:pt modelId="{1596FC6B-507C-438A-A95F-0C524A93474A}" type="pres">
      <dgm:prSet presAssocID="{A18B5E49-3C3E-4C87-A577-1A2AB237497C}" presName="connectorText" presStyleLbl="sibTrans2D1" presStyleIdx="2" presStyleCnt="14"/>
      <dgm:spPr/>
      <dgm:t>
        <a:bodyPr/>
        <a:lstStyle/>
        <a:p>
          <a:pPr rtl="1"/>
          <a:endParaRPr lang="fa-IR"/>
        </a:p>
      </dgm:t>
    </dgm:pt>
    <dgm:pt modelId="{485F65B5-C059-400A-833D-4FFD8D4A7A11}" type="pres">
      <dgm:prSet presAssocID="{F1C2BDCD-037E-4CCC-9F9D-0B76266D4FED}" presName="node" presStyleLbl="node1" presStyleIdx="2" presStyleCnt="14">
        <dgm:presLayoutVars>
          <dgm:bulletEnabled val="1"/>
        </dgm:presLayoutVars>
      </dgm:prSet>
      <dgm:spPr/>
      <dgm:t>
        <a:bodyPr/>
        <a:lstStyle/>
        <a:p>
          <a:pPr rtl="1"/>
          <a:endParaRPr lang="fa-IR"/>
        </a:p>
      </dgm:t>
    </dgm:pt>
    <dgm:pt modelId="{387C3E8B-8445-46D2-8AC8-63C0B7155749}" type="pres">
      <dgm:prSet presAssocID="{F123D9A1-BD87-490A-9E12-B41ED784B152}" presName="parTrans" presStyleLbl="sibTrans2D1" presStyleIdx="3" presStyleCnt="14"/>
      <dgm:spPr/>
      <dgm:t>
        <a:bodyPr/>
        <a:lstStyle/>
        <a:p>
          <a:pPr rtl="1"/>
          <a:endParaRPr lang="fa-IR"/>
        </a:p>
      </dgm:t>
    </dgm:pt>
    <dgm:pt modelId="{1FD6374A-CF7F-4EDB-A125-2714D58384D6}" type="pres">
      <dgm:prSet presAssocID="{F123D9A1-BD87-490A-9E12-B41ED784B152}" presName="connectorText" presStyleLbl="sibTrans2D1" presStyleIdx="3" presStyleCnt="14"/>
      <dgm:spPr/>
      <dgm:t>
        <a:bodyPr/>
        <a:lstStyle/>
        <a:p>
          <a:pPr rtl="1"/>
          <a:endParaRPr lang="fa-IR"/>
        </a:p>
      </dgm:t>
    </dgm:pt>
    <dgm:pt modelId="{650A96B9-765E-4217-89BB-5FF987D016DF}" type="pres">
      <dgm:prSet presAssocID="{E1BCAE31-C22A-435E-B5BD-45CF623E53FF}" presName="node" presStyleLbl="node1" presStyleIdx="3" presStyleCnt="14">
        <dgm:presLayoutVars>
          <dgm:bulletEnabled val="1"/>
        </dgm:presLayoutVars>
      </dgm:prSet>
      <dgm:spPr/>
      <dgm:t>
        <a:bodyPr/>
        <a:lstStyle/>
        <a:p>
          <a:pPr rtl="1"/>
          <a:endParaRPr lang="fa-IR"/>
        </a:p>
      </dgm:t>
    </dgm:pt>
    <dgm:pt modelId="{8891FC4A-0D4C-4C82-B94E-3B262C251E37}" type="pres">
      <dgm:prSet presAssocID="{CB32EFA7-B64A-46E4-A5C4-11ACF4BA94A6}" presName="parTrans" presStyleLbl="sibTrans2D1" presStyleIdx="4" presStyleCnt="14"/>
      <dgm:spPr/>
      <dgm:t>
        <a:bodyPr/>
        <a:lstStyle/>
        <a:p>
          <a:pPr rtl="1"/>
          <a:endParaRPr lang="fa-IR"/>
        </a:p>
      </dgm:t>
    </dgm:pt>
    <dgm:pt modelId="{77B27714-644C-4E0E-815A-5EC489B2CE28}" type="pres">
      <dgm:prSet presAssocID="{CB32EFA7-B64A-46E4-A5C4-11ACF4BA94A6}" presName="connectorText" presStyleLbl="sibTrans2D1" presStyleIdx="4" presStyleCnt="14"/>
      <dgm:spPr/>
      <dgm:t>
        <a:bodyPr/>
        <a:lstStyle/>
        <a:p>
          <a:pPr rtl="1"/>
          <a:endParaRPr lang="fa-IR"/>
        </a:p>
      </dgm:t>
    </dgm:pt>
    <dgm:pt modelId="{6A6195A5-92F8-42D2-9D0F-FBCD80F46ABE}" type="pres">
      <dgm:prSet presAssocID="{95344C65-ABF6-465C-A010-A2C075F60250}" presName="node" presStyleLbl="node1" presStyleIdx="4" presStyleCnt="14">
        <dgm:presLayoutVars>
          <dgm:bulletEnabled val="1"/>
        </dgm:presLayoutVars>
      </dgm:prSet>
      <dgm:spPr/>
      <dgm:t>
        <a:bodyPr/>
        <a:lstStyle/>
        <a:p>
          <a:pPr rtl="1"/>
          <a:endParaRPr lang="fa-IR"/>
        </a:p>
      </dgm:t>
    </dgm:pt>
    <dgm:pt modelId="{CB517CE9-6250-40F7-9E58-A450E4C20E8F}" type="pres">
      <dgm:prSet presAssocID="{5AE40267-5EE8-4FC8-AAB6-1B62754F725C}" presName="parTrans" presStyleLbl="sibTrans2D1" presStyleIdx="5" presStyleCnt="14"/>
      <dgm:spPr/>
      <dgm:t>
        <a:bodyPr/>
        <a:lstStyle/>
        <a:p>
          <a:pPr rtl="1"/>
          <a:endParaRPr lang="fa-IR"/>
        </a:p>
      </dgm:t>
    </dgm:pt>
    <dgm:pt modelId="{47044777-5685-4BF1-A149-D105D7DB7342}" type="pres">
      <dgm:prSet presAssocID="{5AE40267-5EE8-4FC8-AAB6-1B62754F725C}" presName="connectorText" presStyleLbl="sibTrans2D1" presStyleIdx="5" presStyleCnt="14"/>
      <dgm:spPr/>
      <dgm:t>
        <a:bodyPr/>
        <a:lstStyle/>
        <a:p>
          <a:pPr rtl="1"/>
          <a:endParaRPr lang="fa-IR"/>
        </a:p>
      </dgm:t>
    </dgm:pt>
    <dgm:pt modelId="{2B317B25-159E-4825-9647-A181D849F476}" type="pres">
      <dgm:prSet presAssocID="{97BD1179-53B0-4F3D-B618-D913348CD528}" presName="node" presStyleLbl="node1" presStyleIdx="5" presStyleCnt="14">
        <dgm:presLayoutVars>
          <dgm:bulletEnabled val="1"/>
        </dgm:presLayoutVars>
      </dgm:prSet>
      <dgm:spPr/>
      <dgm:t>
        <a:bodyPr/>
        <a:lstStyle/>
        <a:p>
          <a:pPr rtl="1"/>
          <a:endParaRPr lang="fa-IR"/>
        </a:p>
      </dgm:t>
    </dgm:pt>
    <dgm:pt modelId="{142A9D00-D703-44C0-983B-3BA26A7DCCFF}" type="pres">
      <dgm:prSet presAssocID="{92E93D63-B2B2-41BE-98A0-340E298B13D9}" presName="parTrans" presStyleLbl="sibTrans2D1" presStyleIdx="6" presStyleCnt="14"/>
      <dgm:spPr/>
      <dgm:t>
        <a:bodyPr/>
        <a:lstStyle/>
        <a:p>
          <a:pPr rtl="1"/>
          <a:endParaRPr lang="fa-IR"/>
        </a:p>
      </dgm:t>
    </dgm:pt>
    <dgm:pt modelId="{5D51EF6A-6724-4E2C-AEDE-C7C25C0DC245}" type="pres">
      <dgm:prSet presAssocID="{92E93D63-B2B2-41BE-98A0-340E298B13D9}" presName="connectorText" presStyleLbl="sibTrans2D1" presStyleIdx="6" presStyleCnt="14"/>
      <dgm:spPr/>
      <dgm:t>
        <a:bodyPr/>
        <a:lstStyle/>
        <a:p>
          <a:pPr rtl="1"/>
          <a:endParaRPr lang="fa-IR"/>
        </a:p>
      </dgm:t>
    </dgm:pt>
    <dgm:pt modelId="{E8CD5B70-9C87-4EBB-BFF8-2097A8B3A413}" type="pres">
      <dgm:prSet presAssocID="{35DE6510-861B-47A4-9A1D-4A4FD79B4CD4}" presName="node" presStyleLbl="node1" presStyleIdx="6" presStyleCnt="14">
        <dgm:presLayoutVars>
          <dgm:bulletEnabled val="1"/>
        </dgm:presLayoutVars>
      </dgm:prSet>
      <dgm:spPr/>
      <dgm:t>
        <a:bodyPr/>
        <a:lstStyle/>
        <a:p>
          <a:pPr rtl="1"/>
          <a:endParaRPr lang="fa-IR"/>
        </a:p>
      </dgm:t>
    </dgm:pt>
    <dgm:pt modelId="{4F4B65DD-C9F2-43AA-BB6E-8700F45072CA}" type="pres">
      <dgm:prSet presAssocID="{A2D17D98-716F-4B88-B5BE-73E558E7C3FD}" presName="parTrans" presStyleLbl="sibTrans2D1" presStyleIdx="7" presStyleCnt="14"/>
      <dgm:spPr/>
      <dgm:t>
        <a:bodyPr/>
        <a:lstStyle/>
        <a:p>
          <a:pPr rtl="1"/>
          <a:endParaRPr lang="fa-IR"/>
        </a:p>
      </dgm:t>
    </dgm:pt>
    <dgm:pt modelId="{1836EB4A-486D-496E-94E1-565345D2F7BB}" type="pres">
      <dgm:prSet presAssocID="{A2D17D98-716F-4B88-B5BE-73E558E7C3FD}" presName="connectorText" presStyleLbl="sibTrans2D1" presStyleIdx="7" presStyleCnt="14"/>
      <dgm:spPr/>
      <dgm:t>
        <a:bodyPr/>
        <a:lstStyle/>
        <a:p>
          <a:pPr rtl="1"/>
          <a:endParaRPr lang="fa-IR"/>
        </a:p>
      </dgm:t>
    </dgm:pt>
    <dgm:pt modelId="{529827A9-4AC2-4BF6-833D-92217467A7A9}" type="pres">
      <dgm:prSet presAssocID="{770667BD-6F1F-466F-A76A-3472A82456E8}" presName="node" presStyleLbl="node1" presStyleIdx="7" presStyleCnt="14">
        <dgm:presLayoutVars>
          <dgm:bulletEnabled val="1"/>
        </dgm:presLayoutVars>
      </dgm:prSet>
      <dgm:spPr/>
      <dgm:t>
        <a:bodyPr/>
        <a:lstStyle/>
        <a:p>
          <a:pPr rtl="1"/>
          <a:endParaRPr lang="fa-IR"/>
        </a:p>
      </dgm:t>
    </dgm:pt>
    <dgm:pt modelId="{86EF9076-FCD5-4836-BC9B-A186E550A71C}" type="pres">
      <dgm:prSet presAssocID="{FA8065C9-0C06-44A7-884F-90D8244ACA8B}" presName="parTrans" presStyleLbl="sibTrans2D1" presStyleIdx="8" presStyleCnt="14"/>
      <dgm:spPr/>
      <dgm:t>
        <a:bodyPr/>
        <a:lstStyle/>
        <a:p>
          <a:pPr rtl="1"/>
          <a:endParaRPr lang="fa-IR"/>
        </a:p>
      </dgm:t>
    </dgm:pt>
    <dgm:pt modelId="{866902E4-F8D5-4053-9D55-905A3217FEBE}" type="pres">
      <dgm:prSet presAssocID="{FA8065C9-0C06-44A7-884F-90D8244ACA8B}" presName="connectorText" presStyleLbl="sibTrans2D1" presStyleIdx="8" presStyleCnt="14"/>
      <dgm:spPr/>
      <dgm:t>
        <a:bodyPr/>
        <a:lstStyle/>
        <a:p>
          <a:pPr rtl="1"/>
          <a:endParaRPr lang="fa-IR"/>
        </a:p>
      </dgm:t>
    </dgm:pt>
    <dgm:pt modelId="{0F973574-D962-491D-B59C-00765813F771}" type="pres">
      <dgm:prSet presAssocID="{6D3A40F7-C1BF-47DE-8B2F-BDE4E11833CA}" presName="node" presStyleLbl="node1" presStyleIdx="8" presStyleCnt="14">
        <dgm:presLayoutVars>
          <dgm:bulletEnabled val="1"/>
        </dgm:presLayoutVars>
      </dgm:prSet>
      <dgm:spPr/>
      <dgm:t>
        <a:bodyPr/>
        <a:lstStyle/>
        <a:p>
          <a:pPr rtl="1"/>
          <a:endParaRPr lang="fa-IR"/>
        </a:p>
      </dgm:t>
    </dgm:pt>
    <dgm:pt modelId="{33D3CE4C-47C8-4D70-B607-194652B7F9CA}" type="pres">
      <dgm:prSet presAssocID="{FE04C2E1-97FD-4A66-9E36-AEA0357CD5B7}" presName="parTrans" presStyleLbl="sibTrans2D1" presStyleIdx="9" presStyleCnt="14"/>
      <dgm:spPr/>
      <dgm:t>
        <a:bodyPr/>
        <a:lstStyle/>
        <a:p>
          <a:pPr rtl="1"/>
          <a:endParaRPr lang="fa-IR"/>
        </a:p>
      </dgm:t>
    </dgm:pt>
    <dgm:pt modelId="{349A2706-FC52-454D-AA72-A41B80E61863}" type="pres">
      <dgm:prSet presAssocID="{FE04C2E1-97FD-4A66-9E36-AEA0357CD5B7}" presName="connectorText" presStyleLbl="sibTrans2D1" presStyleIdx="9" presStyleCnt="14"/>
      <dgm:spPr/>
      <dgm:t>
        <a:bodyPr/>
        <a:lstStyle/>
        <a:p>
          <a:pPr rtl="1"/>
          <a:endParaRPr lang="fa-IR"/>
        </a:p>
      </dgm:t>
    </dgm:pt>
    <dgm:pt modelId="{DCD49758-889B-45F4-A2A6-9C1E3CCCB5F6}" type="pres">
      <dgm:prSet presAssocID="{C2C8CC0B-62B5-4A74-8BB9-3BDFAC3226C1}" presName="node" presStyleLbl="node1" presStyleIdx="9" presStyleCnt="14">
        <dgm:presLayoutVars>
          <dgm:bulletEnabled val="1"/>
        </dgm:presLayoutVars>
      </dgm:prSet>
      <dgm:spPr/>
      <dgm:t>
        <a:bodyPr/>
        <a:lstStyle/>
        <a:p>
          <a:pPr rtl="1"/>
          <a:endParaRPr lang="fa-IR"/>
        </a:p>
      </dgm:t>
    </dgm:pt>
    <dgm:pt modelId="{803C702A-C46E-48D7-964E-654046B2ABB2}" type="pres">
      <dgm:prSet presAssocID="{1B5A1920-47D2-4BD3-984C-4A921E5DFB7D}" presName="parTrans" presStyleLbl="sibTrans2D1" presStyleIdx="10" presStyleCnt="14"/>
      <dgm:spPr/>
      <dgm:t>
        <a:bodyPr/>
        <a:lstStyle/>
        <a:p>
          <a:pPr rtl="1"/>
          <a:endParaRPr lang="fa-IR"/>
        </a:p>
      </dgm:t>
    </dgm:pt>
    <dgm:pt modelId="{C7A7F950-C863-49C1-A895-E77837255FC6}" type="pres">
      <dgm:prSet presAssocID="{1B5A1920-47D2-4BD3-984C-4A921E5DFB7D}" presName="connectorText" presStyleLbl="sibTrans2D1" presStyleIdx="10" presStyleCnt="14"/>
      <dgm:spPr/>
      <dgm:t>
        <a:bodyPr/>
        <a:lstStyle/>
        <a:p>
          <a:pPr rtl="1"/>
          <a:endParaRPr lang="fa-IR"/>
        </a:p>
      </dgm:t>
    </dgm:pt>
    <dgm:pt modelId="{1D148409-E7EB-40BC-BDD0-36B1AC2E79F2}" type="pres">
      <dgm:prSet presAssocID="{02A4B9E2-3587-480F-B398-147738F1D9F0}" presName="node" presStyleLbl="node1" presStyleIdx="10" presStyleCnt="14">
        <dgm:presLayoutVars>
          <dgm:bulletEnabled val="1"/>
        </dgm:presLayoutVars>
      </dgm:prSet>
      <dgm:spPr/>
      <dgm:t>
        <a:bodyPr/>
        <a:lstStyle/>
        <a:p>
          <a:pPr rtl="1"/>
          <a:endParaRPr lang="fa-IR"/>
        </a:p>
      </dgm:t>
    </dgm:pt>
    <dgm:pt modelId="{AFC03219-AA87-42FF-A049-F05C128487FB}" type="pres">
      <dgm:prSet presAssocID="{78CD4B88-1DD6-43A4-9384-1A037847BF72}" presName="parTrans" presStyleLbl="sibTrans2D1" presStyleIdx="11" presStyleCnt="14"/>
      <dgm:spPr/>
      <dgm:t>
        <a:bodyPr/>
        <a:lstStyle/>
        <a:p>
          <a:pPr rtl="1"/>
          <a:endParaRPr lang="fa-IR"/>
        </a:p>
      </dgm:t>
    </dgm:pt>
    <dgm:pt modelId="{697915C9-FE27-495F-A82B-2A6D400A9964}" type="pres">
      <dgm:prSet presAssocID="{78CD4B88-1DD6-43A4-9384-1A037847BF72}" presName="connectorText" presStyleLbl="sibTrans2D1" presStyleIdx="11" presStyleCnt="14"/>
      <dgm:spPr/>
      <dgm:t>
        <a:bodyPr/>
        <a:lstStyle/>
        <a:p>
          <a:pPr rtl="1"/>
          <a:endParaRPr lang="fa-IR"/>
        </a:p>
      </dgm:t>
    </dgm:pt>
    <dgm:pt modelId="{24FC41E8-759D-48FE-951C-03417DD36021}" type="pres">
      <dgm:prSet presAssocID="{2CC41951-E489-4F29-A60F-9DE246F912D6}" presName="node" presStyleLbl="node1" presStyleIdx="11" presStyleCnt="14">
        <dgm:presLayoutVars>
          <dgm:bulletEnabled val="1"/>
        </dgm:presLayoutVars>
      </dgm:prSet>
      <dgm:spPr/>
      <dgm:t>
        <a:bodyPr/>
        <a:lstStyle/>
        <a:p>
          <a:pPr rtl="1"/>
          <a:endParaRPr lang="fa-IR"/>
        </a:p>
      </dgm:t>
    </dgm:pt>
    <dgm:pt modelId="{8BDD147E-FD04-4E0C-80D2-A8FBA958904E}" type="pres">
      <dgm:prSet presAssocID="{92DBE6D3-1F2B-44CE-A761-AF0B54A92545}" presName="parTrans" presStyleLbl="sibTrans2D1" presStyleIdx="12" presStyleCnt="14"/>
      <dgm:spPr/>
      <dgm:t>
        <a:bodyPr/>
        <a:lstStyle/>
        <a:p>
          <a:pPr rtl="1"/>
          <a:endParaRPr lang="fa-IR"/>
        </a:p>
      </dgm:t>
    </dgm:pt>
    <dgm:pt modelId="{7B2E2FEC-8B8A-4D43-9510-C27D5964537F}" type="pres">
      <dgm:prSet presAssocID="{92DBE6D3-1F2B-44CE-A761-AF0B54A92545}" presName="connectorText" presStyleLbl="sibTrans2D1" presStyleIdx="12" presStyleCnt="14"/>
      <dgm:spPr/>
      <dgm:t>
        <a:bodyPr/>
        <a:lstStyle/>
        <a:p>
          <a:pPr rtl="1"/>
          <a:endParaRPr lang="fa-IR"/>
        </a:p>
      </dgm:t>
    </dgm:pt>
    <dgm:pt modelId="{70794FCC-173B-451F-AE77-6AC3F08CE47B}" type="pres">
      <dgm:prSet presAssocID="{0F820847-2326-4BCA-A0D8-89B508E3DF6B}" presName="node" presStyleLbl="node1" presStyleIdx="12" presStyleCnt="14">
        <dgm:presLayoutVars>
          <dgm:bulletEnabled val="1"/>
        </dgm:presLayoutVars>
      </dgm:prSet>
      <dgm:spPr/>
      <dgm:t>
        <a:bodyPr/>
        <a:lstStyle/>
        <a:p>
          <a:pPr rtl="1"/>
          <a:endParaRPr lang="fa-IR"/>
        </a:p>
      </dgm:t>
    </dgm:pt>
    <dgm:pt modelId="{92E75955-867C-4B67-A190-ABA35E91043D}" type="pres">
      <dgm:prSet presAssocID="{7ECF9ADB-00A7-4518-806E-60F88BF20AF4}" presName="parTrans" presStyleLbl="sibTrans2D1" presStyleIdx="13" presStyleCnt="14"/>
      <dgm:spPr/>
      <dgm:t>
        <a:bodyPr/>
        <a:lstStyle/>
        <a:p>
          <a:pPr rtl="1"/>
          <a:endParaRPr lang="fa-IR"/>
        </a:p>
      </dgm:t>
    </dgm:pt>
    <dgm:pt modelId="{558B2C38-47E6-4E93-AE63-ADE530FA3326}" type="pres">
      <dgm:prSet presAssocID="{7ECF9ADB-00A7-4518-806E-60F88BF20AF4}" presName="connectorText" presStyleLbl="sibTrans2D1" presStyleIdx="13" presStyleCnt="14"/>
      <dgm:spPr/>
      <dgm:t>
        <a:bodyPr/>
        <a:lstStyle/>
        <a:p>
          <a:pPr rtl="1"/>
          <a:endParaRPr lang="fa-IR"/>
        </a:p>
      </dgm:t>
    </dgm:pt>
    <dgm:pt modelId="{1AFD4B26-7E87-4692-B674-33E0239A4A22}" type="pres">
      <dgm:prSet presAssocID="{47E31EF0-02C8-4DE1-893C-53603FDAF494}" presName="node" presStyleLbl="node1" presStyleIdx="13" presStyleCnt="14">
        <dgm:presLayoutVars>
          <dgm:bulletEnabled val="1"/>
        </dgm:presLayoutVars>
      </dgm:prSet>
      <dgm:spPr/>
      <dgm:t>
        <a:bodyPr/>
        <a:lstStyle/>
        <a:p>
          <a:pPr rtl="1"/>
          <a:endParaRPr lang="fa-IR"/>
        </a:p>
      </dgm:t>
    </dgm:pt>
  </dgm:ptLst>
  <dgm:cxnLst>
    <dgm:cxn modelId="{1C22FEF4-6CC0-4245-A082-0EFFDAB424C6}" srcId="{460CA2A0-8BCA-4610-BD1C-92D0B3CA042A}" destId="{47E31EF0-02C8-4DE1-893C-53603FDAF494}" srcOrd="13" destOrd="0" parTransId="{7ECF9ADB-00A7-4518-806E-60F88BF20AF4}" sibTransId="{532A3B59-F4F7-4ED9-8E89-5B199D28B6BE}"/>
    <dgm:cxn modelId="{DD64D928-9378-43A2-997C-4612368ECAD0}" type="presOf" srcId="{78CD4B88-1DD6-43A4-9384-1A037847BF72}" destId="{AFC03219-AA87-42FF-A049-F05C128487FB}" srcOrd="0" destOrd="0" presId="urn:microsoft.com/office/officeart/2005/8/layout/radial5"/>
    <dgm:cxn modelId="{B484E8C1-4C2D-468B-AB1B-B0481F9670AE}" type="presOf" srcId="{1F260C59-4D88-456F-BB87-AA0E61CEADE4}" destId="{35AD98BB-1806-4561-B746-D780B50FACCA}" srcOrd="0" destOrd="0" presId="urn:microsoft.com/office/officeart/2005/8/layout/radial5"/>
    <dgm:cxn modelId="{673F7F83-6AF7-4F12-9325-BBDF97372775}" type="presOf" srcId="{FE04C2E1-97FD-4A66-9E36-AEA0357CD5B7}" destId="{33D3CE4C-47C8-4D70-B607-194652B7F9CA}" srcOrd="0" destOrd="0" presId="urn:microsoft.com/office/officeart/2005/8/layout/radial5"/>
    <dgm:cxn modelId="{4DD7DD14-EB2F-404D-A686-C39AB22C9BD2}" type="presOf" srcId="{5AE40267-5EE8-4FC8-AAB6-1B62754F725C}" destId="{CB517CE9-6250-40F7-9E58-A450E4C20E8F}" srcOrd="0" destOrd="0" presId="urn:microsoft.com/office/officeart/2005/8/layout/radial5"/>
    <dgm:cxn modelId="{C8ED88F4-14CE-4F9D-8616-F0480465AEBC}" type="presOf" srcId="{7ECF9ADB-00A7-4518-806E-60F88BF20AF4}" destId="{92E75955-867C-4B67-A190-ABA35E91043D}" srcOrd="0" destOrd="0" presId="urn:microsoft.com/office/officeart/2005/8/layout/radial5"/>
    <dgm:cxn modelId="{3D5E5E2E-09BB-4DCE-9EA2-FFA77B8BCCBC}" type="presOf" srcId="{78CD4B88-1DD6-43A4-9384-1A037847BF72}" destId="{697915C9-FE27-495F-A82B-2A6D400A9964}" srcOrd="1" destOrd="0" presId="urn:microsoft.com/office/officeart/2005/8/layout/radial5"/>
    <dgm:cxn modelId="{0D901ED7-4006-43FA-AD9C-1C146B2DBDBC}" srcId="{460CA2A0-8BCA-4610-BD1C-92D0B3CA042A}" destId="{C2C8CC0B-62B5-4A74-8BB9-3BDFAC3226C1}" srcOrd="9" destOrd="0" parTransId="{FE04C2E1-97FD-4A66-9E36-AEA0357CD5B7}" sibTransId="{F9BB4524-363A-440E-8592-6F289CF323BB}"/>
    <dgm:cxn modelId="{87A09DF2-A31C-44AF-8A27-827733EB116A}" type="presOf" srcId="{FE04C2E1-97FD-4A66-9E36-AEA0357CD5B7}" destId="{349A2706-FC52-454D-AA72-A41B80E61863}" srcOrd="1" destOrd="0" presId="urn:microsoft.com/office/officeart/2005/8/layout/radial5"/>
    <dgm:cxn modelId="{62785801-6C60-4BE6-AE88-E06297429A7C}" type="presOf" srcId="{C2C8CC0B-62B5-4A74-8BB9-3BDFAC3226C1}" destId="{DCD49758-889B-45F4-A2A6-9C1E3CCCB5F6}" srcOrd="0" destOrd="0" presId="urn:microsoft.com/office/officeart/2005/8/layout/radial5"/>
    <dgm:cxn modelId="{FA7DE5BD-C04A-4F7E-832A-87DB58684735}" srcId="{460CA2A0-8BCA-4610-BD1C-92D0B3CA042A}" destId="{6D3A40F7-C1BF-47DE-8B2F-BDE4E11833CA}" srcOrd="8" destOrd="0" parTransId="{FA8065C9-0C06-44A7-884F-90D8244ACA8B}" sibTransId="{48E184FF-A2D5-4A59-8CFC-FCA6096DFA33}"/>
    <dgm:cxn modelId="{58DA917E-D1FA-4DDA-90A9-68F535664148}" type="presOf" srcId="{4639D9D7-D710-4953-B561-824C7D9F8E7D}" destId="{2FFE2EC5-F213-4871-95B3-9E10F96DCD1D}" srcOrd="0" destOrd="0" presId="urn:microsoft.com/office/officeart/2005/8/layout/radial5"/>
    <dgm:cxn modelId="{14D13544-2514-4DED-A427-C73489F5D7CF}" type="presOf" srcId="{1B5A1920-47D2-4BD3-984C-4A921E5DFB7D}" destId="{803C702A-C46E-48D7-964E-654046B2ABB2}" srcOrd="0" destOrd="0" presId="urn:microsoft.com/office/officeart/2005/8/layout/radial5"/>
    <dgm:cxn modelId="{6DC483BA-DDEC-488B-9558-1903C8C10864}" type="presOf" srcId="{A2D17D98-716F-4B88-B5BE-73E558E7C3FD}" destId="{1836EB4A-486D-496E-94E1-565345D2F7BB}" srcOrd="1" destOrd="0" presId="urn:microsoft.com/office/officeart/2005/8/layout/radial5"/>
    <dgm:cxn modelId="{36D1263B-718E-46A6-B3D7-CEFADA853140}" srcId="{81B20CB4-9B7D-49C9-BBF1-3BE945A82448}" destId="{460CA2A0-8BCA-4610-BD1C-92D0B3CA042A}" srcOrd="0" destOrd="0" parTransId="{6E574F8F-2D27-44D2-A3E5-580B4BAD77D2}" sibTransId="{A3C5F69E-3137-4D09-BC0F-7AE469B5859E}"/>
    <dgm:cxn modelId="{778E2C03-95F1-4F16-A0D3-1C92EB6BC91E}" type="presOf" srcId="{E1BCAE31-C22A-435E-B5BD-45CF623E53FF}" destId="{650A96B9-765E-4217-89BB-5FF987D016DF}" srcOrd="0" destOrd="0" presId="urn:microsoft.com/office/officeart/2005/8/layout/radial5"/>
    <dgm:cxn modelId="{DB011960-5621-474F-8C49-FB9B3028F638}" type="presOf" srcId="{770667BD-6F1F-466F-A76A-3472A82456E8}" destId="{529827A9-4AC2-4BF6-833D-92217467A7A9}" srcOrd="0" destOrd="0" presId="urn:microsoft.com/office/officeart/2005/8/layout/radial5"/>
    <dgm:cxn modelId="{4027D37D-2E26-4DCE-9661-186F758804FF}" type="presOf" srcId="{02A4B9E2-3587-480F-B398-147738F1D9F0}" destId="{1D148409-E7EB-40BC-BDD0-36B1AC2E79F2}" srcOrd="0" destOrd="0" presId="urn:microsoft.com/office/officeart/2005/8/layout/radial5"/>
    <dgm:cxn modelId="{72F4468E-08C7-417B-B996-AF42C6ACFAEF}" type="presOf" srcId="{FA8065C9-0C06-44A7-884F-90D8244ACA8B}" destId="{866902E4-F8D5-4053-9D55-905A3217FEBE}" srcOrd="1" destOrd="0" presId="urn:microsoft.com/office/officeart/2005/8/layout/radial5"/>
    <dgm:cxn modelId="{38FDCC82-EE61-431E-964C-26CC66ACA955}" type="presOf" srcId="{92DBE6D3-1F2B-44CE-A761-AF0B54A92545}" destId="{7B2E2FEC-8B8A-4D43-9510-C27D5964537F}" srcOrd="1" destOrd="0" presId="urn:microsoft.com/office/officeart/2005/8/layout/radial5"/>
    <dgm:cxn modelId="{7C50F230-18C3-47E5-A0E3-57DBF91ADAAB}" type="presOf" srcId="{2CC41951-E489-4F29-A60F-9DE246F912D6}" destId="{24FC41E8-759D-48FE-951C-03417DD36021}" srcOrd="0" destOrd="0" presId="urn:microsoft.com/office/officeart/2005/8/layout/radial5"/>
    <dgm:cxn modelId="{F800F07A-F0DB-438A-81C2-764B6C373386}" type="presOf" srcId="{92DBE6D3-1F2B-44CE-A761-AF0B54A92545}" destId="{8BDD147E-FD04-4E0C-80D2-A8FBA958904E}" srcOrd="0" destOrd="0" presId="urn:microsoft.com/office/officeart/2005/8/layout/radial5"/>
    <dgm:cxn modelId="{E43BBA5F-A42E-4EDB-AC57-9B98582892FC}" type="presOf" srcId="{97BD1179-53B0-4F3D-B618-D913348CD528}" destId="{2B317B25-159E-4825-9647-A181D849F476}" srcOrd="0" destOrd="0" presId="urn:microsoft.com/office/officeart/2005/8/layout/radial5"/>
    <dgm:cxn modelId="{041D4E6C-02AB-4A65-8748-F08F9118CB78}" type="presOf" srcId="{1B5A1920-47D2-4BD3-984C-4A921E5DFB7D}" destId="{C7A7F950-C863-49C1-A895-E77837255FC6}" srcOrd="1" destOrd="0" presId="urn:microsoft.com/office/officeart/2005/8/layout/radial5"/>
    <dgm:cxn modelId="{6FA0BF6B-A4B7-4BD6-BFEF-A2278300330E}" type="presOf" srcId="{0F820847-2326-4BCA-A0D8-89B508E3DF6B}" destId="{70794FCC-173B-451F-AE77-6AC3F08CE47B}" srcOrd="0" destOrd="0" presId="urn:microsoft.com/office/officeart/2005/8/layout/radial5"/>
    <dgm:cxn modelId="{F917BDAE-72C9-4C5C-AC98-8510CA867577}" srcId="{460CA2A0-8BCA-4610-BD1C-92D0B3CA042A}" destId="{97BD1179-53B0-4F3D-B618-D913348CD528}" srcOrd="5" destOrd="0" parTransId="{5AE40267-5EE8-4FC8-AAB6-1B62754F725C}" sibTransId="{C07996DC-B17A-4BFA-A198-E367F7FEFF8A}"/>
    <dgm:cxn modelId="{66A0DC24-2684-48C1-8861-648E25E78348}" srcId="{460CA2A0-8BCA-4610-BD1C-92D0B3CA042A}" destId="{0F820847-2326-4BCA-A0D8-89B508E3DF6B}" srcOrd="12" destOrd="0" parTransId="{92DBE6D3-1F2B-44CE-A761-AF0B54A92545}" sibTransId="{3549189D-C1D1-43B7-91BA-E94844345E5B}"/>
    <dgm:cxn modelId="{BF40B7CE-CC3F-496B-A261-92BD11CFECC8}" type="presOf" srcId="{95344C65-ABF6-465C-A010-A2C075F60250}" destId="{6A6195A5-92F8-42D2-9D0F-FBCD80F46ABE}" srcOrd="0" destOrd="0" presId="urn:microsoft.com/office/officeart/2005/8/layout/radial5"/>
    <dgm:cxn modelId="{D13BD4A8-D66A-417F-A073-79B636A7F662}" type="presOf" srcId="{07830E35-DD54-4909-A3B7-0A62ACCB3307}" destId="{72CA9488-4F4F-439B-8AD8-7AA80EC5BA12}" srcOrd="0" destOrd="0" presId="urn:microsoft.com/office/officeart/2005/8/layout/radial5"/>
    <dgm:cxn modelId="{0FC24FD3-F163-4B05-AD03-6DCB27A1E853}" srcId="{460CA2A0-8BCA-4610-BD1C-92D0B3CA042A}" destId="{07830E35-DD54-4909-A3B7-0A62ACCB3307}" srcOrd="1" destOrd="0" parTransId="{ED0F0620-12B5-4D0B-816C-186DB2A0D9CC}" sibTransId="{CDA8684D-8E0A-42E1-A1ED-8C2A56721B61}"/>
    <dgm:cxn modelId="{46080E1C-FAAF-41DC-B801-9A35C4705EE7}" type="presOf" srcId="{92E93D63-B2B2-41BE-98A0-340E298B13D9}" destId="{142A9D00-D703-44C0-983B-3BA26A7DCCFF}" srcOrd="0" destOrd="0" presId="urn:microsoft.com/office/officeart/2005/8/layout/radial5"/>
    <dgm:cxn modelId="{99F94FA1-32C1-49BE-A8A7-D47F5BFBA810}" type="presOf" srcId="{ED0F0620-12B5-4D0B-816C-186DB2A0D9CC}" destId="{AAEFDDEB-2375-4FE2-BE2C-5F1D8AFF9350}" srcOrd="1" destOrd="0" presId="urn:microsoft.com/office/officeart/2005/8/layout/radial5"/>
    <dgm:cxn modelId="{F90CDF4B-6C9E-4D28-B670-927956895696}" type="presOf" srcId="{460CA2A0-8BCA-4610-BD1C-92D0B3CA042A}" destId="{00A1147F-D400-4F64-BBC7-E20F02C8D805}" srcOrd="0" destOrd="0" presId="urn:microsoft.com/office/officeart/2005/8/layout/radial5"/>
    <dgm:cxn modelId="{48A6EBD0-8731-4F80-8C07-D9062DD8A547}" type="presOf" srcId="{81B20CB4-9B7D-49C9-BBF1-3BE945A82448}" destId="{0B86E452-CA1C-4ED6-A62D-24B32ABCDE44}" srcOrd="0" destOrd="0" presId="urn:microsoft.com/office/officeart/2005/8/layout/radial5"/>
    <dgm:cxn modelId="{F6BA4B33-44F4-4B6D-8635-BB4B0E6C4581}" type="presOf" srcId="{CB32EFA7-B64A-46E4-A5C4-11ACF4BA94A6}" destId="{8891FC4A-0D4C-4C82-B94E-3B262C251E37}" srcOrd="0" destOrd="0" presId="urn:microsoft.com/office/officeart/2005/8/layout/radial5"/>
    <dgm:cxn modelId="{D951AC92-275E-4B1F-9139-7869FF90A4C9}" type="presOf" srcId="{7ECF9ADB-00A7-4518-806E-60F88BF20AF4}" destId="{558B2C38-47E6-4E93-AE63-ADE530FA3326}" srcOrd="1" destOrd="0" presId="urn:microsoft.com/office/officeart/2005/8/layout/radial5"/>
    <dgm:cxn modelId="{AE4C98FA-0FB7-4168-BD2C-DAD1EDAD90E5}" type="presOf" srcId="{A18B5E49-3C3E-4C87-A577-1A2AB237497C}" destId="{1596FC6B-507C-438A-A95F-0C524A93474A}" srcOrd="1" destOrd="0" presId="urn:microsoft.com/office/officeart/2005/8/layout/radial5"/>
    <dgm:cxn modelId="{C9401DFC-0409-44DB-B761-BB077261436F}" srcId="{460CA2A0-8BCA-4610-BD1C-92D0B3CA042A}" destId="{02A4B9E2-3587-480F-B398-147738F1D9F0}" srcOrd="10" destOrd="0" parTransId="{1B5A1920-47D2-4BD3-984C-4A921E5DFB7D}" sibTransId="{1CEC0AAE-49D8-4188-A357-7AE0A731CD4E}"/>
    <dgm:cxn modelId="{A7AABF85-19CD-44BF-B451-BE93BDA3BF33}" srcId="{460CA2A0-8BCA-4610-BD1C-92D0B3CA042A}" destId="{F1C2BDCD-037E-4CCC-9F9D-0B76266D4FED}" srcOrd="2" destOrd="0" parTransId="{A18B5E49-3C3E-4C87-A577-1A2AB237497C}" sibTransId="{6C74CA8A-093D-4025-8AFD-95FBEC4E13C8}"/>
    <dgm:cxn modelId="{93A89569-678A-4037-B5CC-9EA5226CBD46}" type="presOf" srcId="{ED0F0620-12B5-4D0B-816C-186DB2A0D9CC}" destId="{ECAD8DE4-DFA1-44AD-BB9A-8D47F00BD262}" srcOrd="0" destOrd="0" presId="urn:microsoft.com/office/officeart/2005/8/layout/radial5"/>
    <dgm:cxn modelId="{711E7AAF-B193-4DB5-881F-C0836C86F05D}" srcId="{460CA2A0-8BCA-4610-BD1C-92D0B3CA042A}" destId="{E1BCAE31-C22A-435E-B5BD-45CF623E53FF}" srcOrd="3" destOrd="0" parTransId="{F123D9A1-BD87-490A-9E12-B41ED784B152}" sibTransId="{BCFF2EFA-4A01-4BB3-B1B6-F57B781E1146}"/>
    <dgm:cxn modelId="{16541106-E3D1-4BD8-8F55-7A3E19AF2C6D}" srcId="{460CA2A0-8BCA-4610-BD1C-92D0B3CA042A}" destId="{4639D9D7-D710-4953-B561-824C7D9F8E7D}" srcOrd="0" destOrd="0" parTransId="{1F260C59-4D88-456F-BB87-AA0E61CEADE4}" sibTransId="{871B053A-B0B4-4398-9F23-C3CF45626D1A}"/>
    <dgm:cxn modelId="{26238980-9271-4227-B997-5DAF9564C7AD}" type="presOf" srcId="{35DE6510-861B-47A4-9A1D-4A4FD79B4CD4}" destId="{E8CD5B70-9C87-4EBB-BFF8-2097A8B3A413}" srcOrd="0" destOrd="0" presId="urn:microsoft.com/office/officeart/2005/8/layout/radial5"/>
    <dgm:cxn modelId="{0A57D4DF-E6B2-4EE1-9C90-7019DCDB2FE7}" type="presOf" srcId="{1F260C59-4D88-456F-BB87-AA0E61CEADE4}" destId="{EA62DA0B-D0EB-4F43-9462-EEE0DF49E96B}" srcOrd="1" destOrd="0" presId="urn:microsoft.com/office/officeart/2005/8/layout/radial5"/>
    <dgm:cxn modelId="{59FA7DA6-A859-4DCB-AFC2-273EA38CBC94}" srcId="{460CA2A0-8BCA-4610-BD1C-92D0B3CA042A}" destId="{35DE6510-861B-47A4-9A1D-4A4FD79B4CD4}" srcOrd="6" destOrd="0" parTransId="{92E93D63-B2B2-41BE-98A0-340E298B13D9}" sibTransId="{500B0202-DE53-4520-ADAB-2849FBBF0387}"/>
    <dgm:cxn modelId="{4629EFEA-8178-4B04-8D81-FD1F1E9EA492}" type="presOf" srcId="{CB32EFA7-B64A-46E4-A5C4-11ACF4BA94A6}" destId="{77B27714-644C-4E0E-815A-5EC489B2CE28}" srcOrd="1" destOrd="0" presId="urn:microsoft.com/office/officeart/2005/8/layout/radial5"/>
    <dgm:cxn modelId="{E591A810-1180-4DD2-8B3C-A7D8BBD1B38D}" type="presOf" srcId="{5AE40267-5EE8-4FC8-AAB6-1B62754F725C}" destId="{47044777-5685-4BF1-A149-D105D7DB7342}" srcOrd="1" destOrd="0" presId="urn:microsoft.com/office/officeart/2005/8/layout/radial5"/>
    <dgm:cxn modelId="{0EB29A6D-7B60-494D-AD56-61F9F6C388FE}" type="presOf" srcId="{A18B5E49-3C3E-4C87-A577-1A2AB237497C}" destId="{2442B318-5BE8-44EA-B309-39DCA081AB73}" srcOrd="0" destOrd="0" presId="urn:microsoft.com/office/officeart/2005/8/layout/radial5"/>
    <dgm:cxn modelId="{55C8790C-1966-4688-A04F-EA81DD876644}" type="presOf" srcId="{F123D9A1-BD87-490A-9E12-B41ED784B152}" destId="{387C3E8B-8445-46D2-8AC8-63C0B7155749}" srcOrd="0" destOrd="0" presId="urn:microsoft.com/office/officeart/2005/8/layout/radial5"/>
    <dgm:cxn modelId="{BE83F33E-D385-4106-BCFC-EB94646C8358}" srcId="{460CA2A0-8BCA-4610-BD1C-92D0B3CA042A}" destId="{770667BD-6F1F-466F-A76A-3472A82456E8}" srcOrd="7" destOrd="0" parTransId="{A2D17D98-716F-4B88-B5BE-73E558E7C3FD}" sibTransId="{529696EB-B29C-4E94-9B14-23AC6BCEF655}"/>
    <dgm:cxn modelId="{3334EBF4-A269-4B14-BCF2-31362BACE7C6}" srcId="{460CA2A0-8BCA-4610-BD1C-92D0B3CA042A}" destId="{95344C65-ABF6-465C-A010-A2C075F60250}" srcOrd="4" destOrd="0" parTransId="{CB32EFA7-B64A-46E4-A5C4-11ACF4BA94A6}" sibTransId="{FB6B210E-9D39-4336-A224-2E8F6B6A1C68}"/>
    <dgm:cxn modelId="{EC50A220-FCA7-4A7C-95A0-982F9CD17C9F}" type="presOf" srcId="{F123D9A1-BD87-490A-9E12-B41ED784B152}" destId="{1FD6374A-CF7F-4EDB-A125-2714D58384D6}" srcOrd="1" destOrd="0" presId="urn:microsoft.com/office/officeart/2005/8/layout/radial5"/>
    <dgm:cxn modelId="{2771F2C9-B319-4C36-801F-0DF72AFA08F0}" type="presOf" srcId="{47E31EF0-02C8-4DE1-893C-53603FDAF494}" destId="{1AFD4B26-7E87-4692-B674-33E0239A4A22}" srcOrd="0" destOrd="0" presId="urn:microsoft.com/office/officeart/2005/8/layout/radial5"/>
    <dgm:cxn modelId="{B8E18544-B27A-41BE-8CB6-DE56789ADC87}" type="presOf" srcId="{6D3A40F7-C1BF-47DE-8B2F-BDE4E11833CA}" destId="{0F973574-D962-491D-B59C-00765813F771}" srcOrd="0" destOrd="0" presId="urn:microsoft.com/office/officeart/2005/8/layout/radial5"/>
    <dgm:cxn modelId="{8F82D8E6-0750-4458-9705-DF98BD12BE3C}" type="presOf" srcId="{A2D17D98-716F-4B88-B5BE-73E558E7C3FD}" destId="{4F4B65DD-C9F2-43AA-BB6E-8700F45072CA}" srcOrd="0" destOrd="0" presId="urn:microsoft.com/office/officeart/2005/8/layout/radial5"/>
    <dgm:cxn modelId="{FBFF0D4A-B50D-4DF1-BCF9-60F6ABE02CBC}" type="presOf" srcId="{92E93D63-B2B2-41BE-98A0-340E298B13D9}" destId="{5D51EF6A-6724-4E2C-AEDE-C7C25C0DC245}" srcOrd="1" destOrd="0" presId="urn:microsoft.com/office/officeart/2005/8/layout/radial5"/>
    <dgm:cxn modelId="{44EBAE9E-2C30-4C36-AEEA-A3DFCC7E11D6}" srcId="{460CA2A0-8BCA-4610-BD1C-92D0B3CA042A}" destId="{2CC41951-E489-4F29-A60F-9DE246F912D6}" srcOrd="11" destOrd="0" parTransId="{78CD4B88-1DD6-43A4-9384-1A037847BF72}" sibTransId="{4B18F219-0DFE-4FBB-86A6-D2B2E507C96C}"/>
    <dgm:cxn modelId="{6139C281-985D-4012-BE00-5635274EAF23}" type="presOf" srcId="{F1C2BDCD-037E-4CCC-9F9D-0B76266D4FED}" destId="{485F65B5-C059-400A-833D-4FFD8D4A7A11}" srcOrd="0" destOrd="0" presId="urn:microsoft.com/office/officeart/2005/8/layout/radial5"/>
    <dgm:cxn modelId="{C27F5575-44B4-42EC-A3CF-D3DD94A691B9}" type="presOf" srcId="{FA8065C9-0C06-44A7-884F-90D8244ACA8B}" destId="{86EF9076-FCD5-4836-BC9B-A186E550A71C}" srcOrd="0" destOrd="0" presId="urn:microsoft.com/office/officeart/2005/8/layout/radial5"/>
    <dgm:cxn modelId="{6D7076BE-F95D-443D-B13B-415A5C584E80}" type="presParOf" srcId="{0B86E452-CA1C-4ED6-A62D-24B32ABCDE44}" destId="{00A1147F-D400-4F64-BBC7-E20F02C8D805}" srcOrd="0" destOrd="0" presId="urn:microsoft.com/office/officeart/2005/8/layout/radial5"/>
    <dgm:cxn modelId="{ADA1DA9A-3B41-4AB0-BFDF-CC8437E2BC0E}" type="presParOf" srcId="{0B86E452-CA1C-4ED6-A62D-24B32ABCDE44}" destId="{35AD98BB-1806-4561-B746-D780B50FACCA}" srcOrd="1" destOrd="0" presId="urn:microsoft.com/office/officeart/2005/8/layout/radial5"/>
    <dgm:cxn modelId="{894BDC38-B560-447E-A402-0384015BA15A}" type="presParOf" srcId="{35AD98BB-1806-4561-B746-D780B50FACCA}" destId="{EA62DA0B-D0EB-4F43-9462-EEE0DF49E96B}" srcOrd="0" destOrd="0" presId="urn:microsoft.com/office/officeart/2005/8/layout/radial5"/>
    <dgm:cxn modelId="{BA184184-1193-43ED-9133-E2130BDCB312}" type="presParOf" srcId="{0B86E452-CA1C-4ED6-A62D-24B32ABCDE44}" destId="{2FFE2EC5-F213-4871-95B3-9E10F96DCD1D}" srcOrd="2" destOrd="0" presId="urn:microsoft.com/office/officeart/2005/8/layout/radial5"/>
    <dgm:cxn modelId="{3CB938D1-564C-4696-9119-CA5120216692}" type="presParOf" srcId="{0B86E452-CA1C-4ED6-A62D-24B32ABCDE44}" destId="{ECAD8DE4-DFA1-44AD-BB9A-8D47F00BD262}" srcOrd="3" destOrd="0" presId="urn:microsoft.com/office/officeart/2005/8/layout/radial5"/>
    <dgm:cxn modelId="{9D7CB1F3-B868-46AB-906B-CEE5EDF7EED6}" type="presParOf" srcId="{ECAD8DE4-DFA1-44AD-BB9A-8D47F00BD262}" destId="{AAEFDDEB-2375-4FE2-BE2C-5F1D8AFF9350}" srcOrd="0" destOrd="0" presId="urn:microsoft.com/office/officeart/2005/8/layout/radial5"/>
    <dgm:cxn modelId="{0772DC87-E5F7-4613-996D-3B09D39A07D7}" type="presParOf" srcId="{0B86E452-CA1C-4ED6-A62D-24B32ABCDE44}" destId="{72CA9488-4F4F-439B-8AD8-7AA80EC5BA12}" srcOrd="4" destOrd="0" presId="urn:microsoft.com/office/officeart/2005/8/layout/radial5"/>
    <dgm:cxn modelId="{74FD53B9-6B91-4EA3-AF10-CD62CB3683AD}" type="presParOf" srcId="{0B86E452-CA1C-4ED6-A62D-24B32ABCDE44}" destId="{2442B318-5BE8-44EA-B309-39DCA081AB73}" srcOrd="5" destOrd="0" presId="urn:microsoft.com/office/officeart/2005/8/layout/radial5"/>
    <dgm:cxn modelId="{82A665FB-180A-4A6F-A4E3-61DAF28652E9}" type="presParOf" srcId="{2442B318-5BE8-44EA-B309-39DCA081AB73}" destId="{1596FC6B-507C-438A-A95F-0C524A93474A}" srcOrd="0" destOrd="0" presId="urn:microsoft.com/office/officeart/2005/8/layout/radial5"/>
    <dgm:cxn modelId="{4B59EB09-D91B-4FBA-99DE-FA2958E28895}" type="presParOf" srcId="{0B86E452-CA1C-4ED6-A62D-24B32ABCDE44}" destId="{485F65B5-C059-400A-833D-4FFD8D4A7A11}" srcOrd="6" destOrd="0" presId="urn:microsoft.com/office/officeart/2005/8/layout/radial5"/>
    <dgm:cxn modelId="{67CB597A-E99D-4069-92A8-8DB52E2F3A31}" type="presParOf" srcId="{0B86E452-CA1C-4ED6-A62D-24B32ABCDE44}" destId="{387C3E8B-8445-46D2-8AC8-63C0B7155749}" srcOrd="7" destOrd="0" presId="urn:microsoft.com/office/officeart/2005/8/layout/radial5"/>
    <dgm:cxn modelId="{D8397D27-A42C-499F-8513-95E75FE6C1EA}" type="presParOf" srcId="{387C3E8B-8445-46D2-8AC8-63C0B7155749}" destId="{1FD6374A-CF7F-4EDB-A125-2714D58384D6}" srcOrd="0" destOrd="0" presId="urn:microsoft.com/office/officeart/2005/8/layout/radial5"/>
    <dgm:cxn modelId="{F33240E0-77B6-46ED-8C8E-30C2D03BF150}" type="presParOf" srcId="{0B86E452-CA1C-4ED6-A62D-24B32ABCDE44}" destId="{650A96B9-765E-4217-89BB-5FF987D016DF}" srcOrd="8" destOrd="0" presId="urn:microsoft.com/office/officeart/2005/8/layout/radial5"/>
    <dgm:cxn modelId="{05760053-2097-4991-B79E-755902BDA2F7}" type="presParOf" srcId="{0B86E452-CA1C-4ED6-A62D-24B32ABCDE44}" destId="{8891FC4A-0D4C-4C82-B94E-3B262C251E37}" srcOrd="9" destOrd="0" presId="urn:microsoft.com/office/officeart/2005/8/layout/radial5"/>
    <dgm:cxn modelId="{F861FA86-1F8C-4E1D-B6A6-69C1873259CF}" type="presParOf" srcId="{8891FC4A-0D4C-4C82-B94E-3B262C251E37}" destId="{77B27714-644C-4E0E-815A-5EC489B2CE28}" srcOrd="0" destOrd="0" presId="urn:microsoft.com/office/officeart/2005/8/layout/radial5"/>
    <dgm:cxn modelId="{C63AE0EA-B0F6-4FF1-8DF7-F60E583F7BFA}" type="presParOf" srcId="{0B86E452-CA1C-4ED6-A62D-24B32ABCDE44}" destId="{6A6195A5-92F8-42D2-9D0F-FBCD80F46ABE}" srcOrd="10" destOrd="0" presId="urn:microsoft.com/office/officeart/2005/8/layout/radial5"/>
    <dgm:cxn modelId="{608ADAA5-AA88-4181-AF6D-917F5C21E5A5}" type="presParOf" srcId="{0B86E452-CA1C-4ED6-A62D-24B32ABCDE44}" destId="{CB517CE9-6250-40F7-9E58-A450E4C20E8F}" srcOrd="11" destOrd="0" presId="urn:microsoft.com/office/officeart/2005/8/layout/radial5"/>
    <dgm:cxn modelId="{5806124A-0781-40F7-8649-06178000655D}" type="presParOf" srcId="{CB517CE9-6250-40F7-9E58-A450E4C20E8F}" destId="{47044777-5685-4BF1-A149-D105D7DB7342}" srcOrd="0" destOrd="0" presId="urn:microsoft.com/office/officeart/2005/8/layout/radial5"/>
    <dgm:cxn modelId="{C43E0D8A-C5BC-4AD0-A1A7-7553C4EE5F70}" type="presParOf" srcId="{0B86E452-CA1C-4ED6-A62D-24B32ABCDE44}" destId="{2B317B25-159E-4825-9647-A181D849F476}" srcOrd="12" destOrd="0" presId="urn:microsoft.com/office/officeart/2005/8/layout/radial5"/>
    <dgm:cxn modelId="{D001E0F0-040C-4A10-823D-78DC7595BAAE}" type="presParOf" srcId="{0B86E452-CA1C-4ED6-A62D-24B32ABCDE44}" destId="{142A9D00-D703-44C0-983B-3BA26A7DCCFF}" srcOrd="13" destOrd="0" presId="urn:microsoft.com/office/officeart/2005/8/layout/radial5"/>
    <dgm:cxn modelId="{CE300B0C-68F1-457D-96BB-4F9953BFF949}" type="presParOf" srcId="{142A9D00-D703-44C0-983B-3BA26A7DCCFF}" destId="{5D51EF6A-6724-4E2C-AEDE-C7C25C0DC245}" srcOrd="0" destOrd="0" presId="urn:microsoft.com/office/officeart/2005/8/layout/radial5"/>
    <dgm:cxn modelId="{D1F5AAFA-1A4D-42AD-B9AB-5CCA5CB72E3E}" type="presParOf" srcId="{0B86E452-CA1C-4ED6-A62D-24B32ABCDE44}" destId="{E8CD5B70-9C87-4EBB-BFF8-2097A8B3A413}" srcOrd="14" destOrd="0" presId="urn:microsoft.com/office/officeart/2005/8/layout/radial5"/>
    <dgm:cxn modelId="{71761015-B1F8-4CD4-B455-67DA9219AF05}" type="presParOf" srcId="{0B86E452-CA1C-4ED6-A62D-24B32ABCDE44}" destId="{4F4B65DD-C9F2-43AA-BB6E-8700F45072CA}" srcOrd="15" destOrd="0" presId="urn:microsoft.com/office/officeart/2005/8/layout/radial5"/>
    <dgm:cxn modelId="{BDC69B26-D76C-4F7F-8AD0-E938EBF02203}" type="presParOf" srcId="{4F4B65DD-C9F2-43AA-BB6E-8700F45072CA}" destId="{1836EB4A-486D-496E-94E1-565345D2F7BB}" srcOrd="0" destOrd="0" presId="urn:microsoft.com/office/officeart/2005/8/layout/radial5"/>
    <dgm:cxn modelId="{2A1F0765-2352-474F-A2E5-1A922D278352}" type="presParOf" srcId="{0B86E452-CA1C-4ED6-A62D-24B32ABCDE44}" destId="{529827A9-4AC2-4BF6-833D-92217467A7A9}" srcOrd="16" destOrd="0" presId="urn:microsoft.com/office/officeart/2005/8/layout/radial5"/>
    <dgm:cxn modelId="{95CF475C-694A-4C78-927A-D62D6F072A2B}" type="presParOf" srcId="{0B86E452-CA1C-4ED6-A62D-24B32ABCDE44}" destId="{86EF9076-FCD5-4836-BC9B-A186E550A71C}" srcOrd="17" destOrd="0" presId="urn:microsoft.com/office/officeart/2005/8/layout/radial5"/>
    <dgm:cxn modelId="{F4822861-616F-4A39-A0AC-8D92ECCF8220}" type="presParOf" srcId="{86EF9076-FCD5-4836-BC9B-A186E550A71C}" destId="{866902E4-F8D5-4053-9D55-905A3217FEBE}" srcOrd="0" destOrd="0" presId="urn:microsoft.com/office/officeart/2005/8/layout/radial5"/>
    <dgm:cxn modelId="{1384444B-FA51-47DD-9B80-9EA60D0916AE}" type="presParOf" srcId="{0B86E452-CA1C-4ED6-A62D-24B32ABCDE44}" destId="{0F973574-D962-491D-B59C-00765813F771}" srcOrd="18" destOrd="0" presId="urn:microsoft.com/office/officeart/2005/8/layout/radial5"/>
    <dgm:cxn modelId="{5981F04B-6BF7-482F-ACF9-09519A6596E2}" type="presParOf" srcId="{0B86E452-CA1C-4ED6-A62D-24B32ABCDE44}" destId="{33D3CE4C-47C8-4D70-B607-194652B7F9CA}" srcOrd="19" destOrd="0" presId="urn:microsoft.com/office/officeart/2005/8/layout/radial5"/>
    <dgm:cxn modelId="{2596A3AD-27D6-423D-AB6B-EE53962BC95D}" type="presParOf" srcId="{33D3CE4C-47C8-4D70-B607-194652B7F9CA}" destId="{349A2706-FC52-454D-AA72-A41B80E61863}" srcOrd="0" destOrd="0" presId="urn:microsoft.com/office/officeart/2005/8/layout/radial5"/>
    <dgm:cxn modelId="{0CEEB8E0-6FD2-4918-A6AF-D1C1289FA0DD}" type="presParOf" srcId="{0B86E452-CA1C-4ED6-A62D-24B32ABCDE44}" destId="{DCD49758-889B-45F4-A2A6-9C1E3CCCB5F6}" srcOrd="20" destOrd="0" presId="urn:microsoft.com/office/officeart/2005/8/layout/radial5"/>
    <dgm:cxn modelId="{7D544ED7-02F8-4A52-8B82-AD0D329C2028}" type="presParOf" srcId="{0B86E452-CA1C-4ED6-A62D-24B32ABCDE44}" destId="{803C702A-C46E-48D7-964E-654046B2ABB2}" srcOrd="21" destOrd="0" presId="urn:microsoft.com/office/officeart/2005/8/layout/radial5"/>
    <dgm:cxn modelId="{87F08D4C-98D1-4801-A8B1-C78FE4D7CDDD}" type="presParOf" srcId="{803C702A-C46E-48D7-964E-654046B2ABB2}" destId="{C7A7F950-C863-49C1-A895-E77837255FC6}" srcOrd="0" destOrd="0" presId="urn:microsoft.com/office/officeart/2005/8/layout/radial5"/>
    <dgm:cxn modelId="{8D82D8B3-C424-4DCA-9EA3-9DD05C3D36F7}" type="presParOf" srcId="{0B86E452-CA1C-4ED6-A62D-24B32ABCDE44}" destId="{1D148409-E7EB-40BC-BDD0-36B1AC2E79F2}" srcOrd="22" destOrd="0" presId="urn:microsoft.com/office/officeart/2005/8/layout/radial5"/>
    <dgm:cxn modelId="{D307031E-673C-4A59-84CD-3A4F5B345E1C}" type="presParOf" srcId="{0B86E452-CA1C-4ED6-A62D-24B32ABCDE44}" destId="{AFC03219-AA87-42FF-A049-F05C128487FB}" srcOrd="23" destOrd="0" presId="urn:microsoft.com/office/officeart/2005/8/layout/radial5"/>
    <dgm:cxn modelId="{FA7B7630-24B1-49A7-A3E6-0A7C93E01104}" type="presParOf" srcId="{AFC03219-AA87-42FF-A049-F05C128487FB}" destId="{697915C9-FE27-495F-A82B-2A6D400A9964}" srcOrd="0" destOrd="0" presId="urn:microsoft.com/office/officeart/2005/8/layout/radial5"/>
    <dgm:cxn modelId="{EFFBC9D0-AC4E-49C5-89C7-A3C12959FD55}" type="presParOf" srcId="{0B86E452-CA1C-4ED6-A62D-24B32ABCDE44}" destId="{24FC41E8-759D-48FE-951C-03417DD36021}" srcOrd="24" destOrd="0" presId="urn:microsoft.com/office/officeart/2005/8/layout/radial5"/>
    <dgm:cxn modelId="{3DB24702-A0FB-481E-9335-D7235924E7EC}" type="presParOf" srcId="{0B86E452-CA1C-4ED6-A62D-24B32ABCDE44}" destId="{8BDD147E-FD04-4E0C-80D2-A8FBA958904E}" srcOrd="25" destOrd="0" presId="urn:microsoft.com/office/officeart/2005/8/layout/radial5"/>
    <dgm:cxn modelId="{DCE7B9C1-9849-4315-9F93-47ECF45DAA64}" type="presParOf" srcId="{8BDD147E-FD04-4E0C-80D2-A8FBA958904E}" destId="{7B2E2FEC-8B8A-4D43-9510-C27D5964537F}" srcOrd="0" destOrd="0" presId="urn:microsoft.com/office/officeart/2005/8/layout/radial5"/>
    <dgm:cxn modelId="{9DAB7B44-AAF8-4BDA-9E3E-33340F2FDA63}" type="presParOf" srcId="{0B86E452-CA1C-4ED6-A62D-24B32ABCDE44}" destId="{70794FCC-173B-451F-AE77-6AC3F08CE47B}" srcOrd="26" destOrd="0" presId="urn:microsoft.com/office/officeart/2005/8/layout/radial5"/>
    <dgm:cxn modelId="{1230B487-5359-4A8B-AABF-843F72FCBAC6}" type="presParOf" srcId="{0B86E452-CA1C-4ED6-A62D-24B32ABCDE44}" destId="{92E75955-867C-4B67-A190-ABA35E91043D}" srcOrd="27" destOrd="0" presId="urn:microsoft.com/office/officeart/2005/8/layout/radial5"/>
    <dgm:cxn modelId="{07864A43-2722-4A08-8EE5-9676AD9C34E1}" type="presParOf" srcId="{92E75955-867C-4B67-A190-ABA35E91043D}" destId="{558B2C38-47E6-4E93-AE63-ADE530FA3326}" srcOrd="0" destOrd="0" presId="urn:microsoft.com/office/officeart/2005/8/layout/radial5"/>
    <dgm:cxn modelId="{BC3D142A-7B88-4C07-ACA8-5ACA9B04BD4E}" type="presParOf" srcId="{0B86E452-CA1C-4ED6-A62D-24B32ABCDE44}" destId="{1AFD4B26-7E87-4692-B674-33E0239A4A22}" srcOrd="28" destOrd="0" presId="urn:microsoft.com/office/officeart/2005/8/layout/radial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Tree>
</dsp:drawing>
</file>

<file path=ppt/diagrams/layout1.xml><?xml version="1.0" encoding="utf-8"?>
<dgm:layoutDef xmlns:dgm="http://schemas.openxmlformats.org/drawingml/2006/diagram" xmlns:a="http://schemas.openxmlformats.org/drawingml/2006/main" uniqueId="urn:microsoft.com/office/officeart/2005/8/layout/radial5">
  <dgm:title val=""/>
  <dgm:desc val=""/>
  <dgm:catLst>
    <dgm:cat type="relationship" pri="23000"/>
    <dgm:cat type="cycle" pri="11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Name0">
    <dgm:varLst>
      <dgm:chMax val="1"/>
      <dgm:dir/>
      <dgm:animLvl val="ctr"/>
      <dgm:resizeHandles val="exact"/>
    </dgm:varLst>
    <dgm:choose name="Name1">
      <dgm:if name="Name2" func="var" arg="dir" op="equ" val="norm">
        <dgm:alg type="cycle">
          <dgm:param type="stAng" val="0"/>
          <dgm:param type="spanAng" val="360"/>
          <dgm:param type="ctrShpMap" val="fNode"/>
        </dgm:alg>
      </dgm:if>
      <dgm:else name="Name3">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parTrans" refType="w" refFor="ch" refForName="centerShape" fact="0.4"/>
      <dgm:constr type="w" for="ch" forName="node" refType="w" refFor="ch" refForName="centerShape" op="equ" fact="1.25"/>
      <dgm:constr type="sp" refType="w" refFor="ch" refForName="centerShape" op="equ" fact="0.4"/>
      <dgm:constr type="sibSp" refType="w" refFor="ch" refForName="node" fact="0.3"/>
      <dgm:constr type="primFontSz" for="ch" forName="centerShape" val="65"/>
      <dgm:constr type="primFontSz" for="des" forName="node" op="equ" val="65"/>
      <dgm:constr type="primFontSz" for="des" forName="node" refType="primFontSz" refFor="ch" refForName="centerShape" op="lte"/>
      <dgm:constr type="primFontSz" for="des" forName="connectorText" op="equ" val="55"/>
      <dgm:constr type="primFontSz" for="des" forName="connectorText" refType="primFontSz" refFor="ch" refForName="centerShape" op="lte" fact="0.8"/>
      <dgm:constr type="primFontSz" for="des" forName="connectorText" refType="primFontSz" refFor="des" refForName="node" op="lte"/>
    </dgm:constrLst>
    <dgm:choose name="Name4">
      <dgm:if name="Name5" axis="ch ch" ptType="node node" st="1 1" cnt="1 0" func="cnt" op="lte" val="6">
        <dgm:ruleLst>
          <dgm:rule type="w" for="ch" forName="node" val="NaN" fact="1" max="NaN"/>
        </dgm:ruleLst>
      </dgm:if>
      <dgm:if name="Name6" axis="ch ch" ptType="node node" st="1 1" cnt="1 0" func="cnt" op="lte" val="8">
        <dgm:ruleLst>
          <dgm:rule type="w" for="ch" forName="node" val="NaN" fact="0.9" max="NaN"/>
        </dgm:ruleLst>
      </dgm:if>
      <dgm:if name="Name7" axis="ch ch" ptType="node node" st="1 1" cnt="1 0" func="cnt" op="lte" val="10">
        <dgm:ruleLst>
          <dgm:rule type="w" for="ch" forName="node" val="NaN" fact="0.8" max="NaN"/>
        </dgm:ruleLst>
      </dgm:if>
      <dgm:if name="Name8" axis="ch ch" ptType="node node" st="1 1" cnt="1 0" func="cnt" op="lte" val="12">
        <dgm:ruleLst>
          <dgm:rule type="w" for="ch" forName="node" val="NaN" fact="0.7" max="NaN"/>
        </dgm:ruleLst>
      </dgm:if>
      <dgm:if name="Name9" axis="ch ch" ptType="node node" st="1 1" cnt="1 0" func="cnt" op="lte" val="14">
        <dgm:ruleLst>
          <dgm:rule type="w" for="ch" forName="node" val="NaN" fact="0.6" max="NaN"/>
        </dgm:ruleLst>
      </dgm:if>
      <dgm:else name="Name10">
        <dgm:ruleLst>
          <dgm:rule type="w" for="ch" forName="node" val="NaN" fact="0.5" max="NaN"/>
        </dgm:ruleLst>
      </dgm:else>
    </dgm:choose>
    <dgm:forEach name="Name11"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forEach name="Name12" axis="ch">
        <dgm:forEach name="Name13" axis="self" ptType="parTrans">
          <dgm:layoutNode name="parTrans" styleLbl="sibTrans2D1">
            <dgm:alg type="conn">
              <dgm:param type="begPts" val="auto"/>
              <dgm:param type="endPts" val="auto"/>
            </dgm:alg>
            <dgm:shape xmlns:r="http://schemas.openxmlformats.org/officeDocument/2006/relationships" type="conn" r:blip="">
              <dgm:adjLst/>
            </dgm:shape>
            <dgm:presOf axis="self"/>
            <dgm:constrLst>
              <dgm:constr type="h" refType="w" fact="0.85"/>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name="Name14"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1"/>
              <dgm:constr type="bMarg" refType="primFontSz" fact="0.1"/>
              <dgm:constr type="lMarg" refType="primFontSz" fact="0.1"/>
              <dgm:constr type="rMarg" refType="primFontSz" fact="0.1"/>
            </dgm:constrLst>
            <dgm:ruleLst>
              <dgm:rule type="w" val="INF" fact="NaN" max="NaN"/>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06B0E46-A144-42E7-B3D3-1B226CD7B42B}" type="datetimeFigureOut">
              <a:rPr lang="en-US" smtClean="0"/>
              <a:pPr/>
              <a:t>2/16/2017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2C240E8-B1D9-4D87-83BA-3E37A7E3A891}" type="slidenum">
              <a:rPr lang="en-US" smtClean="0"/>
              <a:pPr/>
              <a:t>‹#›</a:t>
            </a:fld>
            <a:endParaRPr lang="en-US"/>
          </a:p>
        </p:txBody>
      </p:sp>
    </p:spTree>
    <p:extLst>
      <p:ext uri="{BB962C8B-B14F-4D97-AF65-F5344CB8AC3E}">
        <p14:creationId xmlns:p14="http://schemas.microsoft.com/office/powerpoint/2010/main" val="1763049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DED5DCB6-6AE2-4F86-AC40-1165578292C9}" type="slidenum">
              <a:rPr lang="fa-IR" smtClean="0"/>
              <a:pPr/>
              <a:t>6</a:t>
            </a:fld>
            <a:endParaRPr lang="fa-IR"/>
          </a:p>
        </p:txBody>
      </p:sp>
    </p:spTree>
    <p:extLst>
      <p:ext uri="{BB962C8B-B14F-4D97-AF65-F5344CB8AC3E}">
        <p14:creationId xmlns:p14="http://schemas.microsoft.com/office/powerpoint/2010/main" val="30967814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DED5DCB6-6AE2-4F86-AC40-1165578292C9}" type="slidenum">
              <a:rPr lang="fa-IR" smtClean="0"/>
              <a:pPr/>
              <a:t>8</a:t>
            </a:fld>
            <a:endParaRPr lang="fa-IR"/>
          </a:p>
        </p:txBody>
      </p:sp>
    </p:spTree>
    <p:extLst>
      <p:ext uri="{BB962C8B-B14F-4D97-AF65-F5344CB8AC3E}">
        <p14:creationId xmlns:p14="http://schemas.microsoft.com/office/powerpoint/2010/main" val="3096781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DED5DCB6-6AE2-4F86-AC40-1165578292C9}" type="slidenum">
              <a:rPr lang="fa-IR" smtClean="0"/>
              <a:pPr/>
              <a:t>9</a:t>
            </a:fld>
            <a:endParaRPr lang="fa-IR"/>
          </a:p>
        </p:txBody>
      </p:sp>
    </p:spTree>
    <p:extLst>
      <p:ext uri="{BB962C8B-B14F-4D97-AF65-F5344CB8AC3E}">
        <p14:creationId xmlns:p14="http://schemas.microsoft.com/office/powerpoint/2010/main" val="309678144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a-IR" dirty="0"/>
          </a:p>
        </p:txBody>
      </p:sp>
      <p:sp>
        <p:nvSpPr>
          <p:cNvPr id="4" name="Slide Number Placeholder 3"/>
          <p:cNvSpPr>
            <a:spLocks noGrp="1"/>
          </p:cNvSpPr>
          <p:nvPr>
            <p:ph type="sldNum" sz="quarter" idx="10"/>
          </p:nvPr>
        </p:nvSpPr>
        <p:spPr/>
        <p:txBody>
          <a:bodyPr/>
          <a:lstStyle/>
          <a:p>
            <a:fld id="{DED5DCB6-6AE2-4F86-AC40-1165578292C9}" type="slidenum">
              <a:rPr lang="fa-IR" smtClean="0"/>
              <a:pPr/>
              <a:t>14</a:t>
            </a:fld>
            <a:endParaRPr lang="fa-IR"/>
          </a:p>
        </p:txBody>
      </p:sp>
    </p:spTree>
    <p:extLst>
      <p:ext uri="{BB962C8B-B14F-4D97-AF65-F5344CB8AC3E}">
        <p14:creationId xmlns:p14="http://schemas.microsoft.com/office/powerpoint/2010/main" val="30967814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2FBEAA72-6ADF-4939-A415-02CEF3E08288}" type="datetime1">
              <a:rPr lang="en-US" smtClean="0"/>
              <a:t>2/16/2017</a:t>
            </a:fld>
            <a:endParaRPr lang="en-US"/>
          </a:p>
        </p:txBody>
      </p:sp>
      <p:sp>
        <p:nvSpPr>
          <p:cNvPr id="17" name="Footer Placeholder 16"/>
          <p:cNvSpPr>
            <a:spLocks noGrp="1"/>
          </p:cNvSpPr>
          <p:nvPr>
            <p:ph type="ftr" sz="quarter" idx="11"/>
          </p:nvPr>
        </p:nvSpPr>
        <p:spPr/>
        <p:txBody>
          <a:bodyPr/>
          <a:lstStyle/>
          <a:p>
            <a:r>
              <a:rPr lang="en-US" smtClean="0"/>
              <a:t>sah.jazayeri@gmail.com</a:t>
            </a:r>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92FC0856-ED06-4409-8B50-72E768B0A124}"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B2A76CD-4B3A-4C84-AFB7-880A25EECAFF}" type="datetime1">
              <a:rPr lang="en-US" smtClean="0"/>
              <a:t>2/16/2017</a:t>
            </a:fld>
            <a:endParaRPr lang="en-US"/>
          </a:p>
        </p:txBody>
      </p:sp>
      <p:sp>
        <p:nvSpPr>
          <p:cNvPr id="5" name="Footer Placeholder 4"/>
          <p:cNvSpPr>
            <a:spLocks noGrp="1"/>
          </p:cNvSpPr>
          <p:nvPr>
            <p:ph type="ftr" sz="quarter" idx="11"/>
          </p:nvPr>
        </p:nvSpPr>
        <p:spPr/>
        <p:txBody>
          <a:bodyPr/>
          <a:lstStyle/>
          <a:p>
            <a:r>
              <a:rPr lang="en-US" smtClean="0"/>
              <a:t>sah.jazayeri@gmail.com</a:t>
            </a:r>
            <a:endParaRPr lang="en-US"/>
          </a:p>
        </p:txBody>
      </p:sp>
      <p:sp>
        <p:nvSpPr>
          <p:cNvPr id="6" name="Slide Number Placeholder 5"/>
          <p:cNvSpPr>
            <a:spLocks noGrp="1"/>
          </p:cNvSpPr>
          <p:nvPr>
            <p:ph type="sldNum" sz="quarter" idx="12"/>
          </p:nvPr>
        </p:nvSpPr>
        <p:spPr/>
        <p:txBody>
          <a:bodyPr/>
          <a:lstStyle/>
          <a:p>
            <a:fld id="{92FC0856-ED06-4409-8B50-72E768B0A12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FD60F39D-637B-4F6C-A222-22E486EF25E1}" type="datetime1">
              <a:rPr lang="en-US" smtClean="0"/>
              <a:t>2/16/2017</a:t>
            </a:fld>
            <a:endParaRPr lang="en-US"/>
          </a:p>
        </p:txBody>
      </p:sp>
      <p:sp>
        <p:nvSpPr>
          <p:cNvPr id="5" name="Footer Placeholder 4"/>
          <p:cNvSpPr>
            <a:spLocks noGrp="1"/>
          </p:cNvSpPr>
          <p:nvPr>
            <p:ph type="ftr" sz="quarter" idx="11"/>
          </p:nvPr>
        </p:nvSpPr>
        <p:spPr/>
        <p:txBody>
          <a:bodyPr/>
          <a:lstStyle/>
          <a:p>
            <a:r>
              <a:rPr lang="en-US" smtClean="0"/>
              <a:t>sah.jazayeri@gmail.com</a:t>
            </a:r>
            <a:endParaRPr lang="en-US"/>
          </a:p>
        </p:txBody>
      </p:sp>
      <p:sp>
        <p:nvSpPr>
          <p:cNvPr id="6" name="Slide Number Placeholder 5"/>
          <p:cNvSpPr>
            <a:spLocks noGrp="1"/>
          </p:cNvSpPr>
          <p:nvPr>
            <p:ph type="sldNum" sz="quarter" idx="12"/>
          </p:nvPr>
        </p:nvSpPr>
        <p:spPr/>
        <p:txBody>
          <a:bodyPr/>
          <a:lstStyle/>
          <a:p>
            <a:fld id="{92FC0856-ED06-4409-8B50-72E768B0A12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D59677F-C800-450C-8F17-DB784CCE3D3F}" type="datetime1">
              <a:rPr lang="en-US" smtClean="0"/>
              <a:t>2/16/2017</a:t>
            </a:fld>
            <a:endParaRPr lang="en-US"/>
          </a:p>
        </p:txBody>
      </p:sp>
      <p:sp>
        <p:nvSpPr>
          <p:cNvPr id="5" name="Footer Placeholder 4"/>
          <p:cNvSpPr>
            <a:spLocks noGrp="1"/>
          </p:cNvSpPr>
          <p:nvPr>
            <p:ph type="ftr" sz="quarter" idx="11"/>
          </p:nvPr>
        </p:nvSpPr>
        <p:spPr/>
        <p:txBody>
          <a:bodyPr/>
          <a:lstStyle/>
          <a:p>
            <a:r>
              <a:rPr lang="en-US" smtClean="0"/>
              <a:t>sah.jazayeri@gmail.com</a:t>
            </a:r>
            <a:endParaRPr lang="en-US"/>
          </a:p>
        </p:txBody>
      </p:sp>
      <p:sp>
        <p:nvSpPr>
          <p:cNvPr id="6" name="Slide Number Placeholder 5"/>
          <p:cNvSpPr>
            <a:spLocks noGrp="1"/>
          </p:cNvSpPr>
          <p:nvPr>
            <p:ph type="sldNum" sz="quarter" idx="12"/>
          </p:nvPr>
        </p:nvSpPr>
        <p:spPr/>
        <p:txBody>
          <a:bodyPr/>
          <a:lstStyle/>
          <a:p>
            <a:fld id="{92FC0856-ED06-4409-8B50-72E768B0A124}"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6AB6C73-5B6F-44BE-870D-2B41B5B20A99}" type="datetime1">
              <a:rPr lang="en-US" smtClean="0"/>
              <a:t>2/16/2017</a:t>
            </a:fld>
            <a:endParaRPr lang="en-US"/>
          </a:p>
        </p:txBody>
      </p:sp>
      <p:sp>
        <p:nvSpPr>
          <p:cNvPr id="5" name="Footer Placeholder 4"/>
          <p:cNvSpPr>
            <a:spLocks noGrp="1"/>
          </p:cNvSpPr>
          <p:nvPr>
            <p:ph type="ftr" sz="quarter" idx="11"/>
          </p:nvPr>
        </p:nvSpPr>
        <p:spPr>
          <a:xfrm>
            <a:off x="800100" y="6172200"/>
            <a:ext cx="4000500" cy="457200"/>
          </a:xfrm>
        </p:spPr>
        <p:txBody>
          <a:bodyPr/>
          <a:lstStyle/>
          <a:p>
            <a:r>
              <a:rPr lang="en-US" smtClean="0"/>
              <a:t>sah.jazayeri@gmail.com</a:t>
            </a:r>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92FC0856-ED06-4409-8B50-72E768B0A12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DA216774-60D4-49D0-8908-CCEB27F11834}" type="datetime1">
              <a:rPr lang="en-US" smtClean="0"/>
              <a:t>2/16/2017</a:t>
            </a:fld>
            <a:endParaRPr lang="en-US"/>
          </a:p>
        </p:txBody>
      </p:sp>
      <p:sp>
        <p:nvSpPr>
          <p:cNvPr id="6" name="Footer Placeholder 5"/>
          <p:cNvSpPr>
            <a:spLocks noGrp="1"/>
          </p:cNvSpPr>
          <p:nvPr>
            <p:ph type="ftr" sz="quarter" idx="11"/>
          </p:nvPr>
        </p:nvSpPr>
        <p:spPr/>
        <p:txBody>
          <a:bodyPr/>
          <a:lstStyle/>
          <a:p>
            <a:r>
              <a:rPr lang="en-US" smtClean="0"/>
              <a:t>sah.jazayeri@gmail.com</a:t>
            </a:r>
            <a:endParaRPr lang="en-US"/>
          </a:p>
        </p:txBody>
      </p:sp>
      <p:sp>
        <p:nvSpPr>
          <p:cNvPr id="7" name="Slide Number Placeholder 6"/>
          <p:cNvSpPr>
            <a:spLocks noGrp="1"/>
          </p:cNvSpPr>
          <p:nvPr>
            <p:ph type="sldNum" sz="quarter" idx="12"/>
          </p:nvPr>
        </p:nvSpPr>
        <p:spPr/>
        <p:txBody>
          <a:bodyPr/>
          <a:lstStyle/>
          <a:p>
            <a:fld id="{92FC0856-ED06-4409-8B50-72E768B0A124}"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68715699-0503-4304-BFA0-AC89DF217B0C}" type="datetime1">
              <a:rPr lang="en-US" smtClean="0"/>
              <a:t>2/16/2017</a:t>
            </a:fld>
            <a:endParaRPr lang="en-US"/>
          </a:p>
        </p:txBody>
      </p:sp>
      <p:sp>
        <p:nvSpPr>
          <p:cNvPr id="8" name="Footer Placeholder 7"/>
          <p:cNvSpPr>
            <a:spLocks noGrp="1"/>
          </p:cNvSpPr>
          <p:nvPr>
            <p:ph type="ftr" sz="quarter" idx="11"/>
          </p:nvPr>
        </p:nvSpPr>
        <p:spPr/>
        <p:txBody>
          <a:bodyPr/>
          <a:lstStyle/>
          <a:p>
            <a:r>
              <a:rPr lang="en-US" smtClean="0"/>
              <a:t>sah.jazayeri@gmail.com</a:t>
            </a:r>
            <a:endParaRPr lang="en-US"/>
          </a:p>
        </p:txBody>
      </p:sp>
      <p:sp>
        <p:nvSpPr>
          <p:cNvPr id="9" name="Slide Number Placeholder 8"/>
          <p:cNvSpPr>
            <a:spLocks noGrp="1"/>
          </p:cNvSpPr>
          <p:nvPr>
            <p:ph type="sldNum" sz="quarter" idx="12"/>
          </p:nvPr>
        </p:nvSpPr>
        <p:spPr/>
        <p:txBody>
          <a:bodyPr/>
          <a:lstStyle/>
          <a:p>
            <a:fld id="{92FC0856-ED06-4409-8B50-72E768B0A124}"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736D3C3A-7358-4A25-B3E9-ED4C77A9E8CE}" type="datetime1">
              <a:rPr lang="en-US" smtClean="0"/>
              <a:t>2/16/2017</a:t>
            </a:fld>
            <a:endParaRPr lang="en-US"/>
          </a:p>
        </p:txBody>
      </p:sp>
      <p:sp>
        <p:nvSpPr>
          <p:cNvPr id="4" name="Footer Placeholder 3"/>
          <p:cNvSpPr>
            <a:spLocks noGrp="1"/>
          </p:cNvSpPr>
          <p:nvPr>
            <p:ph type="ftr" sz="quarter" idx="11"/>
          </p:nvPr>
        </p:nvSpPr>
        <p:spPr/>
        <p:txBody>
          <a:bodyPr/>
          <a:lstStyle/>
          <a:p>
            <a:r>
              <a:rPr lang="en-US" smtClean="0"/>
              <a:t>sah.jazayeri@gmail.com</a:t>
            </a:r>
            <a:endParaRPr lang="en-US"/>
          </a:p>
        </p:txBody>
      </p:sp>
      <p:sp>
        <p:nvSpPr>
          <p:cNvPr id="5" name="Slide Number Placeholder 4"/>
          <p:cNvSpPr>
            <a:spLocks noGrp="1"/>
          </p:cNvSpPr>
          <p:nvPr>
            <p:ph type="sldNum" sz="quarter" idx="12"/>
          </p:nvPr>
        </p:nvSpPr>
        <p:spPr/>
        <p:txBody>
          <a:bodyPr/>
          <a:lstStyle/>
          <a:p>
            <a:fld id="{92FC0856-ED06-4409-8B50-72E768B0A12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DADE4C7-CD18-45F3-A98A-A494D7B675BF}" type="datetime1">
              <a:rPr lang="en-US" smtClean="0"/>
              <a:t>2/16/2017</a:t>
            </a:fld>
            <a:endParaRPr lang="en-US"/>
          </a:p>
        </p:txBody>
      </p:sp>
      <p:sp>
        <p:nvSpPr>
          <p:cNvPr id="3" name="Footer Placeholder 2"/>
          <p:cNvSpPr>
            <a:spLocks noGrp="1"/>
          </p:cNvSpPr>
          <p:nvPr>
            <p:ph type="ftr" sz="quarter" idx="11"/>
          </p:nvPr>
        </p:nvSpPr>
        <p:spPr/>
        <p:txBody>
          <a:bodyPr/>
          <a:lstStyle/>
          <a:p>
            <a:r>
              <a:rPr lang="en-US" smtClean="0"/>
              <a:t>sah.jazayeri@gmail.com</a:t>
            </a:r>
            <a:endParaRPr lang="en-US"/>
          </a:p>
        </p:txBody>
      </p:sp>
      <p:sp>
        <p:nvSpPr>
          <p:cNvPr id="4" name="Slide Number Placeholder 3"/>
          <p:cNvSpPr>
            <a:spLocks noGrp="1"/>
          </p:cNvSpPr>
          <p:nvPr>
            <p:ph type="sldNum" sz="quarter" idx="12"/>
          </p:nvPr>
        </p:nvSpPr>
        <p:spPr/>
        <p:txBody>
          <a:bodyPr/>
          <a:lstStyle/>
          <a:p>
            <a:fld id="{92FC0856-ED06-4409-8B50-72E768B0A12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D76FC94E-330B-4A7E-AFBF-2280D53EAC40}" type="datetime1">
              <a:rPr lang="en-US" smtClean="0"/>
              <a:t>2/16/2017</a:t>
            </a:fld>
            <a:endParaRPr lang="en-US"/>
          </a:p>
        </p:txBody>
      </p:sp>
      <p:sp>
        <p:nvSpPr>
          <p:cNvPr id="6" name="Footer Placeholder 5"/>
          <p:cNvSpPr>
            <a:spLocks noGrp="1"/>
          </p:cNvSpPr>
          <p:nvPr>
            <p:ph type="ftr" sz="quarter" idx="11"/>
          </p:nvPr>
        </p:nvSpPr>
        <p:spPr/>
        <p:txBody>
          <a:bodyPr/>
          <a:lstStyle/>
          <a:p>
            <a:r>
              <a:rPr lang="en-US" smtClean="0"/>
              <a:t>sah.jazayeri@gmail.com</a:t>
            </a:r>
            <a:endParaRPr lang="en-US"/>
          </a:p>
        </p:txBody>
      </p:sp>
      <p:sp>
        <p:nvSpPr>
          <p:cNvPr id="7" name="Slide Number Placeholder 6"/>
          <p:cNvSpPr>
            <a:spLocks noGrp="1"/>
          </p:cNvSpPr>
          <p:nvPr>
            <p:ph type="sldNum" sz="quarter" idx="12"/>
          </p:nvPr>
        </p:nvSpPr>
        <p:spPr/>
        <p:txBody>
          <a:bodyPr/>
          <a:lstStyle/>
          <a:p>
            <a:fld id="{92FC0856-ED06-4409-8B50-72E768B0A124}"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3979937-68B2-4868-9C20-1F6034C4F460}" type="datetime1">
              <a:rPr lang="en-US" smtClean="0"/>
              <a:t>2/16/2017</a:t>
            </a:fld>
            <a:endParaRPr lang="en-US"/>
          </a:p>
        </p:txBody>
      </p:sp>
      <p:sp>
        <p:nvSpPr>
          <p:cNvPr id="6" name="Footer Placeholder 5"/>
          <p:cNvSpPr>
            <a:spLocks noGrp="1"/>
          </p:cNvSpPr>
          <p:nvPr>
            <p:ph type="ftr" sz="quarter" idx="11"/>
          </p:nvPr>
        </p:nvSpPr>
        <p:spPr>
          <a:xfrm>
            <a:off x="914400" y="6172200"/>
            <a:ext cx="3886200" cy="457200"/>
          </a:xfrm>
        </p:spPr>
        <p:txBody>
          <a:bodyPr/>
          <a:lstStyle/>
          <a:p>
            <a:r>
              <a:rPr lang="en-US" smtClean="0"/>
              <a:t>sah.jazayeri@gmail.com</a:t>
            </a:r>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92FC0856-ED06-4409-8B50-72E768B0A124}"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A3F36FB3-37B6-48F3-B382-5973413D55FE}" type="datetime1">
              <a:rPr lang="en-US" smtClean="0"/>
              <a:t>2/16/2017</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r>
              <a:rPr lang="en-US" smtClean="0"/>
              <a:t>sah.jazayeri@gmail.com</a:t>
            </a:r>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92FC0856-ED06-4409-8B50-72E768B0A12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8" Type="http://schemas.openxmlformats.org/officeDocument/2006/relationships/image" Target="../media/image8.jpeg"/><Relationship Id="rId3" Type="http://schemas.openxmlformats.org/officeDocument/2006/relationships/image" Target="../media/image3.jpeg"/><Relationship Id="rId7" Type="http://schemas.openxmlformats.org/officeDocument/2006/relationships/image" Target="../media/image7.jpe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hyperlink" Target="http://motamem.org/?p=7343" TargetMode="External"/><Relationship Id="rId2" Type="http://schemas.openxmlformats.org/officeDocument/2006/relationships/hyperlink" Target="http://motamem.org/?tag=%D9%81%D8%B1%D9%87%D9%86%DA%AF-%D8%B3%D8%A7%D8%B2%D9%85%D8%A7%D9%86%DB%8C" TargetMode="External"/><Relationship Id="rId1" Type="http://schemas.openxmlformats.org/officeDocument/2006/relationships/slideLayout" Target="../slideLayouts/slideLayout2.xml"/><Relationship Id="rId5" Type="http://schemas.openxmlformats.org/officeDocument/2006/relationships/hyperlink" Target="http://motamem.org/?tag=%D8%A7%D8%B3%D8%AA%D8%B9%D9%81%D8%A7" TargetMode="External"/><Relationship Id="rId4" Type="http://schemas.openxmlformats.org/officeDocument/2006/relationships/hyperlink" Target="http://motamem.org/?p=170" TargetMode="Externa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hyperlink" Target="http://motamem.org/?tag=%D8%AA%D9%81%DA%A9%D8%B1-%D8%A7%D8%B3%D8%AA%D8%B1%D8%A7%D8%AA%DA%98%DB%8C%DA%A9" TargetMode="Externa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295400" y="3276600"/>
            <a:ext cx="6400800" cy="1600200"/>
          </a:xfrm>
        </p:spPr>
        <p:txBody>
          <a:bodyPr/>
          <a:lstStyle/>
          <a:p>
            <a:r>
              <a:rPr lang="fa-IR" dirty="0" smtClean="0">
                <a:solidFill>
                  <a:schemeClr val="tx1"/>
                </a:solidFill>
                <a:cs typeface="B Davat" pitchFamily="2" charset="-78"/>
              </a:rPr>
              <a:t>دکتر سید احمد بزاز جزایری</a:t>
            </a:r>
          </a:p>
          <a:p>
            <a:endParaRPr lang="fa-IR" dirty="0">
              <a:solidFill>
                <a:schemeClr val="tx1"/>
              </a:solidFill>
              <a:cs typeface="B Davat" pitchFamily="2" charset="-78"/>
            </a:endParaRPr>
          </a:p>
          <a:p>
            <a:r>
              <a:rPr lang="fa-IR" dirty="0" smtClean="0">
                <a:solidFill>
                  <a:schemeClr val="tx1"/>
                </a:solidFill>
                <a:cs typeface="B Davat" pitchFamily="2" charset="-78"/>
              </a:rPr>
              <a:t>پنجم اسفند ماه  1395</a:t>
            </a:r>
            <a:endParaRPr lang="en-US" dirty="0">
              <a:solidFill>
                <a:schemeClr val="tx1"/>
              </a:solidFill>
              <a:cs typeface="B Davat" pitchFamily="2" charset="-78"/>
            </a:endParaRPr>
          </a:p>
        </p:txBody>
      </p:sp>
      <p:sp>
        <p:nvSpPr>
          <p:cNvPr id="2" name="Title 1"/>
          <p:cNvSpPr>
            <a:spLocks noGrp="1"/>
          </p:cNvSpPr>
          <p:nvPr>
            <p:ph type="ctrTitle"/>
          </p:nvPr>
        </p:nvSpPr>
        <p:spPr/>
        <p:txBody>
          <a:bodyPr/>
          <a:lstStyle/>
          <a:p>
            <a:pPr rtl="1"/>
            <a:r>
              <a:rPr lang="fa-IR" dirty="0" smtClean="0">
                <a:cs typeface="B Titr" pitchFamily="2" charset="-78"/>
              </a:rPr>
              <a:t>چگونگی تاثیرگذاری مدیران منابع انسانی بر مدیران ارشد </a:t>
            </a:r>
            <a:r>
              <a:rPr lang="fa-IR" dirty="0" smtClean="0">
                <a:cs typeface="B Titr" pitchFamily="2" charset="-78"/>
              </a:rPr>
              <a:t>سازمان</a:t>
            </a:r>
            <a:r>
              <a:rPr lang="en-US" smtClean="0">
                <a:cs typeface="B Titr" pitchFamily="2" charset="-78"/>
              </a:rPr>
              <a:t> </a:t>
            </a:r>
            <a:r>
              <a:rPr lang="fa-IR" smtClean="0">
                <a:cs typeface="B Titr" pitchFamily="2" charset="-78"/>
              </a:rPr>
              <a:t>ها</a:t>
            </a:r>
            <a:endParaRPr lang="en-US" dirty="0">
              <a:cs typeface="B Titr" pitchFamily="2" charset="-78"/>
            </a:endParaRPr>
          </a:p>
        </p:txBody>
      </p:sp>
      <p:sp>
        <p:nvSpPr>
          <p:cNvPr id="4" name="Slide Number Placeholder 3"/>
          <p:cNvSpPr>
            <a:spLocks noGrp="1"/>
          </p:cNvSpPr>
          <p:nvPr>
            <p:ph type="sldNum" sz="quarter" idx="12"/>
          </p:nvPr>
        </p:nvSpPr>
        <p:spPr/>
        <p:txBody>
          <a:bodyPr/>
          <a:lstStyle/>
          <a:p>
            <a:fld id="{92FC0856-ED06-4409-8B50-72E768B0A124}" type="slidenum">
              <a:rPr lang="en-US" smtClean="0"/>
              <a:pPr/>
              <a:t>1</a:t>
            </a:fld>
            <a:endParaRPr lang="en-US"/>
          </a:p>
        </p:txBody>
      </p:sp>
      <p:sp>
        <p:nvSpPr>
          <p:cNvPr id="5" name="Footer Placeholder 4"/>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1436882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bwMode="auto">
          <a:xfrm>
            <a:off x="271463" y="1066800"/>
            <a:ext cx="8567737" cy="561832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marL="0" indent="0" algn="justLow" rtl="1">
              <a:buClr>
                <a:schemeClr val="bg1">
                  <a:lumMod val="50000"/>
                </a:schemeClr>
              </a:buClr>
              <a:buNone/>
            </a:pPr>
            <a:r>
              <a:rPr lang="fa-IR" altLang="fa-IR" sz="2400" b="1" dirty="0" smtClean="0">
                <a:cs typeface="B Zar" pitchFamily="2" charset="-78"/>
              </a:rPr>
              <a:t>استاندارد 34000 با 20 فرایند و 12 متغیر نگرشی در 5 سطح بلوغ ( از صفر تا بهینه) بعنوان ابزاری برای محقق کردن استراتژیهای منابع انسانی بکار می رود.</a:t>
            </a:r>
          </a:p>
          <a:p>
            <a:pPr marL="0" indent="0" algn="r" rtl="1">
              <a:buClr>
                <a:schemeClr val="bg1">
                  <a:lumMod val="50000"/>
                </a:schemeClr>
              </a:buClr>
              <a:buNone/>
            </a:pPr>
            <a:endParaRPr lang="fa-IR" altLang="fa-IR" sz="2400" b="1" dirty="0" smtClean="0">
              <a:cs typeface="B Zar" pitchFamily="2" charset="-78"/>
            </a:endParaRPr>
          </a:p>
          <a:p>
            <a:pPr algn="r" rtl="1">
              <a:buClr>
                <a:schemeClr val="bg1">
                  <a:lumMod val="50000"/>
                </a:schemeClr>
              </a:buClr>
            </a:pPr>
            <a:r>
              <a:rPr lang="fa-IR" altLang="fa-IR" sz="2400" b="1" dirty="0" smtClean="0">
                <a:solidFill>
                  <a:schemeClr val="bg1">
                    <a:lumMod val="50000"/>
                  </a:schemeClr>
                </a:solidFill>
                <a:cs typeface="B Zar" pitchFamily="2" charset="-78"/>
              </a:rPr>
              <a:t>سطح صفر </a:t>
            </a:r>
            <a:r>
              <a:rPr lang="fa-IR" altLang="fa-IR" sz="2400" dirty="0" smtClean="0">
                <a:solidFill>
                  <a:schemeClr val="bg1">
                    <a:lumMod val="50000"/>
                  </a:schemeClr>
                </a:solidFill>
                <a:cs typeface="B Zar" pitchFamily="2" charset="-78"/>
              </a:rPr>
              <a:t>(انجام اقدامات پراکنده و بی ثبات در حوزه منابع انسانی)</a:t>
            </a:r>
          </a:p>
          <a:p>
            <a:pPr algn="r" rtl="1"/>
            <a:r>
              <a:rPr lang="fa-IR" altLang="fa-IR" sz="2400" b="1" dirty="0" smtClean="0">
                <a:solidFill>
                  <a:srgbClr val="C00000"/>
                </a:solidFill>
                <a:cs typeface="B Zar" pitchFamily="2" charset="-78"/>
              </a:rPr>
              <a:t>سطح ابتدایی :</a:t>
            </a:r>
          </a:p>
          <a:p>
            <a:pPr algn="r" rtl="1">
              <a:buFont typeface="Wingdings" pitchFamily="2" charset="2"/>
              <a:buChar char="Ø"/>
            </a:pPr>
            <a:r>
              <a:rPr lang="fa-IR" altLang="fa-IR" sz="2400" dirty="0" smtClean="0">
                <a:solidFill>
                  <a:srgbClr val="C00000"/>
                </a:solidFill>
                <a:cs typeface="B Zar" pitchFamily="2" charset="-78"/>
              </a:rPr>
              <a:t>وضعیت برنامه ریزی استراتژیک منابع انسانی چگونه است ؟</a:t>
            </a:r>
            <a:endParaRPr lang="en-US" altLang="fa-IR" sz="2400" dirty="0" smtClean="0">
              <a:solidFill>
                <a:srgbClr val="C00000"/>
              </a:solidFill>
              <a:cs typeface="B Zar" pitchFamily="2" charset="-78"/>
            </a:endParaRPr>
          </a:p>
          <a:p>
            <a:pPr algn="r" rtl="1">
              <a:buFont typeface="Wingdings" pitchFamily="2" charset="2"/>
              <a:buChar char="Ø"/>
            </a:pPr>
            <a:r>
              <a:rPr lang="fa-IR" altLang="fa-IR" sz="2400" dirty="0" smtClean="0">
                <a:solidFill>
                  <a:srgbClr val="C00000"/>
                </a:solidFill>
                <a:cs typeface="B Zar" pitchFamily="2" charset="-78"/>
              </a:rPr>
              <a:t>وضعيت فرایند طراحی ساختار سازمانی چگونه است ؟</a:t>
            </a:r>
            <a:endParaRPr lang="en-US" altLang="fa-IR" sz="2400" dirty="0" smtClean="0">
              <a:solidFill>
                <a:srgbClr val="C00000"/>
              </a:solidFill>
              <a:cs typeface="B Zar" pitchFamily="2" charset="-78"/>
            </a:endParaRPr>
          </a:p>
          <a:p>
            <a:pPr algn="r" rtl="1">
              <a:buFont typeface="Wingdings" pitchFamily="2" charset="2"/>
              <a:buChar char="Ø"/>
            </a:pPr>
            <a:r>
              <a:rPr lang="fa-IR" altLang="fa-IR" sz="2400" dirty="0" smtClean="0">
                <a:solidFill>
                  <a:srgbClr val="C00000"/>
                </a:solidFill>
                <a:cs typeface="B Zar" pitchFamily="2" charset="-78"/>
              </a:rPr>
              <a:t>وضعیت تجزیه و تحلیل شغلی و رتبه بندی شغلی چگونه است ؟</a:t>
            </a:r>
            <a:endParaRPr lang="en-US" altLang="fa-IR" sz="2400" dirty="0" smtClean="0">
              <a:solidFill>
                <a:srgbClr val="C00000"/>
              </a:solidFill>
              <a:cs typeface="B Zar" pitchFamily="2" charset="-78"/>
            </a:endParaRPr>
          </a:p>
          <a:p>
            <a:pPr algn="r" rtl="1">
              <a:buFont typeface="Wingdings" pitchFamily="2" charset="2"/>
              <a:buChar char="Ø"/>
            </a:pPr>
            <a:r>
              <a:rPr lang="fa-IR" altLang="fa-IR" sz="2400" dirty="0" smtClean="0">
                <a:solidFill>
                  <a:srgbClr val="C00000"/>
                </a:solidFill>
                <a:cs typeface="B Zar" pitchFamily="2" charset="-78"/>
              </a:rPr>
              <a:t>وضعیت فرایند برنامه ریزی منابع انسانی ، جذب و استخدام نیروی انسانی چگونه است ؟</a:t>
            </a:r>
            <a:endParaRPr lang="en-US" altLang="fa-IR" sz="2400" dirty="0" smtClean="0">
              <a:solidFill>
                <a:srgbClr val="C00000"/>
              </a:solidFill>
              <a:cs typeface="B Zar" pitchFamily="2" charset="-78"/>
            </a:endParaRPr>
          </a:p>
          <a:p>
            <a:pPr algn="r" rtl="1">
              <a:buFont typeface="Wingdings" pitchFamily="2" charset="2"/>
              <a:buChar char="Ø"/>
            </a:pPr>
            <a:r>
              <a:rPr lang="fa-IR" altLang="fa-IR" sz="2400" dirty="0" smtClean="0">
                <a:solidFill>
                  <a:srgbClr val="C00000"/>
                </a:solidFill>
                <a:cs typeface="B Zar" pitchFamily="2" charset="-78"/>
              </a:rPr>
              <a:t>وضعیت موجود نظام پرداخت و پاداش چگونه است؟</a:t>
            </a:r>
            <a:endParaRPr lang="en-US" altLang="fa-IR" sz="2400" dirty="0" smtClean="0">
              <a:solidFill>
                <a:srgbClr val="C00000"/>
              </a:solidFill>
              <a:cs typeface="B Zar" pitchFamily="2" charset="-78"/>
            </a:endParaRPr>
          </a:p>
        </p:txBody>
      </p:sp>
      <p:sp>
        <p:nvSpPr>
          <p:cNvPr id="3" name="Title 1"/>
          <p:cNvSpPr txBox="1">
            <a:spLocks noGrp="1"/>
          </p:cNvSpPr>
          <p:nvPr>
            <p:ph type="title"/>
          </p:nvPr>
        </p:nvSpPr>
        <p:spPr>
          <a:xfrm>
            <a:off x="685800" y="274638"/>
            <a:ext cx="77724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fa-IR" sz="3200" dirty="0" smtClean="0">
                <a:solidFill>
                  <a:srgbClr val="FF0000"/>
                </a:solidFill>
                <a:effectLst>
                  <a:outerShdw blurRad="38100" dist="38100" dir="2700000" algn="tl">
                    <a:srgbClr val="000000">
                      <a:alpha val="43137"/>
                    </a:srgbClr>
                  </a:outerShdw>
                </a:effectLst>
                <a:cs typeface="B Zar" pitchFamily="2" charset="-78"/>
              </a:rPr>
              <a:t>استاندارد 34000 </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
        <p:nvSpPr>
          <p:cNvPr id="4" name="Slide Number Placeholder 3"/>
          <p:cNvSpPr>
            <a:spLocks noGrp="1"/>
          </p:cNvSpPr>
          <p:nvPr>
            <p:ph type="sldNum" sz="quarter" idx="12"/>
          </p:nvPr>
        </p:nvSpPr>
        <p:spPr/>
        <p:txBody>
          <a:bodyPr/>
          <a:lstStyle/>
          <a:p>
            <a:fld id="{92FC0856-ED06-4409-8B50-72E768B0A124}" type="slidenum">
              <a:rPr lang="en-US" smtClean="0"/>
              <a:pPr/>
              <a:t>10</a:t>
            </a:fld>
            <a:endParaRPr lang="en-US"/>
          </a:p>
        </p:txBody>
      </p:sp>
    </p:spTree>
    <p:extLst>
      <p:ext uri="{BB962C8B-B14F-4D97-AF65-F5344CB8AC3E}">
        <p14:creationId xmlns:p14="http://schemas.microsoft.com/office/powerpoint/2010/main" val="169361537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bwMode="auto">
          <a:xfrm>
            <a:off x="271463" y="685801"/>
            <a:ext cx="8567737" cy="56387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marL="0" indent="0" algn="justLow" rtl="1">
              <a:buClr>
                <a:schemeClr val="bg1">
                  <a:lumMod val="50000"/>
                </a:schemeClr>
              </a:buClr>
              <a:buNone/>
            </a:pPr>
            <a:r>
              <a:rPr lang="fa-IR" altLang="fa-IR" sz="2400" b="1" dirty="0" smtClean="0">
                <a:cs typeface="B Zar" pitchFamily="2" charset="-78"/>
              </a:rPr>
              <a:t>استاندارد 34000 با 20 فرایند و 12 متغیر نگرشی در 5 سطح بلوغ ( از صفر تا بهینه) بعنوان ابزاری برای محقق کردن استراتژیهای منابع انسانی بکار می رود.</a:t>
            </a:r>
          </a:p>
          <a:p>
            <a:pPr marL="0" indent="0" algn="r" rtl="1">
              <a:buClr>
                <a:schemeClr val="bg1">
                  <a:lumMod val="50000"/>
                </a:schemeClr>
              </a:buClr>
              <a:buNone/>
            </a:pPr>
            <a:endParaRPr lang="fa-IR" altLang="fa-IR" sz="2400" b="1" dirty="0" smtClean="0">
              <a:cs typeface="B Zar" pitchFamily="2" charset="-78"/>
            </a:endParaRPr>
          </a:p>
          <a:p>
            <a:pPr algn="r" rtl="1">
              <a:buClr>
                <a:srgbClr val="00B0F0"/>
              </a:buClr>
            </a:pPr>
            <a:r>
              <a:rPr lang="fa-IR" altLang="fa-IR" sz="2400" b="1" dirty="0" smtClean="0">
                <a:solidFill>
                  <a:srgbClr val="00B0F0"/>
                </a:solidFill>
                <a:cs typeface="B Zar" pitchFamily="2" charset="-78"/>
              </a:rPr>
              <a:t>سطح میانی:</a:t>
            </a:r>
          </a:p>
          <a:p>
            <a:pPr algn="r" rtl="1">
              <a:buFont typeface="Wingdings" pitchFamily="2" charset="2"/>
              <a:buChar char="q"/>
            </a:pPr>
            <a:r>
              <a:rPr lang="fa-IR" altLang="fa-IR" sz="2400" b="1" dirty="0" smtClean="0">
                <a:solidFill>
                  <a:srgbClr val="00B0F0"/>
                </a:solidFill>
                <a:cs typeface="B Zar" pitchFamily="2" charset="-78"/>
              </a:rPr>
              <a:t>وضعیت موجود سلامت ، ایمنی، امنیت ، محیط و ارگونومی کارکنان چگونه است؟</a:t>
            </a:r>
            <a:endParaRPr lang="en-US" altLang="fa-IR" sz="2400" b="1" dirty="0" smtClean="0">
              <a:solidFill>
                <a:srgbClr val="00B0F0"/>
              </a:solidFill>
              <a:cs typeface="B Zar" pitchFamily="2" charset="-78"/>
            </a:endParaRPr>
          </a:p>
          <a:p>
            <a:pPr algn="r" rtl="1">
              <a:buFont typeface="Wingdings" pitchFamily="2" charset="2"/>
              <a:buChar char="q"/>
            </a:pPr>
            <a:r>
              <a:rPr lang="fa-IR" altLang="fa-IR" sz="2400" b="1" dirty="0" smtClean="0">
                <a:solidFill>
                  <a:srgbClr val="00B0F0"/>
                </a:solidFill>
                <a:cs typeface="B Zar" pitchFamily="2" charset="-78"/>
              </a:rPr>
              <a:t>وضعیت موجود نظام ارزشیابی عملکرد (مدیریت عملکرد) چگونه است؟</a:t>
            </a:r>
            <a:endParaRPr lang="en-US" altLang="fa-IR" sz="2400" b="1" dirty="0" smtClean="0">
              <a:solidFill>
                <a:srgbClr val="00B0F0"/>
              </a:solidFill>
              <a:cs typeface="B Zar" pitchFamily="2" charset="-78"/>
            </a:endParaRPr>
          </a:p>
          <a:p>
            <a:pPr algn="r" rtl="1">
              <a:buFont typeface="Wingdings" pitchFamily="2" charset="2"/>
              <a:buChar char="q"/>
            </a:pPr>
            <a:r>
              <a:rPr lang="fa-IR" altLang="fa-IR" sz="2400" b="1" dirty="0" smtClean="0">
                <a:solidFill>
                  <a:srgbClr val="00B0F0"/>
                </a:solidFill>
                <a:cs typeface="B Zar" pitchFamily="2" charset="-78"/>
              </a:rPr>
              <a:t>وضعیت موجود نظام کارراهه شغلی چگونه است؟</a:t>
            </a:r>
          </a:p>
          <a:p>
            <a:pPr algn="r" rtl="1">
              <a:buFont typeface="Wingdings" pitchFamily="2" charset="2"/>
              <a:buChar char="q"/>
            </a:pPr>
            <a:r>
              <a:rPr lang="fa-IR" altLang="fa-IR" sz="2400" b="1" dirty="0" smtClean="0">
                <a:solidFill>
                  <a:srgbClr val="00B0F0"/>
                </a:solidFill>
                <a:cs typeface="B Zar" pitchFamily="2" charset="-78"/>
              </a:rPr>
              <a:t>وضعیت موجود نظام جانشین پروری چگونه است؟</a:t>
            </a:r>
          </a:p>
          <a:p>
            <a:pPr algn="r" rtl="1">
              <a:buFont typeface="Wingdings" pitchFamily="2" charset="2"/>
              <a:buChar char="q"/>
            </a:pPr>
            <a:r>
              <a:rPr lang="fa-IR" altLang="fa-IR" sz="2400" b="1" dirty="0" smtClean="0">
                <a:solidFill>
                  <a:srgbClr val="00B0F0"/>
                </a:solidFill>
                <a:cs typeface="B Zar" pitchFamily="2" charset="-78"/>
              </a:rPr>
              <a:t>وضعیت توسعه شایستگی های کارکنان چگونه است؟</a:t>
            </a:r>
            <a:endParaRPr lang="en-US" altLang="fa-IR" sz="2400" b="1" dirty="0">
              <a:solidFill>
                <a:srgbClr val="00B0F0"/>
              </a:solidFill>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
        <p:nvSpPr>
          <p:cNvPr id="3" name="Slide Number Placeholder 2"/>
          <p:cNvSpPr>
            <a:spLocks noGrp="1"/>
          </p:cNvSpPr>
          <p:nvPr>
            <p:ph type="sldNum" sz="quarter" idx="12"/>
          </p:nvPr>
        </p:nvSpPr>
        <p:spPr/>
        <p:txBody>
          <a:bodyPr/>
          <a:lstStyle/>
          <a:p>
            <a:fld id="{92FC0856-ED06-4409-8B50-72E768B0A124}" type="slidenum">
              <a:rPr lang="en-US" smtClean="0"/>
              <a:pPr/>
              <a:t>11</a:t>
            </a:fld>
            <a:endParaRPr lang="en-US"/>
          </a:p>
        </p:txBody>
      </p:sp>
    </p:spTree>
    <p:extLst>
      <p:ext uri="{BB962C8B-B14F-4D97-AF65-F5344CB8AC3E}">
        <p14:creationId xmlns:p14="http://schemas.microsoft.com/office/powerpoint/2010/main" val="320080618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bwMode="auto">
          <a:xfrm>
            <a:off x="271463" y="685801"/>
            <a:ext cx="8567737" cy="56387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marL="0" indent="0" algn="justLow" rtl="1">
              <a:buClr>
                <a:schemeClr val="bg1">
                  <a:lumMod val="50000"/>
                </a:schemeClr>
              </a:buClr>
              <a:buNone/>
            </a:pPr>
            <a:r>
              <a:rPr lang="fa-IR" altLang="fa-IR" sz="2400" b="1" dirty="0" smtClean="0">
                <a:cs typeface="B Zar" pitchFamily="2" charset="-78"/>
              </a:rPr>
              <a:t>استاندارد 34000 با 20 فرایند و 12 متغیر نگرشی در 5 سطح بلوغ ( از صفر تا بهینه) بعنوان ابزاری برای محقق کردن استراتژیهای منابع انسانی بکار می رود.</a:t>
            </a:r>
          </a:p>
          <a:p>
            <a:pPr marL="0" indent="0" algn="r" rtl="1">
              <a:buClr>
                <a:schemeClr val="bg1">
                  <a:lumMod val="50000"/>
                </a:schemeClr>
              </a:buClr>
              <a:buNone/>
            </a:pPr>
            <a:endParaRPr lang="fa-IR" altLang="fa-IR" sz="2400" b="1" dirty="0" smtClean="0">
              <a:cs typeface="B Zar" pitchFamily="2" charset="-78"/>
            </a:endParaRPr>
          </a:p>
          <a:p>
            <a:pPr algn="just" rtl="1">
              <a:buClr>
                <a:srgbClr val="0070C0"/>
              </a:buClr>
              <a:buFont typeface="Arial" pitchFamily="34" charset="0"/>
              <a:buChar char="•"/>
            </a:pPr>
            <a:r>
              <a:rPr lang="fa-IR" altLang="fa-IR" sz="2400" b="1" dirty="0">
                <a:solidFill>
                  <a:srgbClr val="0070C0"/>
                </a:solidFill>
                <a:cs typeface="B Zar" pitchFamily="2" charset="-78"/>
              </a:rPr>
              <a:t>سطح پیشرفته :</a:t>
            </a:r>
          </a:p>
          <a:p>
            <a:pPr algn="just" rtl="1">
              <a:buFont typeface="Wingdings" pitchFamily="2" charset="2"/>
              <a:buChar char="§"/>
            </a:pPr>
            <a:r>
              <a:rPr lang="fa-IR" altLang="fa-IR" sz="2400" b="1" dirty="0">
                <a:solidFill>
                  <a:srgbClr val="0070C0"/>
                </a:solidFill>
                <a:cs typeface="B Zar" pitchFamily="2" charset="-78"/>
              </a:rPr>
              <a:t>وضعیت موجود نظام آموزش و توسعه منابع انسانی چگونه است؟</a:t>
            </a:r>
            <a:endParaRPr lang="en-US" altLang="fa-IR" sz="2400" b="1" dirty="0">
              <a:solidFill>
                <a:srgbClr val="0070C0"/>
              </a:solidFill>
              <a:cs typeface="B Zar" pitchFamily="2" charset="-78"/>
            </a:endParaRPr>
          </a:p>
          <a:p>
            <a:pPr algn="just" rtl="1">
              <a:buFont typeface="Wingdings" pitchFamily="2" charset="2"/>
              <a:buChar char="§"/>
            </a:pPr>
            <a:r>
              <a:rPr lang="fa-IR" altLang="fa-IR" sz="2400" b="1" dirty="0">
                <a:solidFill>
                  <a:srgbClr val="0070C0"/>
                </a:solidFill>
                <a:cs typeface="B Zar" pitchFamily="2" charset="-78"/>
              </a:rPr>
              <a:t>وضعیت تیم سازی و تقویت روحیه کار تیمی چگونه است؟ </a:t>
            </a:r>
            <a:endParaRPr lang="en-US" altLang="fa-IR" sz="2400" b="1" dirty="0">
              <a:solidFill>
                <a:srgbClr val="0070C0"/>
              </a:solidFill>
              <a:cs typeface="B Zar" pitchFamily="2" charset="-78"/>
            </a:endParaRPr>
          </a:p>
          <a:p>
            <a:pPr algn="just" rtl="1">
              <a:buFont typeface="Wingdings" pitchFamily="2" charset="2"/>
              <a:buChar char="§"/>
            </a:pPr>
            <a:r>
              <a:rPr lang="fa-IR" altLang="fa-IR" sz="2400" b="1" dirty="0">
                <a:solidFill>
                  <a:srgbClr val="0070C0"/>
                </a:solidFill>
                <a:cs typeface="B Zar" pitchFamily="2" charset="-78"/>
              </a:rPr>
              <a:t>وضعیت موجود فرایند انتصابات و ارتقاء مدیریت چگونه است؟</a:t>
            </a:r>
            <a:endParaRPr lang="en-US" altLang="fa-IR" sz="2400" b="1" dirty="0">
              <a:solidFill>
                <a:srgbClr val="0070C0"/>
              </a:solidFill>
              <a:cs typeface="B Zar" pitchFamily="2" charset="-78"/>
            </a:endParaRPr>
          </a:p>
          <a:p>
            <a:pPr algn="just" rtl="1">
              <a:buFont typeface="Wingdings" pitchFamily="2" charset="2"/>
              <a:buChar char="§"/>
            </a:pPr>
            <a:r>
              <a:rPr lang="fa-IR" altLang="fa-IR" sz="2400" b="1" dirty="0">
                <a:solidFill>
                  <a:srgbClr val="0070C0"/>
                </a:solidFill>
                <a:cs typeface="B Zar" pitchFamily="2" charset="-78"/>
              </a:rPr>
              <a:t>وضعیت موجود فرایند سیاستگزاری توسعه منابع انسانی چگونه است؟</a:t>
            </a:r>
            <a:endParaRPr lang="en-US" altLang="fa-IR" sz="2400" b="1" dirty="0">
              <a:solidFill>
                <a:srgbClr val="0070C0"/>
              </a:solidFill>
              <a:cs typeface="B Zar" pitchFamily="2" charset="-78"/>
            </a:endParaRPr>
          </a:p>
          <a:p>
            <a:pPr algn="just" rtl="1">
              <a:buFont typeface="Wingdings" pitchFamily="2" charset="2"/>
              <a:buChar char="§"/>
            </a:pPr>
            <a:r>
              <a:rPr lang="fa-IR" altLang="fa-IR" sz="2400" b="1" dirty="0">
                <a:solidFill>
                  <a:srgbClr val="0070C0"/>
                </a:solidFill>
                <a:cs typeface="B Zar" pitchFamily="2" charset="-78"/>
              </a:rPr>
              <a:t>وضعیت فرهنگ سازمانی چگونه است؟</a:t>
            </a:r>
            <a:endParaRPr lang="en-US" altLang="fa-IR" sz="2400" b="1" dirty="0">
              <a:solidFill>
                <a:srgbClr val="0070C0"/>
              </a:solidFill>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
        <p:nvSpPr>
          <p:cNvPr id="3" name="Slide Number Placeholder 2"/>
          <p:cNvSpPr>
            <a:spLocks noGrp="1"/>
          </p:cNvSpPr>
          <p:nvPr>
            <p:ph type="sldNum" sz="quarter" idx="12"/>
          </p:nvPr>
        </p:nvSpPr>
        <p:spPr/>
        <p:txBody>
          <a:bodyPr/>
          <a:lstStyle/>
          <a:p>
            <a:fld id="{92FC0856-ED06-4409-8B50-72E768B0A124}" type="slidenum">
              <a:rPr lang="en-US" smtClean="0"/>
              <a:pPr/>
              <a:t>12</a:t>
            </a:fld>
            <a:endParaRPr lang="en-US"/>
          </a:p>
        </p:txBody>
      </p:sp>
    </p:spTree>
    <p:extLst>
      <p:ext uri="{BB962C8B-B14F-4D97-AF65-F5344CB8AC3E}">
        <p14:creationId xmlns:p14="http://schemas.microsoft.com/office/powerpoint/2010/main" val="42161411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9" name="Content Placeholder 2"/>
          <p:cNvSpPr>
            <a:spLocks noGrp="1"/>
          </p:cNvSpPr>
          <p:nvPr>
            <p:ph idx="1"/>
          </p:nvPr>
        </p:nvSpPr>
        <p:spPr bwMode="auto">
          <a:xfrm>
            <a:off x="271463" y="685801"/>
            <a:ext cx="8567737" cy="5638799"/>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rmAutofit/>
          </a:bodyPr>
          <a:lstStyle/>
          <a:p>
            <a:pPr marL="0" indent="0" algn="justLow" rtl="1">
              <a:buClr>
                <a:schemeClr val="bg1">
                  <a:lumMod val="50000"/>
                </a:schemeClr>
              </a:buClr>
              <a:buNone/>
            </a:pPr>
            <a:r>
              <a:rPr lang="fa-IR" altLang="fa-IR" sz="2400" b="1" dirty="0" smtClean="0">
                <a:cs typeface="B Zar" pitchFamily="2" charset="-78"/>
              </a:rPr>
              <a:t>استاندارد 34000 با 20 فرایند و 12 متغیر نگرشی در 5 سطح بلوغ ( از صفر تا بهینه) بعنوان ابزاری برای محقق کردن استراتژیهای منابع انسانی بکار می رود.</a:t>
            </a:r>
          </a:p>
          <a:p>
            <a:pPr marL="0" indent="0" algn="r" rtl="1">
              <a:buClr>
                <a:schemeClr val="bg1">
                  <a:lumMod val="50000"/>
                </a:schemeClr>
              </a:buClr>
              <a:buNone/>
            </a:pPr>
            <a:endParaRPr lang="fa-IR" altLang="fa-IR" sz="2400" b="1" dirty="0" smtClean="0">
              <a:cs typeface="B Zar" pitchFamily="2" charset="-78"/>
            </a:endParaRPr>
          </a:p>
          <a:p>
            <a:pPr algn="just" rtl="1">
              <a:buClr>
                <a:srgbClr val="00B050"/>
              </a:buClr>
            </a:pPr>
            <a:r>
              <a:rPr lang="fa-IR" altLang="fa-IR" sz="2400" b="1" dirty="0">
                <a:solidFill>
                  <a:srgbClr val="00B050"/>
                </a:solidFill>
                <a:cs typeface="B Zar" pitchFamily="2" charset="-78"/>
              </a:rPr>
              <a:t>سطح بهینه:</a:t>
            </a:r>
          </a:p>
          <a:p>
            <a:pPr algn="just" rtl="1">
              <a:buClr>
                <a:srgbClr val="00B050"/>
              </a:buClr>
              <a:buFont typeface="Courier New" pitchFamily="49" charset="0"/>
              <a:buChar char="o"/>
            </a:pPr>
            <a:r>
              <a:rPr lang="fa-IR" altLang="fa-IR" sz="2400" b="1" dirty="0">
                <a:solidFill>
                  <a:srgbClr val="00B050"/>
                </a:solidFill>
                <a:cs typeface="B Zar" pitchFamily="2" charset="-78"/>
              </a:rPr>
              <a:t>وضعيت فرایند مربی گری و ارشادگری(منتورینگ) چگونه است؟</a:t>
            </a:r>
            <a:endParaRPr lang="en-US" altLang="fa-IR" sz="2400" b="1" dirty="0">
              <a:solidFill>
                <a:srgbClr val="00B050"/>
              </a:solidFill>
              <a:cs typeface="B Zar" pitchFamily="2" charset="-78"/>
            </a:endParaRPr>
          </a:p>
          <a:p>
            <a:pPr algn="just" rtl="1">
              <a:buClr>
                <a:srgbClr val="00B050"/>
              </a:buClr>
              <a:buFont typeface="Courier New" pitchFamily="49" charset="0"/>
              <a:buChar char="o"/>
            </a:pPr>
            <a:r>
              <a:rPr lang="fa-IR" altLang="fa-IR" sz="2400" b="1" dirty="0">
                <a:solidFill>
                  <a:srgbClr val="00B050"/>
                </a:solidFill>
                <a:cs typeface="B Zar" pitchFamily="2" charset="-78"/>
              </a:rPr>
              <a:t>وضعیت نظام های اطلاعاتی منابع انسانی چگونه است؟</a:t>
            </a:r>
            <a:endParaRPr lang="en-US" altLang="fa-IR" sz="2400" b="1" dirty="0">
              <a:solidFill>
                <a:srgbClr val="00B050"/>
              </a:solidFill>
              <a:cs typeface="B Zar" pitchFamily="2" charset="-78"/>
            </a:endParaRPr>
          </a:p>
          <a:p>
            <a:pPr algn="just" rtl="1">
              <a:buClr>
                <a:srgbClr val="00B050"/>
              </a:buClr>
              <a:buFont typeface="Courier New" pitchFamily="49" charset="0"/>
              <a:buChar char="o"/>
            </a:pPr>
            <a:r>
              <a:rPr lang="fa-IR" altLang="fa-IR" sz="2400" b="1" dirty="0">
                <a:solidFill>
                  <a:srgbClr val="00B050"/>
                </a:solidFill>
                <a:cs typeface="B Zar" pitchFamily="2" charset="-78"/>
              </a:rPr>
              <a:t>وضعیت فرایند همسوسازی عملکرد فرد،واحد و سازمان چگونه است؟</a:t>
            </a:r>
            <a:endParaRPr lang="en-US" altLang="fa-IR" sz="2400" b="1" dirty="0">
              <a:solidFill>
                <a:srgbClr val="00B050"/>
              </a:solidFill>
              <a:cs typeface="B Zar" pitchFamily="2" charset="-78"/>
            </a:endParaRPr>
          </a:p>
          <a:p>
            <a:pPr algn="just" rtl="1">
              <a:buClr>
                <a:srgbClr val="00B050"/>
              </a:buClr>
              <a:buFont typeface="Courier New" pitchFamily="49" charset="0"/>
              <a:buChar char="o"/>
            </a:pPr>
            <a:r>
              <a:rPr lang="fa-IR" altLang="fa-IR" sz="2400" b="1" dirty="0">
                <a:solidFill>
                  <a:srgbClr val="00B050"/>
                </a:solidFill>
                <a:cs typeface="B Zar" pitchFamily="2" charset="-78"/>
              </a:rPr>
              <a:t>وضعیت نظام پیشنهادها و نوآوری مستمر در سازمان / شرکت چگونه است؟</a:t>
            </a:r>
            <a:endParaRPr lang="en-US" altLang="fa-IR" sz="2400" b="1" dirty="0">
              <a:solidFill>
                <a:srgbClr val="00B050"/>
              </a:solidFill>
              <a:cs typeface="B Zar" pitchFamily="2" charset="-78"/>
            </a:endParaRPr>
          </a:p>
          <a:p>
            <a:pPr algn="just" rtl="1">
              <a:buClr>
                <a:srgbClr val="00B050"/>
              </a:buClr>
              <a:buFont typeface="Courier New" pitchFamily="49" charset="0"/>
              <a:buChar char="o"/>
            </a:pPr>
            <a:r>
              <a:rPr lang="fa-IR" altLang="fa-IR" sz="2400" b="1" dirty="0">
                <a:solidFill>
                  <a:srgbClr val="00B050"/>
                </a:solidFill>
                <a:cs typeface="B Zar" pitchFamily="2" charset="-78"/>
              </a:rPr>
              <a:t>وضعیت هم راستایی عمودی و حسابرسی منابع انسانی چگونه است؟</a:t>
            </a:r>
            <a:endParaRPr lang="en-US" altLang="fa-IR" sz="2400" b="1" dirty="0">
              <a:solidFill>
                <a:srgbClr val="00B050"/>
              </a:solidFill>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
        <p:nvSpPr>
          <p:cNvPr id="3" name="Slide Number Placeholder 2"/>
          <p:cNvSpPr>
            <a:spLocks noGrp="1"/>
          </p:cNvSpPr>
          <p:nvPr>
            <p:ph type="sldNum" sz="quarter" idx="12"/>
          </p:nvPr>
        </p:nvSpPr>
        <p:spPr/>
        <p:txBody>
          <a:bodyPr/>
          <a:lstStyle/>
          <a:p>
            <a:fld id="{92FC0856-ED06-4409-8B50-72E768B0A124}" type="slidenum">
              <a:rPr lang="en-US" smtClean="0"/>
              <a:pPr/>
              <a:t>13</a:t>
            </a:fld>
            <a:endParaRPr lang="en-US"/>
          </a:p>
        </p:txBody>
      </p:sp>
    </p:spTree>
    <p:extLst>
      <p:ext uri="{BB962C8B-B14F-4D97-AF65-F5344CB8AC3E}">
        <p14:creationId xmlns:p14="http://schemas.microsoft.com/office/powerpoint/2010/main" val="320080618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304800"/>
            <a:ext cx="8229600" cy="609600"/>
          </a:xfrm>
        </p:spPr>
        <p:txBody>
          <a:bodyPr>
            <a:normAutofit fontScale="90000"/>
          </a:bodyPr>
          <a:lstStyle/>
          <a:p>
            <a:pPr algn="ctr" rtl="1"/>
            <a:r>
              <a:rPr lang="fa-IR" sz="3600" dirty="0" smtClean="0">
                <a:cs typeface="B Badr" pitchFamily="2" charset="-78"/>
              </a:rPr>
              <a:t>پیامدهای مديريت سرمايه هاي انساني</a:t>
            </a:r>
          </a:p>
        </p:txBody>
      </p:sp>
      <p:sp>
        <p:nvSpPr>
          <p:cNvPr id="62" name="Content Placeholder 3"/>
          <p:cNvSpPr>
            <a:spLocks noGrp="1"/>
          </p:cNvSpPr>
          <p:nvPr>
            <p:ph sz="quarter" idx="1"/>
          </p:nvPr>
        </p:nvSpPr>
        <p:spPr>
          <a:xfrm>
            <a:off x="611211" y="1143000"/>
            <a:ext cx="8305800" cy="4800600"/>
          </a:xfrm>
        </p:spPr>
        <p:txBody>
          <a:bodyPr>
            <a:normAutofit fontScale="92500" lnSpcReduction="20000"/>
          </a:bodyPr>
          <a:lstStyle/>
          <a:p>
            <a:pPr algn="r" rtl="1"/>
            <a:endParaRPr lang="fa-IR" sz="2800" dirty="0" smtClean="0">
              <a:cs typeface="B Zar" panose="00000400000000000000" pitchFamily="2" charset="-78"/>
            </a:endParaRPr>
          </a:p>
          <a:p>
            <a:pPr algn="r" rtl="1">
              <a:buFont typeface="Wingdings" pitchFamily="2" charset="2"/>
              <a:buChar char="Ø"/>
            </a:pPr>
            <a:r>
              <a:rPr lang="fa-IR" sz="2800" dirty="0" smtClean="0">
                <a:cs typeface="B Zar" panose="00000400000000000000" pitchFamily="2" charset="-78"/>
              </a:rPr>
              <a:t>یادگیری </a:t>
            </a:r>
          </a:p>
          <a:p>
            <a:pPr algn="r" rtl="1">
              <a:buFont typeface="Wingdings" pitchFamily="2" charset="2"/>
              <a:buChar char="Ø"/>
            </a:pPr>
            <a:r>
              <a:rPr lang="fa-IR" sz="2800" dirty="0" smtClean="0">
                <a:cs typeface="B Zar" panose="00000400000000000000" pitchFamily="2" charset="-78"/>
              </a:rPr>
              <a:t>نوآوری ،</a:t>
            </a:r>
          </a:p>
          <a:p>
            <a:pPr algn="r" rtl="1">
              <a:buFont typeface="Wingdings" pitchFamily="2" charset="2"/>
              <a:buChar char="Ø"/>
            </a:pPr>
            <a:r>
              <a:rPr lang="fa-IR" sz="2800" dirty="0" smtClean="0">
                <a:cs typeface="B Zar" panose="00000400000000000000" pitchFamily="2" charset="-78"/>
              </a:rPr>
              <a:t>تغییر</a:t>
            </a:r>
          </a:p>
          <a:p>
            <a:pPr algn="r" rtl="1">
              <a:buFont typeface="Wingdings" pitchFamily="2" charset="2"/>
              <a:buChar char="Ø"/>
            </a:pPr>
            <a:r>
              <a:rPr lang="fa-IR" sz="2800" dirty="0" smtClean="0">
                <a:cs typeface="B Zar" panose="00000400000000000000" pitchFamily="2" charset="-78"/>
              </a:rPr>
              <a:t>اثربخشی</a:t>
            </a:r>
          </a:p>
          <a:p>
            <a:pPr algn="r" rtl="1"/>
            <a:r>
              <a:rPr lang="fa-IR" sz="2800" dirty="0" smtClean="0">
                <a:cs typeface="B Zar" panose="00000400000000000000" pitchFamily="2" charset="-78"/>
              </a:rPr>
              <a:t>ارتقاء شایستگیهای فردی ،تیمی ، سازمانی و اجتماعی،:</a:t>
            </a:r>
          </a:p>
          <a:p>
            <a:pPr algn="r" rtl="1">
              <a:buFont typeface="Wingdings" pitchFamily="2" charset="2"/>
              <a:buChar char="q"/>
            </a:pPr>
            <a:r>
              <a:rPr lang="fa-IR" sz="2800" dirty="0" smtClean="0">
                <a:cs typeface="B Zar" panose="00000400000000000000" pitchFamily="2" charset="-78"/>
              </a:rPr>
              <a:t>رشد سازمانی </a:t>
            </a:r>
          </a:p>
          <a:p>
            <a:pPr algn="r" rtl="1">
              <a:buFont typeface="Wingdings" pitchFamily="2" charset="2"/>
              <a:buChar char="q"/>
            </a:pPr>
            <a:r>
              <a:rPr lang="fa-IR" sz="2800" dirty="0" smtClean="0">
                <a:cs typeface="B Zar" panose="00000400000000000000" pitchFamily="2" charset="-78"/>
              </a:rPr>
              <a:t>ارتقاء بهره وری</a:t>
            </a:r>
          </a:p>
          <a:p>
            <a:pPr algn="r" rtl="1">
              <a:buFont typeface="Wingdings" pitchFamily="2" charset="2"/>
              <a:buChar char="q"/>
            </a:pPr>
            <a:r>
              <a:rPr lang="fa-IR" sz="2800" dirty="0" smtClean="0">
                <a:cs typeface="B Zar" panose="00000400000000000000" pitchFamily="2" charset="-78"/>
              </a:rPr>
              <a:t>پاسخگویی به ذینفعان</a:t>
            </a:r>
          </a:p>
          <a:p>
            <a:pPr algn="r" rtl="1">
              <a:buFont typeface="Wingdings" pitchFamily="2" charset="2"/>
              <a:buChar char="q"/>
            </a:pPr>
            <a:r>
              <a:rPr lang="fa-IR" sz="2800" dirty="0" smtClean="0">
                <a:cs typeface="B Zar" panose="00000400000000000000" pitchFamily="2" charset="-78"/>
              </a:rPr>
              <a:t>بهبود عملکرد</a:t>
            </a:r>
          </a:p>
          <a:p>
            <a:pPr algn="r" rtl="1">
              <a:buFont typeface="Wingdings" pitchFamily="2" charset="2"/>
              <a:buChar char="q"/>
            </a:pPr>
            <a:r>
              <a:rPr lang="fa-IR" sz="2800" dirty="0" smtClean="0">
                <a:cs typeface="B Zar" panose="00000400000000000000" pitchFamily="2" charset="-78"/>
              </a:rPr>
              <a:t>رضایت شغلی</a:t>
            </a:r>
          </a:p>
          <a:p>
            <a:pPr algn="r" rtl="1">
              <a:buFont typeface="Wingdings" pitchFamily="2" charset="2"/>
              <a:buChar char="q"/>
            </a:pPr>
            <a:r>
              <a:rPr lang="fa-IR" sz="2800" dirty="0" smtClean="0">
                <a:cs typeface="B Zar" panose="00000400000000000000" pitchFamily="2" charset="-78"/>
              </a:rPr>
              <a:t>ارتقاء کیفیت زندگی کاری </a:t>
            </a:r>
          </a:p>
          <a:p>
            <a:pPr algn="r" rtl="1"/>
            <a:endParaRPr lang="fa-IR" sz="2800" dirty="0" smtClean="0">
              <a:cs typeface="B Zar" panose="00000400000000000000"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
        <p:nvSpPr>
          <p:cNvPr id="3" name="Slide Number Placeholder 2"/>
          <p:cNvSpPr>
            <a:spLocks noGrp="1"/>
          </p:cNvSpPr>
          <p:nvPr>
            <p:ph type="sldNum" sz="quarter" idx="12"/>
          </p:nvPr>
        </p:nvSpPr>
        <p:spPr/>
        <p:txBody>
          <a:bodyPr/>
          <a:lstStyle/>
          <a:p>
            <a:fld id="{92FC0856-ED06-4409-8B50-72E768B0A124}" type="slidenum">
              <a:rPr lang="en-US" smtClean="0"/>
              <a:pPr/>
              <a:t>14</a:t>
            </a:fld>
            <a:endParaRPr lang="en-US"/>
          </a:p>
        </p:txBody>
      </p:sp>
    </p:spTree>
    <p:extLst>
      <p:ext uri="{BB962C8B-B14F-4D97-AF65-F5344CB8AC3E}">
        <p14:creationId xmlns:p14="http://schemas.microsoft.com/office/powerpoint/2010/main" val="10345462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4" descr="glz03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886200" y="1981200"/>
            <a:ext cx="13716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7" name="Text Box 5"/>
          <p:cNvSpPr txBox="1">
            <a:spLocks noChangeArrowheads="1"/>
          </p:cNvSpPr>
          <p:nvPr/>
        </p:nvSpPr>
        <p:spPr bwMode="auto">
          <a:xfrm>
            <a:off x="3886200" y="3581400"/>
            <a:ext cx="1365250" cy="366713"/>
          </a:xfrm>
          <a:prstGeom prst="rect">
            <a:avLst/>
          </a:prstGeom>
          <a:noFill/>
          <a:ln>
            <a:noFill/>
          </a:ln>
          <a:effectLst/>
          <a:extLst/>
        </p:spPr>
        <p:txBody>
          <a:bodyPr wrap="none">
            <a:spAutoFit/>
          </a:bodyPr>
          <a:lstStyle/>
          <a:p>
            <a:pPr>
              <a:defRPr/>
            </a:pPr>
            <a:r>
              <a:rPr lang="en-US">
                <a:solidFill>
                  <a:srgbClr val="000000"/>
                </a:solidFill>
                <a:latin typeface="Arial"/>
                <a:cs typeface="+mn-cs"/>
              </a:rPr>
              <a:t>Productivity</a:t>
            </a:r>
          </a:p>
        </p:txBody>
      </p:sp>
      <p:pic>
        <p:nvPicPr>
          <p:cNvPr id="35844" name="Picture 6" descr="IBF00006"/>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676400"/>
            <a:ext cx="1619250" cy="1076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79" name="Text Box 7"/>
          <p:cNvSpPr txBox="1">
            <a:spLocks noChangeArrowheads="1"/>
          </p:cNvSpPr>
          <p:nvPr/>
        </p:nvSpPr>
        <p:spPr bwMode="auto">
          <a:xfrm>
            <a:off x="1447800" y="2667000"/>
            <a:ext cx="1616075" cy="579438"/>
          </a:xfrm>
          <a:prstGeom prst="rect">
            <a:avLst/>
          </a:prstGeom>
          <a:noFill/>
          <a:ln>
            <a:noFill/>
          </a:ln>
          <a:effectLst/>
          <a:extLst/>
        </p:spPr>
        <p:txBody>
          <a:bodyPr>
            <a:spAutoFit/>
          </a:bodyPr>
          <a:lstStyle/>
          <a:p>
            <a:pPr>
              <a:defRPr/>
            </a:pPr>
            <a:r>
              <a:rPr lang="en-US">
                <a:solidFill>
                  <a:srgbClr val="000000"/>
                </a:solidFill>
                <a:latin typeface="Arial"/>
                <a:cs typeface="+mn-cs"/>
              </a:rPr>
              <a:t>Quality</a:t>
            </a:r>
          </a:p>
        </p:txBody>
      </p:sp>
      <p:pic>
        <p:nvPicPr>
          <p:cNvPr id="35846" name="Picture 8" descr="LMJMUCA5R7TCACA89JABUCA7FZ7TACA5828E7CA5MI1P1CA4YEA92CAN8Q44QCA6ZZUDDCAFX0LUNCA39O463CAUZB8LGCAJAD6CFCA3U2N3GCA9VGXRFCA1ZB15HCA0YJFMUCALTLS5YCA18QSY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38200" y="457200"/>
            <a:ext cx="5638800"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1" name="Text Box 9"/>
          <p:cNvSpPr txBox="1">
            <a:spLocks noChangeArrowheads="1"/>
          </p:cNvSpPr>
          <p:nvPr/>
        </p:nvSpPr>
        <p:spPr bwMode="auto">
          <a:xfrm>
            <a:off x="1447800" y="609600"/>
            <a:ext cx="3276600" cy="701675"/>
          </a:xfrm>
          <a:prstGeom prst="rect">
            <a:avLst/>
          </a:prstGeom>
          <a:noFill/>
          <a:ln>
            <a:noFill/>
          </a:ln>
          <a:effectLst/>
          <a:extLst/>
        </p:spPr>
        <p:txBody>
          <a:bodyPr>
            <a:spAutoFit/>
          </a:bodyPr>
          <a:lstStyle/>
          <a:p>
            <a:pPr>
              <a:defRPr/>
            </a:pPr>
            <a:r>
              <a:rPr lang="en-US" sz="4000">
                <a:solidFill>
                  <a:srgbClr val="000000"/>
                </a:solidFill>
                <a:latin typeface="Arial"/>
                <a:cs typeface="+mn-cs"/>
              </a:rPr>
              <a:t>HRD results</a:t>
            </a:r>
          </a:p>
        </p:txBody>
      </p:sp>
      <p:pic>
        <p:nvPicPr>
          <p:cNvPr id="35848" name="Picture 10" descr="1277038-xx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7863" y="3365500"/>
            <a:ext cx="168275" cy="12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49" name="Picture 12" descr="1277038-xx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7863" y="3365500"/>
            <a:ext cx="168275" cy="12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Picture 14" descr="165914-xxs"/>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5791200" y="1905000"/>
            <a:ext cx="1325563"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87" name="Text Box 15"/>
          <p:cNvSpPr txBox="1">
            <a:spLocks noChangeArrowheads="1"/>
          </p:cNvSpPr>
          <p:nvPr/>
        </p:nvSpPr>
        <p:spPr bwMode="auto">
          <a:xfrm>
            <a:off x="5791200" y="2667000"/>
            <a:ext cx="1352550" cy="366713"/>
          </a:xfrm>
          <a:prstGeom prst="rect">
            <a:avLst/>
          </a:prstGeom>
          <a:noFill/>
          <a:ln>
            <a:noFill/>
          </a:ln>
          <a:effectLst/>
          <a:extLst/>
        </p:spPr>
        <p:txBody>
          <a:bodyPr wrap="none">
            <a:spAutoFit/>
          </a:bodyPr>
          <a:lstStyle/>
          <a:p>
            <a:pPr>
              <a:defRPr/>
            </a:pPr>
            <a:r>
              <a:rPr lang="en-US" dirty="0">
                <a:solidFill>
                  <a:srgbClr val="000000"/>
                </a:solidFill>
                <a:latin typeface="Arial"/>
                <a:cs typeface="+mn-cs"/>
              </a:rPr>
              <a:t>Innovations</a:t>
            </a:r>
          </a:p>
        </p:txBody>
      </p:sp>
      <p:pic>
        <p:nvPicPr>
          <p:cNvPr id="35852" name="Picture 17" descr="images"/>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429375" y="3357563"/>
            <a:ext cx="1752600" cy="1095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0" name="Text Box 18"/>
          <p:cNvSpPr txBox="1">
            <a:spLocks noChangeArrowheads="1"/>
          </p:cNvSpPr>
          <p:nvPr/>
        </p:nvSpPr>
        <p:spPr bwMode="auto">
          <a:xfrm>
            <a:off x="5927725" y="4532313"/>
            <a:ext cx="1365250" cy="366712"/>
          </a:xfrm>
          <a:prstGeom prst="rect">
            <a:avLst/>
          </a:prstGeom>
          <a:noFill/>
          <a:ln>
            <a:noFill/>
          </a:ln>
          <a:effectLst/>
          <a:extLst/>
        </p:spPr>
        <p:txBody>
          <a:bodyPr wrap="none">
            <a:spAutoFit/>
          </a:bodyPr>
          <a:lstStyle/>
          <a:p>
            <a:pPr>
              <a:defRPr/>
            </a:pPr>
            <a:r>
              <a:rPr lang="en-US">
                <a:solidFill>
                  <a:srgbClr val="000000"/>
                </a:solidFill>
                <a:latin typeface="Arial"/>
                <a:cs typeface="+mn-cs"/>
              </a:rPr>
              <a:t>Satisfaction</a:t>
            </a:r>
          </a:p>
        </p:txBody>
      </p:sp>
      <p:pic>
        <p:nvPicPr>
          <p:cNvPr id="35854" name="Picture 20" descr="1277038-xx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4487863" y="3365500"/>
            <a:ext cx="168275" cy="125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5" name="Picture 21" descr="171049"/>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1390650" y="3505200"/>
            <a:ext cx="1752600" cy="1619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094" name="Text Box 22"/>
          <p:cNvSpPr txBox="1">
            <a:spLocks noChangeArrowheads="1"/>
          </p:cNvSpPr>
          <p:nvPr/>
        </p:nvSpPr>
        <p:spPr bwMode="auto">
          <a:xfrm>
            <a:off x="1508125" y="5141913"/>
            <a:ext cx="4421188" cy="584200"/>
          </a:xfrm>
          <a:prstGeom prst="rect">
            <a:avLst/>
          </a:prstGeom>
          <a:noFill/>
          <a:ln>
            <a:noFill/>
          </a:ln>
          <a:effectLst/>
          <a:extLst/>
        </p:spPr>
        <p:txBody>
          <a:bodyPr>
            <a:spAutoFit/>
          </a:bodyPr>
          <a:lstStyle/>
          <a:p>
            <a:pPr>
              <a:defRPr/>
            </a:pPr>
            <a:r>
              <a:rPr lang="en-US" dirty="0">
                <a:solidFill>
                  <a:srgbClr val="000000"/>
                </a:solidFill>
                <a:latin typeface="Arial"/>
                <a:cs typeface="+mn-cs"/>
              </a:rPr>
              <a:t>Readiness for</a:t>
            </a:r>
            <a:r>
              <a:rPr lang="fa-IR" dirty="0">
                <a:solidFill>
                  <a:srgbClr val="000000"/>
                </a:solidFill>
                <a:latin typeface="Arial"/>
                <a:cs typeface="+mn-cs"/>
              </a:rPr>
              <a:t> </a:t>
            </a:r>
            <a:r>
              <a:rPr lang="en-US" dirty="0">
                <a:solidFill>
                  <a:srgbClr val="000000"/>
                </a:solidFill>
                <a:latin typeface="Arial"/>
                <a:cs typeface="+mn-cs"/>
              </a:rPr>
              <a:t>change</a:t>
            </a:r>
          </a:p>
        </p:txBody>
      </p:sp>
      <p:sp>
        <p:nvSpPr>
          <p:cNvPr id="2" name="Footer Placeholder 1"/>
          <p:cNvSpPr>
            <a:spLocks noGrp="1"/>
          </p:cNvSpPr>
          <p:nvPr>
            <p:ph type="ftr" sz="quarter" idx="11"/>
          </p:nvPr>
        </p:nvSpPr>
        <p:spPr/>
        <p:txBody>
          <a:bodyPr/>
          <a:lstStyle/>
          <a:p>
            <a:r>
              <a:rPr lang="en-US" smtClean="0"/>
              <a:t>sah.jazayeri@gmail.com</a:t>
            </a:r>
            <a:endParaRPr lang="en-US"/>
          </a:p>
        </p:txBody>
      </p:sp>
      <p:sp>
        <p:nvSpPr>
          <p:cNvPr id="3" name="Slide Number Placeholder 2"/>
          <p:cNvSpPr>
            <a:spLocks noGrp="1"/>
          </p:cNvSpPr>
          <p:nvPr>
            <p:ph type="sldNum" sz="quarter" idx="12"/>
          </p:nvPr>
        </p:nvSpPr>
        <p:spPr/>
        <p:txBody>
          <a:bodyPr/>
          <a:lstStyle/>
          <a:p>
            <a:fld id="{92FC0856-ED06-4409-8B50-72E768B0A124}" type="slidenum">
              <a:rPr lang="en-US" smtClean="0"/>
              <a:pPr/>
              <a:t>15</a:t>
            </a:fld>
            <a:endParaRPr lang="en-US"/>
          </a:p>
        </p:txBody>
      </p:sp>
    </p:spTree>
    <p:extLst>
      <p:ext uri="{BB962C8B-B14F-4D97-AF65-F5344CB8AC3E}">
        <p14:creationId xmlns:p14="http://schemas.microsoft.com/office/powerpoint/2010/main" val="19262054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16</a:t>
            </a:fld>
            <a:endParaRPr lang="en-US"/>
          </a:p>
        </p:txBody>
      </p:sp>
      <p:sp>
        <p:nvSpPr>
          <p:cNvPr id="4" name="Content Placeholder 3"/>
          <p:cNvSpPr>
            <a:spLocks noGrp="1"/>
          </p:cNvSpPr>
          <p:nvPr>
            <p:ph sz="quarter" idx="1"/>
          </p:nvPr>
        </p:nvSpPr>
        <p:spPr>
          <a:xfrm>
            <a:off x="762000" y="914400"/>
            <a:ext cx="7772400" cy="4572000"/>
          </a:xfrm>
        </p:spPr>
        <p:txBody>
          <a:bodyPr anchor="ctr">
            <a:normAutofit/>
          </a:bodyPr>
          <a:lstStyle/>
          <a:p>
            <a:pPr marL="0" indent="0" algn="ctr" rtl="1">
              <a:buNone/>
            </a:pPr>
            <a:r>
              <a:rPr lang="fa-IR" sz="5400" dirty="0" smtClean="0">
                <a:solidFill>
                  <a:srgbClr val="7030A0"/>
                </a:solidFill>
                <a:cs typeface="B Zar" panose="00000400000000000000" pitchFamily="2" charset="-78"/>
              </a:rPr>
              <a:t>وظایف و تکالیف مدیران منابع انسانی از منظر اداری و استراتژیک</a:t>
            </a:r>
            <a:endParaRPr lang="fa-IR" sz="5400" dirty="0">
              <a:solidFill>
                <a:srgbClr val="7030A0"/>
              </a:solidFill>
              <a:cs typeface="B Zar" panose="00000400000000000000"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73937265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17</a:t>
            </a:fld>
            <a:endParaRPr lang="en-US"/>
          </a:p>
        </p:txBody>
      </p:sp>
      <p:sp>
        <p:nvSpPr>
          <p:cNvPr id="4" name="Content Placeholder 3"/>
          <p:cNvSpPr>
            <a:spLocks noGrp="1"/>
          </p:cNvSpPr>
          <p:nvPr>
            <p:ph sz="quarter" idx="1"/>
          </p:nvPr>
        </p:nvSpPr>
        <p:spPr>
          <a:xfrm>
            <a:off x="533400" y="1143000"/>
            <a:ext cx="8153400" cy="1981200"/>
          </a:xfrm>
        </p:spPr>
        <p:txBody>
          <a:bodyPr anchor="ctr">
            <a:normAutofit lnSpcReduction="10000"/>
          </a:bodyPr>
          <a:lstStyle/>
          <a:p>
            <a:pPr algn="just" rtl="1">
              <a:lnSpc>
                <a:spcPct val="150000"/>
              </a:lnSpc>
            </a:pPr>
            <a:r>
              <a:rPr lang="en-US" sz="2800" dirty="0">
                <a:cs typeface="B Zar" pitchFamily="2" charset="-78"/>
              </a:rPr>
              <a:t>· </a:t>
            </a:r>
            <a:r>
              <a:rPr lang="fa-IR" sz="2800" dirty="0">
                <a:cs typeface="B Zar" pitchFamily="2" charset="-78"/>
              </a:rPr>
              <a:t>پاسخگوی سوالات</a:t>
            </a:r>
            <a:r>
              <a:rPr lang="fa-IR" sz="2800" dirty="0" smtClean="0">
                <a:cs typeface="B Zar" pitchFamily="2" charset="-78"/>
              </a:rPr>
              <a:t>، مفسر و مجری </a:t>
            </a:r>
            <a:r>
              <a:rPr lang="fa-IR" sz="2800" dirty="0">
                <a:cs typeface="B Zar" pitchFamily="2" charset="-78"/>
              </a:rPr>
              <a:t>قراردادهای کار</a:t>
            </a:r>
            <a:r>
              <a:rPr lang="fa-IR" sz="2800" dirty="0" smtClean="0">
                <a:cs typeface="B Zar" pitchFamily="2" charset="-78"/>
              </a:rPr>
              <a:t>، حل </a:t>
            </a:r>
            <a:r>
              <a:rPr lang="fa-IR" sz="2800" dirty="0">
                <a:cs typeface="B Zar" pitchFamily="2" charset="-78"/>
              </a:rPr>
              <a:t>اختلافات ناشی ازروابط کار</a:t>
            </a:r>
            <a:r>
              <a:rPr lang="fa-IR" sz="2800" dirty="0" smtClean="0">
                <a:cs typeface="B Zar" pitchFamily="2" charset="-78"/>
              </a:rPr>
              <a:t>، مسوول </a:t>
            </a:r>
            <a:r>
              <a:rPr lang="fa-IR" sz="2800" dirty="0">
                <a:cs typeface="B Zar" pitchFamily="2" charset="-78"/>
              </a:rPr>
              <a:t>مواجهه </a:t>
            </a:r>
            <a:r>
              <a:rPr lang="fa-IR" sz="2800" dirty="0" smtClean="0">
                <a:cs typeface="B Zar" pitchFamily="2" charset="-78"/>
              </a:rPr>
              <a:t>با دشواری </a:t>
            </a:r>
            <a:r>
              <a:rPr lang="fa-IR" sz="2800" dirty="0">
                <a:cs typeface="B Zar" pitchFamily="2" charset="-78"/>
              </a:rPr>
              <a:t>هایی ازجمله </a:t>
            </a:r>
            <a:r>
              <a:rPr lang="fa-IR" sz="2800" dirty="0" smtClean="0">
                <a:cs typeface="B Zar" pitchFamily="2" charset="-78"/>
              </a:rPr>
              <a:t>کمبود نیروی </a:t>
            </a:r>
            <a:r>
              <a:rPr lang="fa-IR" sz="2800" dirty="0">
                <a:cs typeface="B Zar" pitchFamily="2" charset="-78"/>
              </a:rPr>
              <a:t>انسانی</a:t>
            </a:r>
            <a:r>
              <a:rPr lang="fa-IR" sz="2800" dirty="0" smtClean="0">
                <a:cs typeface="B Zar" pitchFamily="2" charset="-78"/>
              </a:rPr>
              <a:t>، حل </a:t>
            </a:r>
            <a:r>
              <a:rPr lang="fa-IR" sz="2800" dirty="0">
                <a:cs typeface="B Zar" pitchFamily="2" charset="-78"/>
              </a:rPr>
              <a:t>اختلافات</a:t>
            </a:r>
            <a:r>
              <a:rPr lang="fa-IR" sz="2800" dirty="0" smtClean="0">
                <a:cs typeface="B Zar" pitchFamily="2" charset="-78"/>
              </a:rPr>
              <a:t>، اخراج </a:t>
            </a:r>
            <a:r>
              <a:rPr lang="fa-IR" sz="2800" dirty="0">
                <a:cs typeface="B Zar" pitchFamily="2" charset="-78"/>
              </a:rPr>
              <a:t>کارکنان </a:t>
            </a:r>
            <a:r>
              <a:rPr lang="fa-IR" sz="2800" dirty="0" smtClean="0">
                <a:cs typeface="B Zar" pitchFamily="2" charset="-78"/>
              </a:rPr>
              <a:t>و راهبری روش های </a:t>
            </a:r>
            <a:r>
              <a:rPr lang="fa-IR" sz="2800" dirty="0">
                <a:cs typeface="B Zar" pitchFamily="2" charset="-78"/>
              </a:rPr>
              <a:t>انضباطی</a:t>
            </a:r>
            <a:r>
              <a:rPr lang="fa-IR" sz="2800" dirty="0" smtClean="0">
                <a:cs typeface="B Zar" pitchFamily="2" charset="-78"/>
              </a:rPr>
              <a:t>؛</a:t>
            </a:r>
            <a:endParaRPr lang="en-US" sz="2800" dirty="0">
              <a:cs typeface="B Zar" pitchFamily="2" charset="-78"/>
            </a:endParaRPr>
          </a:p>
        </p:txBody>
      </p:sp>
      <p:sp>
        <p:nvSpPr>
          <p:cNvPr id="6" name="Title 1"/>
          <p:cNvSpPr>
            <a:spLocks noGrp="1"/>
          </p:cNvSpPr>
          <p:nvPr>
            <p:ph type="title"/>
          </p:nvPr>
        </p:nvSpPr>
        <p:spPr>
          <a:xfrm>
            <a:off x="457200" y="228600"/>
            <a:ext cx="8001000" cy="990600"/>
          </a:xfrm>
        </p:spPr>
        <p:txBody>
          <a:bodyPr anchor="ctr">
            <a:noAutofit/>
          </a:bodyPr>
          <a:lstStyle/>
          <a:p>
            <a:pPr algn="ctr" rtl="1"/>
            <a:r>
              <a:rPr lang="fa-IR" sz="2400" b="1" dirty="0" smtClean="0">
                <a:solidFill>
                  <a:schemeClr val="tx1"/>
                </a:solidFill>
                <a:cs typeface="B Zar" pitchFamily="2" charset="-78"/>
              </a:rPr>
              <a:t>نمونه ای از وظایف و تکالیف مدیران منابع </a:t>
            </a:r>
            <a:r>
              <a:rPr lang="fa-IR" sz="2400" b="1" dirty="0">
                <a:solidFill>
                  <a:schemeClr val="tx1"/>
                </a:solidFill>
                <a:cs typeface="B Zar" pitchFamily="2" charset="-78"/>
              </a:rPr>
              <a:t>انسانی با رویکرد اداری</a:t>
            </a:r>
          </a:p>
        </p:txBody>
      </p:sp>
      <p:sp>
        <p:nvSpPr>
          <p:cNvPr id="5" name="Content Placeholder 3"/>
          <p:cNvSpPr txBox="1">
            <a:spLocks/>
          </p:cNvSpPr>
          <p:nvPr/>
        </p:nvSpPr>
        <p:spPr>
          <a:xfrm>
            <a:off x="533400" y="3695700"/>
            <a:ext cx="8153400" cy="2171700"/>
          </a:xfrm>
          <a:prstGeom prst="rect">
            <a:avLst/>
          </a:prstGeom>
        </p:spPr>
        <p:txBody>
          <a:bodyPr vert="horz" anchor="ctr">
            <a:normAutofit fontScale="92500" lnSpcReduction="20000"/>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just" rtl="1">
              <a:lnSpc>
                <a:spcPct val="150000"/>
              </a:lnSpc>
            </a:pPr>
            <a:r>
              <a:rPr lang="fa-IR" sz="2800" smtClean="0">
                <a:cs typeface="B Zar" pitchFamily="2" charset="-78"/>
              </a:rPr>
              <a:t>هدایت ونظارت بر اجرای امور پرسنلی شامل استخدام ، جبران خدمات،روابط کار، روابط کارکنان، هدایت وکنترل امورآموزش کارکنان وتدوین بودجه امور پرسنلی تحلیل و به روزآوری خط مشی های جبران خدمات و رفاه کارکنان به منظورتدوین برنامه های رقابتی با اطمینان از مسایل قانونی؛</a:t>
            </a:r>
            <a:endParaRPr lang="en-US" sz="2800" dirty="0">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8189333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18</a:t>
            </a:fld>
            <a:endParaRPr lang="en-US"/>
          </a:p>
        </p:txBody>
      </p:sp>
      <p:sp>
        <p:nvSpPr>
          <p:cNvPr id="4" name="Content Placeholder 3"/>
          <p:cNvSpPr>
            <a:spLocks noGrp="1"/>
          </p:cNvSpPr>
          <p:nvPr>
            <p:ph sz="quarter" idx="1"/>
          </p:nvPr>
        </p:nvSpPr>
        <p:spPr>
          <a:xfrm>
            <a:off x="457200" y="990600"/>
            <a:ext cx="8153400" cy="2133600"/>
          </a:xfrm>
        </p:spPr>
        <p:txBody>
          <a:bodyPr anchor="ctr">
            <a:normAutofit/>
          </a:bodyPr>
          <a:lstStyle/>
          <a:p>
            <a:pPr algn="just" rtl="1">
              <a:lnSpc>
                <a:spcPct val="150000"/>
              </a:lnSpc>
            </a:pPr>
            <a:r>
              <a:rPr lang="en-US" dirty="0" smtClean="0">
                <a:cs typeface="B Zar" pitchFamily="2" charset="-78"/>
              </a:rPr>
              <a:t>· </a:t>
            </a:r>
            <a:r>
              <a:rPr lang="fa-IR" dirty="0" smtClean="0">
                <a:cs typeface="B Zar" pitchFamily="2" charset="-78"/>
              </a:rPr>
              <a:t>حضوردر محافل </a:t>
            </a:r>
            <a:r>
              <a:rPr lang="fa-IR" dirty="0">
                <a:cs typeface="B Zar" pitchFamily="2" charset="-78"/>
              </a:rPr>
              <a:t>مختلف به نمایندگی </a:t>
            </a:r>
            <a:r>
              <a:rPr lang="fa-IR" dirty="0" smtClean="0">
                <a:cs typeface="B Zar" pitchFamily="2" charset="-78"/>
              </a:rPr>
              <a:t>از سازمان و ارزیابی </a:t>
            </a:r>
            <a:r>
              <a:rPr lang="fa-IR" dirty="0">
                <a:cs typeface="B Zar" pitchFamily="2" charset="-78"/>
              </a:rPr>
              <a:t>های پرسنلی</a:t>
            </a:r>
            <a:r>
              <a:rPr lang="fa-IR" dirty="0" smtClean="0">
                <a:cs typeface="B Zar" pitchFamily="2" charset="-78"/>
              </a:rPr>
              <a:t>، مشاوره </a:t>
            </a:r>
            <a:r>
              <a:rPr lang="fa-IR" dirty="0">
                <a:cs typeface="B Zar" pitchFamily="2" charset="-78"/>
              </a:rPr>
              <a:t>به مدیریت </a:t>
            </a:r>
            <a:r>
              <a:rPr lang="fa-IR" dirty="0" smtClean="0">
                <a:cs typeface="B Zar" pitchFamily="2" charset="-78"/>
              </a:rPr>
              <a:t>ارشد در خصوص </a:t>
            </a:r>
            <a:r>
              <a:rPr lang="fa-IR" dirty="0">
                <a:cs typeface="B Zar" pitchFamily="2" charset="-78"/>
              </a:rPr>
              <a:t>خدمات سازمانی ازقبیل </a:t>
            </a:r>
            <a:r>
              <a:rPr lang="fa-IR" dirty="0" smtClean="0">
                <a:cs typeface="B Zar" pitchFamily="2" charset="-78"/>
              </a:rPr>
              <a:t>فرصت های برابر شغلی،جنسی  و ارایه پیشنهاد برای </a:t>
            </a:r>
            <a:r>
              <a:rPr lang="fa-IR" dirty="0">
                <a:cs typeface="B Zar" pitchFamily="2" charset="-78"/>
              </a:rPr>
              <a:t>تغییرات </a:t>
            </a:r>
            <a:r>
              <a:rPr lang="fa-IR" dirty="0" smtClean="0">
                <a:cs typeface="B Zar" pitchFamily="2" charset="-78"/>
              </a:rPr>
              <a:t>مورد نیاز؛</a:t>
            </a:r>
            <a:endParaRPr lang="fa-IR" dirty="0">
              <a:cs typeface="B Zar" pitchFamily="2" charset="-78"/>
            </a:endParaRPr>
          </a:p>
        </p:txBody>
      </p:sp>
      <p:sp>
        <p:nvSpPr>
          <p:cNvPr id="7" name="Title 1"/>
          <p:cNvSpPr>
            <a:spLocks noGrp="1"/>
          </p:cNvSpPr>
          <p:nvPr>
            <p:ph type="title"/>
          </p:nvPr>
        </p:nvSpPr>
        <p:spPr>
          <a:xfrm>
            <a:off x="457200" y="228600"/>
            <a:ext cx="8001000" cy="990600"/>
          </a:xfrm>
        </p:spPr>
        <p:txBody>
          <a:bodyPr anchor="ctr">
            <a:noAutofit/>
          </a:bodyPr>
          <a:lstStyle/>
          <a:p>
            <a:pPr algn="ctr" rtl="1"/>
            <a:r>
              <a:rPr lang="fa-IR" sz="2400" b="1" dirty="0" smtClean="0">
                <a:solidFill>
                  <a:schemeClr val="tx1"/>
                </a:solidFill>
                <a:cs typeface="B Zar" pitchFamily="2" charset="-78"/>
              </a:rPr>
              <a:t>نمونه ای از وظایف و تکالیف مدیران منابع </a:t>
            </a:r>
            <a:r>
              <a:rPr lang="fa-IR" sz="2400" b="1" dirty="0">
                <a:solidFill>
                  <a:schemeClr val="tx1"/>
                </a:solidFill>
                <a:cs typeface="B Zar" pitchFamily="2" charset="-78"/>
              </a:rPr>
              <a:t>انسانی با رویکرد اداری</a:t>
            </a:r>
          </a:p>
        </p:txBody>
      </p:sp>
      <p:sp>
        <p:nvSpPr>
          <p:cNvPr id="5" name="Content Placeholder 3"/>
          <p:cNvSpPr txBox="1">
            <a:spLocks/>
          </p:cNvSpPr>
          <p:nvPr/>
        </p:nvSpPr>
        <p:spPr>
          <a:xfrm>
            <a:off x="457200" y="3124200"/>
            <a:ext cx="8153400" cy="3124200"/>
          </a:xfrm>
          <a:prstGeom prst="rect">
            <a:avLst/>
          </a:prstGeom>
        </p:spPr>
        <p:txBody>
          <a:bodyPr vert="horz" anchor="ctr">
            <a:noAutofit/>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justLow" rtl="1">
              <a:lnSpc>
                <a:spcPct val="150000"/>
              </a:lnSpc>
            </a:pPr>
            <a:r>
              <a:rPr lang="en-US" sz="2800" dirty="0" smtClean="0">
                <a:cs typeface="B Zar" pitchFamily="2" charset="-78"/>
              </a:rPr>
              <a:t>· </a:t>
            </a:r>
            <a:r>
              <a:rPr lang="fa-IR" sz="2800" dirty="0" smtClean="0">
                <a:cs typeface="B Zar" pitchFamily="2" charset="-78"/>
              </a:rPr>
              <a:t>مدیریت سیستم های جبران خدمت،رفاه،عملکردوبرنامه های ایمنی وانگیزشی؛ارائه اطلاعات گردآوری شده درخصوص مشکلات کارکنان به منظورکشف علل و ارائه راهکارهای بهبود وتوسعه روشهاوسیاستهای منابع انسانی سازمان،نگهداری مدارک وتفسیرگزارشات آماری پرسنل ازنقطه نظراستخدام ها،جابجایی ها،تشویقات،نرخ عدم حضورکارکنان؛</a:t>
            </a:r>
            <a:endParaRPr lang="en-US" sz="2800" dirty="0">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425594415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19</a:t>
            </a:fld>
            <a:endParaRPr lang="en-US"/>
          </a:p>
        </p:txBody>
      </p:sp>
      <p:sp>
        <p:nvSpPr>
          <p:cNvPr id="4" name="Content Placeholder 3"/>
          <p:cNvSpPr>
            <a:spLocks noGrp="1"/>
          </p:cNvSpPr>
          <p:nvPr>
            <p:ph sz="quarter" idx="1"/>
          </p:nvPr>
        </p:nvSpPr>
        <p:spPr>
          <a:xfrm>
            <a:off x="533400" y="1219200"/>
            <a:ext cx="8153400" cy="3810000"/>
          </a:xfrm>
        </p:spPr>
        <p:txBody>
          <a:bodyPr anchor="ctr">
            <a:noAutofit/>
          </a:bodyPr>
          <a:lstStyle/>
          <a:p>
            <a:pPr algn="justLow" rtl="1">
              <a:lnSpc>
                <a:spcPct val="160000"/>
              </a:lnSpc>
            </a:pPr>
            <a:r>
              <a:rPr lang="en-US" sz="2800" dirty="0" smtClean="0">
                <a:cs typeface="B Zar" pitchFamily="2" charset="-78"/>
              </a:rPr>
              <a:t>· </a:t>
            </a:r>
            <a:r>
              <a:rPr lang="fa-IR" sz="2800" dirty="0">
                <a:cs typeface="B Zar" pitchFamily="2" charset="-78"/>
              </a:rPr>
              <a:t>تحلیل نیازهای آموزشی درجهت توسعه منابع انسانی،آموزش زبان </a:t>
            </a:r>
            <a:r>
              <a:rPr lang="fa-IR" sz="2800" dirty="0" smtClean="0">
                <a:cs typeface="B Zar" pitchFamily="2" charset="-78"/>
              </a:rPr>
              <a:t>و برنامه </a:t>
            </a:r>
            <a:r>
              <a:rPr lang="fa-IR" sz="2800" dirty="0">
                <a:cs typeface="B Zar" pitchFamily="2" charset="-78"/>
              </a:rPr>
              <a:t>های ایمنی وبهداشت</a:t>
            </a:r>
            <a:r>
              <a:rPr lang="en-US" sz="2800" dirty="0">
                <a:cs typeface="B Zar" pitchFamily="2" charset="-78"/>
              </a:rPr>
              <a:t>.</a:t>
            </a:r>
          </a:p>
          <a:p>
            <a:pPr algn="justLow" rtl="1">
              <a:lnSpc>
                <a:spcPct val="160000"/>
              </a:lnSpc>
            </a:pPr>
            <a:r>
              <a:rPr lang="en-US" sz="2800" dirty="0">
                <a:cs typeface="B Zar" pitchFamily="2" charset="-78"/>
              </a:rPr>
              <a:t>· </a:t>
            </a:r>
            <a:r>
              <a:rPr lang="fa-IR" sz="2800" dirty="0">
                <a:cs typeface="B Zar" pitchFamily="2" charset="-78"/>
              </a:rPr>
              <a:t>مصاحبه باپرسنل درشرف جدایی </a:t>
            </a:r>
            <a:r>
              <a:rPr lang="fa-IR" sz="2800" dirty="0" smtClean="0">
                <a:cs typeface="B Zar" pitchFamily="2" charset="-78"/>
              </a:rPr>
              <a:t>از سازمان </a:t>
            </a:r>
            <a:r>
              <a:rPr lang="fa-IR" sz="2800" dirty="0">
                <a:cs typeface="B Zar" pitchFamily="2" charset="-78"/>
              </a:rPr>
              <a:t>برای شناسایی علل ترک کار پرسنل؛</a:t>
            </a:r>
            <a:endParaRPr lang="en-US" sz="2800" dirty="0">
              <a:cs typeface="B Zar" pitchFamily="2" charset="-78"/>
            </a:endParaRPr>
          </a:p>
          <a:p>
            <a:pPr algn="justLow" rtl="1">
              <a:lnSpc>
                <a:spcPct val="160000"/>
              </a:lnSpc>
            </a:pPr>
            <a:r>
              <a:rPr lang="en-US" sz="2800" dirty="0">
                <a:cs typeface="B Zar" pitchFamily="2" charset="-78"/>
              </a:rPr>
              <a:t>· </a:t>
            </a:r>
            <a:r>
              <a:rPr lang="fa-IR" sz="2800" dirty="0">
                <a:cs typeface="B Zar" pitchFamily="2" charset="-78"/>
              </a:rPr>
              <a:t>نظارت برارزیابی،طبقه بندی ورتبه بندی </a:t>
            </a:r>
            <a:r>
              <a:rPr lang="fa-IR" sz="2800" dirty="0" smtClean="0">
                <a:cs typeface="B Zar" pitchFamily="2" charset="-78"/>
              </a:rPr>
              <a:t>مشاغل</a:t>
            </a:r>
            <a:r>
              <a:rPr lang="fa-IR" sz="2800" dirty="0">
                <a:cs typeface="B Zar" pitchFamily="2" charset="-78"/>
              </a:rPr>
              <a:t> </a:t>
            </a:r>
            <a:r>
              <a:rPr lang="fa-IR" sz="2800" dirty="0" smtClean="0">
                <a:cs typeface="B Zar" pitchFamily="2" charset="-78"/>
              </a:rPr>
              <a:t>پستها؛</a:t>
            </a:r>
            <a:endParaRPr lang="fa-IR" sz="2800" dirty="0">
              <a:cs typeface="B Zar" pitchFamily="2" charset="-78"/>
            </a:endParaRPr>
          </a:p>
        </p:txBody>
      </p:sp>
      <p:sp>
        <p:nvSpPr>
          <p:cNvPr id="6" name="Title 1"/>
          <p:cNvSpPr>
            <a:spLocks noGrp="1"/>
          </p:cNvSpPr>
          <p:nvPr>
            <p:ph type="title"/>
          </p:nvPr>
        </p:nvSpPr>
        <p:spPr>
          <a:xfrm>
            <a:off x="457200" y="228600"/>
            <a:ext cx="8001000" cy="990600"/>
          </a:xfrm>
        </p:spPr>
        <p:txBody>
          <a:bodyPr anchor="ctr">
            <a:noAutofit/>
          </a:bodyPr>
          <a:lstStyle/>
          <a:p>
            <a:pPr algn="ctr" rtl="1"/>
            <a:r>
              <a:rPr lang="fa-IR" sz="2400" b="1" dirty="0" smtClean="0">
                <a:solidFill>
                  <a:schemeClr val="tx1"/>
                </a:solidFill>
                <a:cs typeface="B Zar" pitchFamily="2" charset="-78"/>
              </a:rPr>
              <a:t>نمونه ای از وظایف و تکالیف مدیران منابع </a:t>
            </a:r>
            <a:r>
              <a:rPr lang="fa-IR" sz="2400" b="1" dirty="0">
                <a:solidFill>
                  <a:schemeClr val="tx1"/>
                </a:solidFill>
                <a:cs typeface="B Zar" pitchFamily="2" charset="-78"/>
              </a:rPr>
              <a:t>انسانی با رویکرد اداری</a:t>
            </a: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53985525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pPr algn="r" rtl="1"/>
            <a:r>
              <a:rPr lang="fa-IR" b="1" dirty="0" smtClean="0">
                <a:cs typeface="B Zar" pitchFamily="2" charset="-78"/>
              </a:rPr>
              <a:t>رئوس مطالب</a:t>
            </a:r>
            <a:endParaRPr lang="fa-IR" b="1" dirty="0">
              <a:cs typeface="B Zar" pitchFamily="2" charset="-78"/>
            </a:endParaRPr>
          </a:p>
        </p:txBody>
      </p:sp>
      <p:sp>
        <p:nvSpPr>
          <p:cNvPr id="3" name="Slide Number Placeholder 2"/>
          <p:cNvSpPr>
            <a:spLocks noGrp="1"/>
          </p:cNvSpPr>
          <p:nvPr>
            <p:ph type="sldNum" sz="quarter" idx="12"/>
          </p:nvPr>
        </p:nvSpPr>
        <p:spPr/>
        <p:txBody>
          <a:bodyPr/>
          <a:lstStyle/>
          <a:p>
            <a:fld id="{92FC0856-ED06-4409-8B50-72E768B0A124}" type="slidenum">
              <a:rPr lang="en-US" smtClean="0"/>
              <a:pPr/>
              <a:t>2</a:t>
            </a:fld>
            <a:endParaRPr lang="en-US"/>
          </a:p>
        </p:txBody>
      </p:sp>
      <p:sp>
        <p:nvSpPr>
          <p:cNvPr id="4" name="Content Placeholder 3"/>
          <p:cNvSpPr>
            <a:spLocks noGrp="1"/>
          </p:cNvSpPr>
          <p:nvPr>
            <p:ph sz="quarter" idx="1"/>
          </p:nvPr>
        </p:nvSpPr>
        <p:spPr>
          <a:xfrm>
            <a:off x="304800" y="1447800"/>
            <a:ext cx="8382000" cy="4572000"/>
          </a:xfrm>
        </p:spPr>
        <p:txBody>
          <a:bodyPr anchor="ctr">
            <a:normAutofit fontScale="92500" lnSpcReduction="10000"/>
          </a:bodyPr>
          <a:lstStyle/>
          <a:p>
            <a:pPr algn="just" rtl="1"/>
            <a:r>
              <a:rPr lang="fa-IR" sz="3200" dirty="0" smtClean="0">
                <a:cs typeface="B Zar" pitchFamily="2" charset="-78"/>
              </a:rPr>
              <a:t>مقدمه و بیان مساله</a:t>
            </a:r>
          </a:p>
          <a:p>
            <a:pPr algn="just" rtl="1"/>
            <a:r>
              <a:rPr lang="fa-IR" sz="3200" dirty="0" smtClean="0">
                <a:cs typeface="B Zar" pitchFamily="2" charset="-78"/>
              </a:rPr>
              <a:t>مدل مدیریت سرمایه انسانی (نگارنده)</a:t>
            </a:r>
          </a:p>
          <a:p>
            <a:pPr marL="0" indent="0" algn="just" rtl="1">
              <a:buNone/>
            </a:pPr>
            <a:r>
              <a:rPr lang="fa-IR" sz="3200" dirty="0" smtClean="0">
                <a:cs typeface="B Zar" pitchFamily="2" charset="-78"/>
              </a:rPr>
              <a:t>1- تسریع کنندگان (نقشهای مدیریت سرمایه انسانی)</a:t>
            </a:r>
          </a:p>
          <a:p>
            <a:pPr marL="0" indent="0" algn="just" rtl="1">
              <a:buNone/>
            </a:pPr>
            <a:r>
              <a:rPr lang="fa-IR" sz="3200" dirty="0" smtClean="0">
                <a:cs typeface="B Zar" pitchFamily="2" charset="-78"/>
              </a:rPr>
              <a:t>2- فرایندهای مدیریت سرمایه انسانی</a:t>
            </a:r>
          </a:p>
          <a:p>
            <a:pPr marL="0" indent="0" algn="just" rtl="1">
              <a:buNone/>
            </a:pPr>
            <a:r>
              <a:rPr lang="fa-IR" sz="3200" dirty="0" smtClean="0">
                <a:cs typeface="B Zar" pitchFamily="2" charset="-78"/>
              </a:rPr>
              <a:t>3-پیامدها و آثار داخلی و بیرونی مدیریت سرمایه انسانی</a:t>
            </a:r>
          </a:p>
          <a:p>
            <a:pPr algn="just" rtl="1"/>
            <a:r>
              <a:rPr lang="fa-IR" sz="3200" dirty="0" smtClean="0">
                <a:solidFill>
                  <a:srgbClr val="7030A0"/>
                </a:solidFill>
                <a:cs typeface="B Zar" panose="00000400000000000000" pitchFamily="2" charset="-78"/>
              </a:rPr>
              <a:t>وظایف </a:t>
            </a:r>
            <a:r>
              <a:rPr lang="fa-IR" sz="3200" dirty="0">
                <a:solidFill>
                  <a:srgbClr val="7030A0"/>
                </a:solidFill>
                <a:cs typeface="B Zar" panose="00000400000000000000" pitchFamily="2" charset="-78"/>
              </a:rPr>
              <a:t>و تکالیف مدیران منابع انسانی از منظر اداری و استراتژیک</a:t>
            </a:r>
          </a:p>
          <a:p>
            <a:pPr algn="just" rtl="1"/>
            <a:r>
              <a:rPr lang="fa-IR" sz="3200" dirty="0">
                <a:solidFill>
                  <a:srgbClr val="7030A0"/>
                </a:solidFill>
                <a:cs typeface="B Zar" panose="00000400000000000000" pitchFamily="2" charset="-78"/>
              </a:rPr>
              <a:t>قابلیتها و شایستگی های مدیران منابع انسانی</a:t>
            </a:r>
          </a:p>
          <a:p>
            <a:pPr algn="just" rtl="1"/>
            <a:r>
              <a:rPr lang="fa-IR" sz="3200" dirty="0" smtClean="0">
                <a:cs typeface="B Zar" pitchFamily="2" charset="-78"/>
              </a:rPr>
              <a:t>توصیه های کاربردی برای تاثیرگذاری مدیران منابع انسانی بر مدیران عامل</a:t>
            </a:r>
            <a:endParaRPr lang="fa-IR" sz="3200" dirty="0">
              <a:cs typeface="B Zar" pitchFamily="2" charset="-78"/>
            </a:endParaRPr>
          </a:p>
        </p:txBody>
      </p:sp>
      <p:sp>
        <p:nvSpPr>
          <p:cNvPr id="5" name="Footer Placeholder 4"/>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4014657837"/>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20</a:t>
            </a:fld>
            <a:endParaRPr lang="en-US"/>
          </a:p>
        </p:txBody>
      </p:sp>
      <p:sp>
        <p:nvSpPr>
          <p:cNvPr id="4" name="Content Placeholder 3"/>
          <p:cNvSpPr>
            <a:spLocks noGrp="1"/>
          </p:cNvSpPr>
          <p:nvPr>
            <p:ph sz="quarter" idx="1"/>
          </p:nvPr>
        </p:nvSpPr>
        <p:spPr>
          <a:xfrm>
            <a:off x="304800" y="1143000"/>
            <a:ext cx="8382000" cy="4876800"/>
          </a:xfrm>
        </p:spPr>
        <p:txBody>
          <a:bodyPr anchor="ctr">
            <a:noAutofit/>
          </a:bodyPr>
          <a:lstStyle/>
          <a:p>
            <a:pPr algn="justLow" rtl="1">
              <a:lnSpc>
                <a:spcPct val="150000"/>
              </a:lnSpc>
            </a:pPr>
            <a:r>
              <a:rPr lang="en-US" sz="2800" dirty="0">
                <a:cs typeface="B Zar" pitchFamily="2" charset="-78"/>
              </a:rPr>
              <a:t>· </a:t>
            </a:r>
            <a:r>
              <a:rPr lang="fa-IR" sz="2800" dirty="0">
                <a:cs typeface="B Zar" pitchFamily="2" charset="-78"/>
              </a:rPr>
              <a:t>پیش بینی نیروی انسانی </a:t>
            </a:r>
            <a:r>
              <a:rPr lang="fa-IR" sz="2800" dirty="0" smtClean="0">
                <a:cs typeface="B Zar" pitchFamily="2" charset="-78"/>
              </a:rPr>
              <a:t>مورد نیاز اجرای </a:t>
            </a:r>
            <a:r>
              <a:rPr lang="fa-IR" sz="2800" dirty="0">
                <a:cs typeface="B Zar" pitchFamily="2" charset="-78"/>
              </a:rPr>
              <a:t>پروژه ها،تخصیص منابع انسانی وحصول اطمینان ازتطبیق نیازها؛</a:t>
            </a:r>
            <a:endParaRPr lang="en-US" sz="2800" dirty="0">
              <a:cs typeface="B Zar" pitchFamily="2" charset="-78"/>
            </a:endParaRPr>
          </a:p>
          <a:p>
            <a:pPr algn="justLow" rtl="1">
              <a:lnSpc>
                <a:spcPct val="150000"/>
              </a:lnSpc>
            </a:pPr>
            <a:r>
              <a:rPr lang="en-US" sz="2800" dirty="0">
                <a:cs typeface="B Zar" pitchFamily="2" charset="-78"/>
              </a:rPr>
              <a:t>· </a:t>
            </a:r>
            <a:r>
              <a:rPr lang="fa-IR" sz="2800" dirty="0">
                <a:cs typeface="B Zar" pitchFamily="2" charset="-78"/>
              </a:rPr>
              <a:t>مذاکره درخصوص توافقات </a:t>
            </a:r>
            <a:r>
              <a:rPr lang="fa-IR" sz="2800" dirty="0" smtClean="0">
                <a:cs typeface="B Zar" pitchFamily="2" charset="-78"/>
              </a:rPr>
              <a:t>و قراردادهای خرید خدمات </a:t>
            </a:r>
            <a:r>
              <a:rPr lang="fa-IR" sz="2800" dirty="0">
                <a:cs typeface="B Zar" pitchFamily="2" charset="-78"/>
              </a:rPr>
              <a:t>پرسنلی وکمک به تفسیرجوانب مختلف آن</a:t>
            </a:r>
            <a:r>
              <a:rPr lang="en-US" sz="2800" dirty="0" smtClean="0">
                <a:cs typeface="B Zar" pitchFamily="2" charset="-78"/>
              </a:rPr>
              <a:t>.</a:t>
            </a:r>
            <a:endParaRPr lang="fa-IR" sz="2800" dirty="0" smtClean="0">
              <a:cs typeface="B Zar" pitchFamily="2" charset="-78"/>
            </a:endParaRPr>
          </a:p>
          <a:p>
            <a:pPr algn="justLow" rtl="1">
              <a:lnSpc>
                <a:spcPct val="150000"/>
              </a:lnSpc>
            </a:pPr>
            <a:r>
              <a:rPr lang="fa-IR" sz="2800" dirty="0" smtClean="0">
                <a:cs typeface="B Zar" pitchFamily="2" charset="-78"/>
              </a:rPr>
              <a:t>مطالعه </a:t>
            </a:r>
            <a:r>
              <a:rPr lang="fa-IR" sz="2800" dirty="0">
                <a:cs typeface="B Zar" pitchFamily="2" charset="-78"/>
              </a:rPr>
              <a:t>قوانین،آرای محاکم </a:t>
            </a:r>
            <a:r>
              <a:rPr lang="fa-IR" sz="2800" dirty="0" smtClean="0">
                <a:cs typeface="B Zar" pitchFamily="2" charset="-78"/>
              </a:rPr>
              <a:t>و مراجع </a:t>
            </a:r>
            <a:r>
              <a:rPr lang="fa-IR" sz="2800" dirty="0">
                <a:cs typeface="B Zar" pitchFamily="2" charset="-78"/>
              </a:rPr>
              <a:t>داوری </a:t>
            </a:r>
            <a:r>
              <a:rPr lang="fa-IR" sz="2800" dirty="0" smtClean="0">
                <a:cs typeface="B Zar" pitchFamily="2" charset="-78"/>
              </a:rPr>
              <a:t>و نتایج </a:t>
            </a:r>
            <a:r>
              <a:rPr lang="fa-IR" sz="2800" dirty="0">
                <a:cs typeface="B Zar" pitchFamily="2" charset="-78"/>
              </a:rPr>
              <a:t>اجرای آنهادرخصوص دعوی پرسنل به منظورارزیابی روند موجود درصنعت موردنظر</a:t>
            </a:r>
            <a:r>
              <a:rPr lang="fa-IR" sz="2800" dirty="0" smtClean="0">
                <a:cs typeface="B Zar" pitchFamily="2" charset="-78"/>
              </a:rPr>
              <a:t>؛</a:t>
            </a:r>
            <a:endParaRPr lang="en-US" sz="2800" dirty="0">
              <a:cs typeface="B Zar" pitchFamily="2" charset="-78"/>
            </a:endParaRPr>
          </a:p>
        </p:txBody>
      </p:sp>
      <p:sp>
        <p:nvSpPr>
          <p:cNvPr id="7" name="Title 1"/>
          <p:cNvSpPr>
            <a:spLocks noGrp="1"/>
          </p:cNvSpPr>
          <p:nvPr>
            <p:ph type="title"/>
          </p:nvPr>
        </p:nvSpPr>
        <p:spPr>
          <a:xfrm>
            <a:off x="457200" y="228600"/>
            <a:ext cx="8001000" cy="990600"/>
          </a:xfrm>
        </p:spPr>
        <p:txBody>
          <a:bodyPr anchor="ctr">
            <a:noAutofit/>
          </a:bodyPr>
          <a:lstStyle/>
          <a:p>
            <a:pPr algn="ctr" rtl="1"/>
            <a:r>
              <a:rPr lang="fa-IR" sz="2400" b="1" dirty="0" smtClean="0">
                <a:solidFill>
                  <a:schemeClr val="tx1"/>
                </a:solidFill>
                <a:cs typeface="B Zar" pitchFamily="2" charset="-78"/>
              </a:rPr>
              <a:t>نمونه ای از وظایف و تکالیف مدیران منابع انسانی با رویکرد اداری</a:t>
            </a:r>
            <a:endParaRPr lang="fa-IR" sz="2400" b="1" dirty="0">
              <a:solidFill>
                <a:schemeClr val="tx1"/>
              </a:solidFill>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11136184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21</a:t>
            </a:fld>
            <a:endParaRPr lang="en-US"/>
          </a:p>
        </p:txBody>
      </p:sp>
      <p:sp>
        <p:nvSpPr>
          <p:cNvPr id="4" name="Content Placeholder 3"/>
          <p:cNvSpPr>
            <a:spLocks noGrp="1"/>
          </p:cNvSpPr>
          <p:nvPr>
            <p:ph sz="quarter" idx="1"/>
          </p:nvPr>
        </p:nvSpPr>
        <p:spPr>
          <a:xfrm>
            <a:off x="304800" y="1447800"/>
            <a:ext cx="8382000" cy="4876800"/>
          </a:xfrm>
        </p:spPr>
        <p:txBody>
          <a:bodyPr anchor="ctr">
            <a:noAutofit/>
          </a:bodyPr>
          <a:lstStyle/>
          <a:p>
            <a:pPr algn="justLow" rtl="1">
              <a:lnSpc>
                <a:spcPct val="150000"/>
              </a:lnSpc>
            </a:pPr>
            <a:r>
              <a:rPr lang="en-US" sz="2800" dirty="0" smtClean="0">
                <a:cs typeface="B Zar" pitchFamily="2" charset="-78"/>
              </a:rPr>
              <a:t>·</a:t>
            </a:r>
            <a:r>
              <a:rPr lang="fa-IR" sz="2800" dirty="0" smtClean="0">
                <a:cs typeface="B Zar" pitchFamily="2" charset="-78"/>
              </a:rPr>
              <a:t>توسعه </a:t>
            </a:r>
            <a:r>
              <a:rPr lang="fa-IR" sz="2800" dirty="0">
                <a:cs typeface="B Zar" pitchFamily="2" charset="-78"/>
              </a:rPr>
              <a:t>و مدیریت پروژه های خاص </a:t>
            </a:r>
            <a:r>
              <a:rPr lang="fa-IR" sz="2800" dirty="0" smtClean="0">
                <a:cs typeface="B Zar" pitchFamily="2" charset="-78"/>
              </a:rPr>
              <a:t>در زمینه </a:t>
            </a:r>
            <a:r>
              <a:rPr lang="fa-IR" sz="2800" dirty="0">
                <a:cs typeface="B Zar" pitchFamily="2" charset="-78"/>
              </a:rPr>
              <a:t>عدالت </a:t>
            </a:r>
            <a:r>
              <a:rPr lang="fa-IR" sz="2800" dirty="0" smtClean="0">
                <a:cs typeface="B Zar" pitchFamily="2" charset="-78"/>
              </a:rPr>
              <a:t>در پرداختها ، تسهیلات ، برنامه </a:t>
            </a:r>
            <a:r>
              <a:rPr lang="fa-IR" sz="2800" dirty="0">
                <a:cs typeface="B Zar" pitchFamily="2" charset="-78"/>
              </a:rPr>
              <a:t>های مراقبتی روزانه </a:t>
            </a:r>
            <a:r>
              <a:rPr lang="fa-IR" sz="2800" dirty="0" smtClean="0">
                <a:cs typeface="B Zar" pitchFamily="2" charset="-78"/>
              </a:rPr>
              <a:t>و جوایز پرسنلی</a:t>
            </a:r>
            <a:r>
              <a:rPr lang="fa-IR" sz="2800" dirty="0">
                <a:cs typeface="B Zar" pitchFamily="2" charset="-78"/>
              </a:rPr>
              <a:t>؛</a:t>
            </a:r>
            <a:endParaRPr lang="en-US" sz="2800" dirty="0">
              <a:cs typeface="B Zar" pitchFamily="2" charset="-78"/>
            </a:endParaRPr>
          </a:p>
          <a:p>
            <a:pPr algn="justLow" rtl="1">
              <a:lnSpc>
                <a:spcPct val="150000"/>
              </a:lnSpc>
            </a:pPr>
            <a:r>
              <a:rPr lang="en-US" sz="2800" dirty="0" smtClean="0">
                <a:cs typeface="B Zar" pitchFamily="2" charset="-78"/>
              </a:rPr>
              <a:t>·</a:t>
            </a:r>
            <a:r>
              <a:rPr lang="fa-IR" sz="2800" dirty="0" smtClean="0">
                <a:cs typeface="B Zar" pitchFamily="2" charset="-78"/>
              </a:rPr>
              <a:t>بازرسی </a:t>
            </a:r>
            <a:r>
              <a:rPr lang="fa-IR" sz="2800" dirty="0">
                <a:cs typeface="B Zar" pitchFamily="2" charset="-78"/>
              </a:rPr>
              <a:t>وگزارش حوادث </a:t>
            </a:r>
            <a:r>
              <a:rPr lang="fa-IR" sz="2800" dirty="0" smtClean="0">
                <a:cs typeface="B Zar" pitchFamily="2" charset="-78"/>
              </a:rPr>
              <a:t>کار به  </a:t>
            </a:r>
            <a:r>
              <a:rPr lang="fa-IR" sz="2800" dirty="0">
                <a:cs typeface="B Zar" pitchFamily="2" charset="-78"/>
              </a:rPr>
              <a:t>مراجع بیمه ای </a:t>
            </a:r>
            <a:r>
              <a:rPr lang="fa-IR" sz="2800" dirty="0" smtClean="0">
                <a:cs typeface="B Zar" pitchFamily="2" charset="-78"/>
              </a:rPr>
              <a:t>و پیگیری تامین خسارتها ؛</a:t>
            </a:r>
          </a:p>
          <a:p>
            <a:pPr algn="justLow" rtl="1">
              <a:lnSpc>
                <a:spcPct val="150000"/>
              </a:lnSpc>
            </a:pPr>
            <a:r>
              <a:rPr lang="fa-IR" sz="2800" dirty="0" smtClean="0">
                <a:cs typeface="B Zar" pitchFamily="2" charset="-78"/>
              </a:rPr>
              <a:t>مدیرمنابع </a:t>
            </a:r>
            <a:r>
              <a:rPr lang="fa-IR" sz="2800" dirty="0">
                <a:cs typeface="B Zar" pitchFamily="2" charset="-78"/>
              </a:rPr>
              <a:t>انسانی سازمان لازم است درکمال دقت </a:t>
            </a:r>
            <a:r>
              <a:rPr lang="fa-IR" sz="2800" dirty="0" smtClean="0">
                <a:cs typeface="B Zar" pitchFamily="2" charset="-78"/>
              </a:rPr>
              <a:t>و ریزبینی </a:t>
            </a:r>
            <a:r>
              <a:rPr lang="fa-IR" sz="2800" dirty="0">
                <a:cs typeface="B Zar" pitchFamily="2" charset="-78"/>
              </a:rPr>
              <a:t>صبور و </a:t>
            </a:r>
            <a:r>
              <a:rPr lang="fa-IR" sz="2800" dirty="0" smtClean="0">
                <a:cs typeface="B Zar" pitchFamily="2" charset="-78"/>
              </a:rPr>
              <a:t>با حوصله با پریشانی ها مواجه شده ،</a:t>
            </a:r>
            <a:r>
              <a:rPr lang="fa-IR" sz="2800" dirty="0">
                <a:cs typeface="B Zar" pitchFamily="2" charset="-78"/>
              </a:rPr>
              <a:t>گوش شنوای مسایل ومشکلات </a:t>
            </a:r>
            <a:r>
              <a:rPr lang="fa-IR" sz="2800" dirty="0" smtClean="0">
                <a:cs typeface="B Zar" pitchFamily="2" charset="-78"/>
              </a:rPr>
              <a:t>کارکنان و زبان گویا و قاطع </a:t>
            </a:r>
            <a:r>
              <a:rPr lang="fa-IR" sz="2800" dirty="0">
                <a:cs typeface="B Zar" pitchFamily="2" charset="-78"/>
              </a:rPr>
              <a:t>سازمان برای انتقال خط مشی هاآن به پرسنل باشد</a:t>
            </a:r>
            <a:r>
              <a:rPr lang="en-US" sz="2800" dirty="0" smtClean="0">
                <a:cs typeface="B Zar" pitchFamily="2" charset="-78"/>
              </a:rPr>
              <a:t>.</a:t>
            </a:r>
            <a:endParaRPr lang="fa-IR" sz="2800" dirty="0">
              <a:cs typeface="B Zar" pitchFamily="2" charset="-78"/>
            </a:endParaRPr>
          </a:p>
        </p:txBody>
      </p:sp>
      <p:sp>
        <p:nvSpPr>
          <p:cNvPr id="7" name="Title 1"/>
          <p:cNvSpPr>
            <a:spLocks noGrp="1"/>
          </p:cNvSpPr>
          <p:nvPr>
            <p:ph type="title"/>
          </p:nvPr>
        </p:nvSpPr>
        <p:spPr>
          <a:xfrm>
            <a:off x="457200" y="228600"/>
            <a:ext cx="8001000" cy="990600"/>
          </a:xfrm>
        </p:spPr>
        <p:txBody>
          <a:bodyPr anchor="ctr">
            <a:noAutofit/>
          </a:bodyPr>
          <a:lstStyle/>
          <a:p>
            <a:pPr algn="ctr" rtl="1"/>
            <a:r>
              <a:rPr lang="fa-IR" sz="2400" b="1" dirty="0" smtClean="0">
                <a:solidFill>
                  <a:schemeClr val="tx1"/>
                </a:solidFill>
                <a:cs typeface="B Zar" pitchFamily="2" charset="-78"/>
              </a:rPr>
              <a:t>نمونه ای از وظایف و تکالیف مدیران منابع </a:t>
            </a:r>
            <a:r>
              <a:rPr lang="fa-IR" sz="2400" b="1" dirty="0">
                <a:solidFill>
                  <a:schemeClr val="tx1"/>
                </a:solidFill>
                <a:cs typeface="B Zar" pitchFamily="2" charset="-78"/>
              </a:rPr>
              <a:t>انسانی با رویکرد اداری</a:t>
            </a: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62506305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74638"/>
            <a:ext cx="8153400" cy="868362"/>
          </a:xfrm>
        </p:spPr>
        <p:txBody>
          <a:bodyPr anchor="ctr">
            <a:normAutofit fontScale="90000"/>
          </a:bodyPr>
          <a:lstStyle/>
          <a:p>
            <a:pPr algn="ctr" rtl="1"/>
            <a:r>
              <a:rPr lang="fa-IR" dirty="0" smtClean="0">
                <a:cs typeface="B Zar" pitchFamily="2" charset="-78"/>
              </a:rPr>
              <a:t>نمونه ای از</a:t>
            </a:r>
            <a:r>
              <a:rPr lang="ar-SA" dirty="0" smtClean="0">
                <a:cs typeface="B Zar" pitchFamily="2" charset="-78"/>
              </a:rPr>
              <a:t> وظایف کلیدی واحد مدیریت منابع انسانی</a:t>
            </a:r>
            <a:r>
              <a:rPr lang="fa-IR" dirty="0" smtClean="0">
                <a:cs typeface="B Zar" pitchFamily="2" charset="-78"/>
              </a:rPr>
              <a:t> با رویکرد استراتژیک</a:t>
            </a:r>
            <a:endParaRPr lang="fa-IR" dirty="0">
              <a:cs typeface="B Zar" pitchFamily="2" charset="-78"/>
            </a:endParaRPr>
          </a:p>
        </p:txBody>
      </p:sp>
      <p:sp>
        <p:nvSpPr>
          <p:cNvPr id="3" name="Slide Number Placeholder 2"/>
          <p:cNvSpPr>
            <a:spLocks noGrp="1"/>
          </p:cNvSpPr>
          <p:nvPr>
            <p:ph type="sldNum" sz="quarter" idx="12"/>
          </p:nvPr>
        </p:nvSpPr>
        <p:spPr/>
        <p:txBody>
          <a:bodyPr/>
          <a:lstStyle/>
          <a:p>
            <a:fld id="{92FC0856-ED06-4409-8B50-72E768B0A124}" type="slidenum">
              <a:rPr lang="en-US" smtClean="0"/>
              <a:pPr/>
              <a:t>22</a:t>
            </a:fld>
            <a:endParaRPr lang="en-US"/>
          </a:p>
        </p:txBody>
      </p:sp>
      <p:sp>
        <p:nvSpPr>
          <p:cNvPr id="4" name="Content Placeholder 3"/>
          <p:cNvSpPr>
            <a:spLocks noGrp="1"/>
          </p:cNvSpPr>
          <p:nvPr>
            <p:ph sz="quarter" idx="1"/>
          </p:nvPr>
        </p:nvSpPr>
        <p:spPr>
          <a:xfrm>
            <a:off x="533400" y="1219200"/>
            <a:ext cx="8153400" cy="5638800"/>
          </a:xfrm>
        </p:spPr>
        <p:txBody>
          <a:bodyPr anchor="ctr">
            <a:noAutofit/>
          </a:bodyPr>
          <a:lstStyle/>
          <a:p>
            <a:pPr lvl="0" algn="r" rtl="1"/>
            <a:r>
              <a:rPr lang="ar-SA" sz="2000" dirty="0" smtClean="0">
                <a:cs typeface="B Zar" pitchFamily="2" charset="-78"/>
              </a:rPr>
              <a:t>کمک به استفاده بهینه و مدیریت استراتژیک منابع انسانی</a:t>
            </a:r>
            <a:endParaRPr lang="en-US" sz="2000" dirty="0" smtClean="0">
              <a:cs typeface="B Zar" pitchFamily="2" charset="-78"/>
            </a:endParaRPr>
          </a:p>
          <a:p>
            <a:pPr lvl="0" algn="r" rtl="1"/>
            <a:r>
              <a:rPr lang="ar-SA" sz="2000" dirty="0" smtClean="0">
                <a:cs typeface="B Zar" pitchFamily="2" charset="-78"/>
              </a:rPr>
              <a:t>مدیریت فرایند جذب نیروی انسانی</a:t>
            </a:r>
            <a:r>
              <a:rPr lang="fa-IR" sz="2000" dirty="0" smtClean="0">
                <a:cs typeface="B Zar" pitchFamily="2" charset="-78"/>
              </a:rPr>
              <a:t> (شناسایی و </a:t>
            </a:r>
            <a:r>
              <a:rPr lang="ar-SA" sz="2000" dirty="0">
                <a:cs typeface="B Zar" pitchFamily="2" charset="-78"/>
              </a:rPr>
              <a:t>مدیریت </a:t>
            </a:r>
            <a:r>
              <a:rPr lang="ar-SA" sz="2000" dirty="0" smtClean="0">
                <a:cs typeface="B Zar" pitchFamily="2" charset="-78"/>
              </a:rPr>
              <a:t>استعداد</a:t>
            </a:r>
            <a:r>
              <a:rPr lang="fa-IR" sz="2000" dirty="0" smtClean="0">
                <a:cs typeface="B Zar" pitchFamily="2" charset="-78"/>
              </a:rPr>
              <a:t>ها)</a:t>
            </a:r>
            <a:endParaRPr lang="en-US" sz="2000" dirty="0" smtClean="0">
              <a:cs typeface="B Zar" pitchFamily="2" charset="-78"/>
            </a:endParaRPr>
          </a:p>
          <a:p>
            <a:pPr lvl="0" algn="r" rtl="1"/>
            <a:r>
              <a:rPr lang="ar-SA" sz="2000" dirty="0" smtClean="0">
                <a:cs typeface="B Zar" pitchFamily="2" charset="-78"/>
              </a:rPr>
              <a:t>شناخت و مدیریت فرهنگ سازمانی</a:t>
            </a:r>
            <a:r>
              <a:rPr lang="fa-IR" sz="2000" dirty="0" smtClean="0">
                <a:cs typeface="B Zar" pitchFamily="2" charset="-78"/>
              </a:rPr>
              <a:t> (</a:t>
            </a:r>
            <a:r>
              <a:rPr lang="ar-SA" sz="2000" dirty="0">
                <a:cs typeface="B Zar" pitchFamily="2" charset="-78"/>
              </a:rPr>
              <a:t>ارتقای فرهنگ سازمانی و توسعه </a:t>
            </a:r>
            <a:r>
              <a:rPr lang="ar-SA" sz="2000" dirty="0" smtClean="0">
                <a:cs typeface="B Zar" pitchFamily="2" charset="-78"/>
              </a:rPr>
              <a:t>سازمانی</a:t>
            </a:r>
            <a:r>
              <a:rPr lang="fa-IR" sz="2000" dirty="0" smtClean="0">
                <a:cs typeface="B Zar" pitchFamily="2" charset="-78"/>
              </a:rPr>
              <a:t>)</a:t>
            </a:r>
            <a:endParaRPr lang="en-US" sz="2000" dirty="0" smtClean="0">
              <a:cs typeface="B Zar" pitchFamily="2" charset="-78"/>
            </a:endParaRPr>
          </a:p>
          <a:p>
            <a:pPr lvl="0" algn="r" rtl="1"/>
            <a:r>
              <a:rPr lang="ar-SA" sz="2000" dirty="0" smtClean="0">
                <a:cs typeface="B Zar" pitchFamily="2" charset="-78"/>
              </a:rPr>
              <a:t>همسوسازی کارکنان جدید با سازمان و </a:t>
            </a:r>
            <a:r>
              <a:rPr lang="ar-SA" sz="2000" dirty="0" smtClean="0">
                <a:cs typeface="B Zar" pitchFamily="2" charset="-78"/>
                <a:hlinkClick r:id="rId2"/>
              </a:rPr>
              <a:t>فرهنگ سازمانی</a:t>
            </a:r>
            <a:endParaRPr lang="en-US" sz="2000" dirty="0" smtClean="0">
              <a:cs typeface="B Zar" pitchFamily="2" charset="-78"/>
            </a:endParaRPr>
          </a:p>
          <a:p>
            <a:pPr lvl="0" algn="r" rtl="1"/>
            <a:r>
              <a:rPr lang="ar-SA" sz="2000" dirty="0" smtClean="0">
                <a:cs typeface="B Zar" pitchFamily="2" charset="-78"/>
                <a:hlinkClick r:id="rId3"/>
              </a:rPr>
              <a:t>تجزیه و تحلیل شغل</a:t>
            </a:r>
            <a:r>
              <a:rPr lang="en-US" sz="2000" dirty="0" smtClean="0">
                <a:cs typeface="B Zar" pitchFamily="2" charset="-78"/>
              </a:rPr>
              <a:t> </a:t>
            </a:r>
            <a:r>
              <a:rPr lang="ar-SA" sz="2000" dirty="0" smtClean="0">
                <a:cs typeface="B Zar" pitchFamily="2" charset="-78"/>
              </a:rPr>
              <a:t>و طراحی نظام حقوق و دستمزد و جبران خدمات کارکنان</a:t>
            </a:r>
            <a:endParaRPr lang="en-US" sz="2000" dirty="0" smtClean="0">
              <a:cs typeface="B Zar" pitchFamily="2" charset="-78"/>
            </a:endParaRPr>
          </a:p>
          <a:p>
            <a:pPr lvl="0" algn="r" rtl="1"/>
            <a:r>
              <a:rPr lang="ar-SA" sz="2000" dirty="0" smtClean="0">
                <a:cs typeface="B Zar" pitchFamily="2" charset="-78"/>
              </a:rPr>
              <a:t>آموزش کارکنان و تلاش برای ارتقای دانش و مهارت آنان</a:t>
            </a:r>
            <a:endParaRPr lang="en-US" sz="2000" dirty="0" smtClean="0">
              <a:cs typeface="B Zar" pitchFamily="2" charset="-78"/>
            </a:endParaRPr>
          </a:p>
          <a:p>
            <a:pPr lvl="0" algn="r" rtl="1"/>
            <a:r>
              <a:rPr lang="ar-SA" sz="2000" dirty="0" smtClean="0">
                <a:cs typeface="B Zar" pitchFamily="2" charset="-78"/>
              </a:rPr>
              <a:t>حفظ و تقویت انگیزه کارکنان</a:t>
            </a:r>
            <a:endParaRPr lang="en-US" sz="2000" dirty="0" smtClean="0">
              <a:cs typeface="B Zar" pitchFamily="2" charset="-78"/>
            </a:endParaRPr>
          </a:p>
          <a:p>
            <a:pPr lvl="0" algn="r" rtl="1"/>
            <a:r>
              <a:rPr lang="ar-SA" sz="2000" dirty="0" smtClean="0">
                <a:cs typeface="B Zar" pitchFamily="2" charset="-78"/>
              </a:rPr>
              <a:t>بهبود</a:t>
            </a:r>
            <a:r>
              <a:rPr lang="ar-SA" sz="2000" dirty="0" smtClean="0">
                <a:cs typeface="B Zar" pitchFamily="2" charset="-78"/>
                <a:hlinkClick r:id="rId4"/>
              </a:rPr>
              <a:t>کیفیت زندگی کاری</a:t>
            </a:r>
            <a:r>
              <a:rPr lang="en-US" sz="2000" dirty="0" smtClean="0">
                <a:cs typeface="B Zar" pitchFamily="2" charset="-78"/>
              </a:rPr>
              <a:t> </a:t>
            </a:r>
            <a:r>
              <a:rPr lang="ar-SA" sz="2000" dirty="0" smtClean="0">
                <a:cs typeface="B Zar" pitchFamily="2" charset="-78"/>
              </a:rPr>
              <a:t>کارکنان</a:t>
            </a:r>
            <a:endParaRPr lang="en-US" sz="2000" dirty="0" smtClean="0">
              <a:cs typeface="B Zar" pitchFamily="2" charset="-78"/>
            </a:endParaRPr>
          </a:p>
          <a:p>
            <a:pPr lvl="0" algn="r" rtl="1"/>
            <a:r>
              <a:rPr lang="ar-SA" sz="2000" dirty="0" smtClean="0">
                <a:cs typeface="B Zar" pitchFamily="2" charset="-78"/>
              </a:rPr>
              <a:t>ایجاد حس امنیت شغلی برای همکاران شایسته و توانمند</a:t>
            </a:r>
            <a:endParaRPr lang="en-US" sz="2000" dirty="0" smtClean="0">
              <a:cs typeface="B Zar" pitchFamily="2" charset="-78"/>
            </a:endParaRPr>
          </a:p>
          <a:p>
            <a:pPr lvl="0" algn="r" rtl="1"/>
            <a:r>
              <a:rPr lang="ar-SA" sz="2000" dirty="0" smtClean="0">
                <a:cs typeface="B Zar" pitchFamily="2" charset="-78"/>
              </a:rPr>
              <a:t>تدوین شاخص های عملکردی و عملیاتی مرتبط با منابع انسانی</a:t>
            </a:r>
            <a:endParaRPr lang="en-US" sz="2000" dirty="0" smtClean="0">
              <a:cs typeface="B Zar" pitchFamily="2" charset="-78"/>
            </a:endParaRPr>
          </a:p>
          <a:p>
            <a:pPr lvl="0" algn="r" rtl="1"/>
            <a:r>
              <a:rPr lang="ar-SA" sz="2000" dirty="0" smtClean="0">
                <a:cs typeface="B Zar" pitchFamily="2" charset="-78"/>
              </a:rPr>
              <a:t>برنامه ریزی برای ارزیابی عملکرد کارکنان و حصول اطمینان از استقرار نظام ارزیابی عملکرد</a:t>
            </a:r>
            <a:endParaRPr lang="en-US" sz="2000" dirty="0" smtClean="0">
              <a:cs typeface="B Zar" pitchFamily="2" charset="-78"/>
            </a:endParaRPr>
          </a:p>
          <a:p>
            <a:pPr lvl="0" algn="r" rtl="1"/>
            <a:r>
              <a:rPr lang="ar-SA" sz="2000" dirty="0" smtClean="0">
                <a:cs typeface="B Zar" pitchFamily="2" charset="-78"/>
              </a:rPr>
              <a:t>تفسیر آیین نامه ها و قوانین اداری و ستادی سازمان</a:t>
            </a:r>
            <a:endParaRPr lang="en-US" sz="2000" dirty="0" smtClean="0">
              <a:cs typeface="B Zar" pitchFamily="2" charset="-78"/>
            </a:endParaRPr>
          </a:p>
          <a:p>
            <a:pPr lvl="0" algn="r" rtl="1"/>
            <a:r>
              <a:rPr lang="ar-SA" sz="2000" dirty="0" smtClean="0">
                <a:cs typeface="B Zar" pitchFamily="2" charset="-78"/>
              </a:rPr>
              <a:t>مدیریت فرایند </a:t>
            </a:r>
            <a:r>
              <a:rPr lang="ar-SA" sz="2000" dirty="0" smtClean="0">
                <a:cs typeface="B Zar" pitchFamily="2" charset="-78"/>
                <a:hlinkClick r:id="rId5"/>
              </a:rPr>
              <a:t>استعفا</a:t>
            </a:r>
            <a:r>
              <a:rPr lang="en-US" sz="2000" dirty="0" smtClean="0">
                <a:cs typeface="B Zar" pitchFamily="2" charset="-78"/>
              </a:rPr>
              <a:t> </a:t>
            </a:r>
            <a:r>
              <a:rPr lang="ar-SA" sz="2000" dirty="0" smtClean="0">
                <a:cs typeface="B Zar" pitchFamily="2" charset="-78"/>
              </a:rPr>
              <a:t>و ترک سازمان</a:t>
            </a:r>
            <a:endParaRPr lang="en-US" sz="2000" dirty="0" smtClean="0">
              <a:cs typeface="B Zar" pitchFamily="2" charset="-78"/>
            </a:endParaRPr>
          </a:p>
          <a:p>
            <a:pPr lvl="0" algn="r" rtl="1"/>
            <a:r>
              <a:rPr lang="ar-SA" sz="2000" dirty="0" smtClean="0">
                <a:cs typeface="B Zar" pitchFamily="2" charset="-78"/>
              </a:rPr>
              <a:t>استقرار و توسعه سیستم اطلاعات مدیریت منابع انسانی (برای سازمان‌های متوسط و بزرگ)</a:t>
            </a:r>
            <a:endParaRPr lang="fa-IR" sz="2000" dirty="0">
              <a:cs typeface="B Zar" pitchFamily="2" charset="-78"/>
            </a:endParaRPr>
          </a:p>
        </p:txBody>
      </p:sp>
      <p:sp>
        <p:nvSpPr>
          <p:cNvPr id="5" name="Footer Placeholder 4"/>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315260028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23</a:t>
            </a:fld>
            <a:endParaRPr lang="en-US"/>
          </a:p>
        </p:txBody>
      </p:sp>
      <p:sp>
        <p:nvSpPr>
          <p:cNvPr id="4" name="Content Placeholder 3"/>
          <p:cNvSpPr>
            <a:spLocks noGrp="1"/>
          </p:cNvSpPr>
          <p:nvPr>
            <p:ph sz="quarter" idx="1"/>
          </p:nvPr>
        </p:nvSpPr>
        <p:spPr>
          <a:xfrm>
            <a:off x="762000" y="914400"/>
            <a:ext cx="7772400" cy="4572000"/>
          </a:xfrm>
        </p:spPr>
        <p:txBody>
          <a:bodyPr anchor="ctr">
            <a:normAutofit/>
          </a:bodyPr>
          <a:lstStyle/>
          <a:p>
            <a:pPr marL="0" indent="0" algn="ctr">
              <a:buNone/>
            </a:pPr>
            <a:r>
              <a:rPr lang="fa-IR" sz="7200" dirty="0" smtClean="0">
                <a:solidFill>
                  <a:srgbClr val="7030A0"/>
                </a:solidFill>
                <a:cs typeface="B Zar" panose="00000400000000000000" pitchFamily="2" charset="-78"/>
              </a:rPr>
              <a:t>قابلیتها و شایستگی های مدیران منابع انسانی</a:t>
            </a:r>
            <a:endParaRPr lang="fa-IR" sz="7200" dirty="0">
              <a:solidFill>
                <a:srgbClr val="7030A0"/>
              </a:solidFill>
              <a:cs typeface="B Zar" panose="00000400000000000000"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0227581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bwMode="auto">
          <a:xfrm>
            <a:off x="457200" y="228600"/>
            <a:ext cx="8382000" cy="5334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noAutofit/>
          </a:bodyPr>
          <a:lstStyle/>
          <a:p>
            <a:pPr algn="ctr" rtl="1" eaLnBrk="1" hangingPunct="1"/>
            <a:r>
              <a:rPr lang="fa-IR" sz="2400" b="1" dirty="0" smtClean="0">
                <a:solidFill>
                  <a:srgbClr val="6600FF"/>
                </a:solidFill>
                <a:cs typeface="B Zar" pitchFamily="2" charset="-78"/>
              </a:rPr>
              <a:t>شایستگی های مهم و استراتژیک مدیریت منابع انسانی </a:t>
            </a:r>
            <a:br>
              <a:rPr lang="fa-IR" sz="2400" b="1" dirty="0" smtClean="0">
                <a:solidFill>
                  <a:srgbClr val="6600FF"/>
                </a:solidFill>
                <a:cs typeface="B Zar" pitchFamily="2" charset="-78"/>
              </a:rPr>
            </a:br>
            <a:r>
              <a:rPr lang="fa-IR" sz="2400" b="1" dirty="0" smtClean="0">
                <a:solidFill>
                  <a:srgbClr val="6600FF"/>
                </a:solidFill>
                <a:cs typeface="B Zar" pitchFamily="2" charset="-78"/>
              </a:rPr>
              <a:t>بعنوان </a:t>
            </a:r>
            <a:r>
              <a:rPr lang="fa-IR" sz="2400" b="1" dirty="0" smtClean="0">
                <a:solidFill>
                  <a:srgbClr val="990000"/>
                </a:solidFill>
                <a:cs typeface="B Zar" pitchFamily="2" charset="-78"/>
              </a:rPr>
              <a:t>همکار و شریک استراتژیک سازمان</a:t>
            </a:r>
            <a:endParaRPr lang="en-US" sz="2400" b="1" dirty="0" smtClean="0">
              <a:solidFill>
                <a:srgbClr val="990000"/>
              </a:solidFill>
              <a:cs typeface="B Zar" pitchFamily="2" charset="-78"/>
            </a:endParaRPr>
          </a:p>
        </p:txBody>
      </p:sp>
      <p:sp>
        <p:nvSpPr>
          <p:cNvPr id="20483" name="Rectangle 3"/>
          <p:cNvSpPr>
            <a:spLocks noGrp="1" noChangeArrowheads="1"/>
          </p:cNvSpPr>
          <p:nvPr>
            <p:ph sz="quarter" idx="1"/>
          </p:nvPr>
        </p:nvSpPr>
        <p:spPr>
          <a:xfrm>
            <a:off x="457200" y="990600"/>
            <a:ext cx="8077200" cy="5638799"/>
          </a:xfrm>
        </p:spPr>
        <p:txBody>
          <a:bodyPr>
            <a:noAutofit/>
          </a:bodyPr>
          <a:lstStyle/>
          <a:p>
            <a:pPr marL="342900" indent="-342900" algn="just" rtl="1" eaLnBrk="1" fontAlgn="auto" hangingPunct="1">
              <a:lnSpc>
                <a:spcPct val="150000"/>
              </a:lnSpc>
              <a:spcAft>
                <a:spcPts val="0"/>
              </a:spcAft>
              <a:buFont typeface="+mj-lt"/>
              <a:buAutoNum type="arabicPeriod"/>
              <a:defRPr/>
            </a:pPr>
            <a:r>
              <a:rPr lang="fa-IR" sz="1600" b="1" dirty="0" smtClean="0">
                <a:solidFill>
                  <a:srgbClr val="FF0000"/>
                </a:solidFill>
                <a:cs typeface="B Zar" pitchFamily="2" charset="-78"/>
              </a:rPr>
              <a:t>دانش و آگاهی از فعالیت های شرکت/سازمان:</a:t>
            </a:r>
          </a:p>
          <a:p>
            <a:pPr algn="just" rtl="1">
              <a:lnSpc>
                <a:spcPct val="150000"/>
              </a:lnSpc>
              <a:buFont typeface="Wingdings" pitchFamily="2" charset="2"/>
              <a:buChar char="§"/>
              <a:defRPr/>
            </a:pPr>
            <a:r>
              <a:rPr lang="fa-IR" sz="1200" b="1" dirty="0" smtClean="0">
                <a:cs typeface="B Zar" pitchFamily="2" charset="-78"/>
              </a:rPr>
              <a:t>قابلیت استراتژیک (شم </a:t>
            </a:r>
            <a:r>
              <a:rPr lang="fa-IR" sz="1200" b="1" dirty="0">
                <a:cs typeface="B Zar" pitchFamily="2" charset="-78"/>
              </a:rPr>
              <a:t>کسب و کار(</a:t>
            </a:r>
            <a:r>
              <a:rPr lang="en-US" sz="1200" b="1" dirty="0">
                <a:cs typeface="B Zar" pitchFamily="2" charset="-78"/>
              </a:rPr>
              <a:t>Business Acumen</a:t>
            </a:r>
            <a:r>
              <a:rPr lang="fa-IR" sz="1200" b="1" dirty="0" smtClean="0">
                <a:cs typeface="B Zar" pitchFamily="2" charset="-78"/>
              </a:rPr>
              <a:t>))</a:t>
            </a:r>
          </a:p>
          <a:p>
            <a:pPr algn="just" rtl="1">
              <a:lnSpc>
                <a:spcPct val="150000"/>
              </a:lnSpc>
              <a:buFont typeface="Wingdings" pitchFamily="2" charset="2"/>
              <a:buChar char="§"/>
              <a:defRPr/>
            </a:pPr>
            <a:r>
              <a:rPr lang="fa-IR" sz="1200" b="1" dirty="0" smtClean="0">
                <a:cs typeface="B Zar" pitchFamily="2" charset="-78"/>
              </a:rPr>
              <a:t>قابلیت مالی(</a:t>
            </a:r>
            <a:r>
              <a:rPr lang="fa-IR" sz="1200" b="1" dirty="0">
                <a:cs typeface="B Zar" pitchFamily="2" charset="-78"/>
              </a:rPr>
              <a:t>درک جامع مسائل و مفاهیم مالی (</a:t>
            </a:r>
            <a:r>
              <a:rPr lang="en-US" sz="1200" b="1" dirty="0">
                <a:cs typeface="B Zar" pitchFamily="2" charset="-78"/>
              </a:rPr>
              <a:t>Financial </a:t>
            </a:r>
            <a:r>
              <a:rPr lang="en-US" sz="1200" b="1" dirty="0" smtClean="0">
                <a:cs typeface="B Zar" pitchFamily="2" charset="-78"/>
              </a:rPr>
              <a:t>comprehension</a:t>
            </a:r>
            <a:r>
              <a:rPr lang="fa-IR" sz="1200" b="1" dirty="0" smtClean="0">
                <a:cs typeface="B Zar" pitchFamily="2" charset="-78"/>
              </a:rPr>
              <a:t>)</a:t>
            </a:r>
          </a:p>
          <a:p>
            <a:pPr marL="274320" indent="-274320" algn="just" rtl="1" eaLnBrk="1" fontAlgn="auto" hangingPunct="1">
              <a:lnSpc>
                <a:spcPct val="150000"/>
              </a:lnSpc>
              <a:spcAft>
                <a:spcPts val="0"/>
              </a:spcAft>
              <a:buFont typeface="Wingdings" pitchFamily="2" charset="2"/>
              <a:buChar char="§"/>
              <a:defRPr/>
            </a:pPr>
            <a:r>
              <a:rPr lang="fa-IR" sz="1200" b="1" dirty="0" smtClean="0">
                <a:cs typeface="B Zar" pitchFamily="2" charset="-78"/>
              </a:rPr>
              <a:t>قابلیت تکنولوژیکی</a:t>
            </a:r>
          </a:p>
          <a:p>
            <a:pPr algn="r" rtl="1">
              <a:lnSpc>
                <a:spcPct val="150000"/>
              </a:lnSpc>
              <a:buClr>
                <a:srgbClr val="6600FF"/>
              </a:buClr>
            </a:pPr>
            <a:r>
              <a:rPr lang="fa-IR" sz="1200" b="1" dirty="0" smtClean="0">
                <a:cs typeface="B Zar" pitchFamily="2" charset="-78"/>
              </a:rPr>
              <a:t>فهم </a:t>
            </a:r>
            <a:r>
              <a:rPr lang="fa-IR" sz="1200" b="1" dirty="0">
                <a:cs typeface="B Zar" pitchFamily="2" charset="-78"/>
              </a:rPr>
              <a:t>رفتار بازار (</a:t>
            </a:r>
            <a:r>
              <a:rPr lang="en-US" sz="1200" b="1" dirty="0">
                <a:cs typeface="B Zar" pitchFamily="2" charset="-78"/>
              </a:rPr>
              <a:t>Understanding market issues</a:t>
            </a:r>
            <a:r>
              <a:rPr lang="fa-IR" sz="1200" b="1" dirty="0">
                <a:cs typeface="B Zar" pitchFamily="2" charset="-78"/>
              </a:rPr>
              <a:t>)</a:t>
            </a:r>
            <a:endParaRPr lang="en-US" sz="1200" dirty="0">
              <a:cs typeface="B Zar" panose="00000400000000000000" pitchFamily="2" charset="-78"/>
            </a:endParaRPr>
          </a:p>
          <a:p>
            <a:pPr marL="342900" indent="-342900" algn="just" rtl="1" eaLnBrk="1" fontAlgn="auto" hangingPunct="1">
              <a:lnSpc>
                <a:spcPct val="150000"/>
              </a:lnSpc>
              <a:spcAft>
                <a:spcPts val="0"/>
              </a:spcAft>
              <a:buFont typeface="+mj-lt"/>
              <a:buAutoNum type="arabicPeriod" startAt="2"/>
              <a:defRPr/>
            </a:pPr>
            <a:r>
              <a:rPr lang="fa-IR" sz="1600" b="1" dirty="0" smtClean="0">
                <a:solidFill>
                  <a:srgbClr val="FF0000"/>
                </a:solidFill>
                <a:cs typeface="B Zar" pitchFamily="2" charset="-78"/>
              </a:rPr>
              <a:t>آگاهی از روش های منابع انسانی:</a:t>
            </a:r>
          </a:p>
          <a:p>
            <a:pPr marL="457200" indent="-457200" algn="just" rtl="1" eaLnBrk="1" fontAlgn="auto" hangingPunct="1">
              <a:lnSpc>
                <a:spcPct val="150000"/>
              </a:lnSpc>
              <a:spcAft>
                <a:spcPts val="0"/>
              </a:spcAft>
              <a:buFont typeface="Wingdings" pitchFamily="2" charset="2"/>
              <a:buChar char="§"/>
              <a:defRPr/>
            </a:pPr>
            <a:r>
              <a:rPr lang="fa-IR" sz="1050" b="1" dirty="0" smtClean="0">
                <a:cs typeface="B Zar" pitchFamily="2" charset="-78"/>
              </a:rPr>
              <a:t>کارمندیابی</a:t>
            </a:r>
          </a:p>
          <a:p>
            <a:pPr marL="457200" indent="-457200" algn="just" rtl="1" eaLnBrk="1" fontAlgn="auto" hangingPunct="1">
              <a:lnSpc>
                <a:spcPct val="150000"/>
              </a:lnSpc>
              <a:spcAft>
                <a:spcPts val="0"/>
              </a:spcAft>
              <a:buFont typeface="Wingdings" pitchFamily="2" charset="2"/>
              <a:buChar char="§"/>
              <a:defRPr/>
            </a:pPr>
            <a:r>
              <a:rPr lang="fa-IR" sz="1050" b="1" dirty="0" smtClean="0">
                <a:cs typeface="B Zar" pitchFamily="2" charset="-78"/>
              </a:rPr>
              <a:t>پرورش کارکنان</a:t>
            </a:r>
          </a:p>
          <a:p>
            <a:pPr marL="457200" indent="-457200" algn="just" rtl="1" eaLnBrk="1" fontAlgn="auto" hangingPunct="1">
              <a:lnSpc>
                <a:spcPct val="150000"/>
              </a:lnSpc>
              <a:spcAft>
                <a:spcPts val="0"/>
              </a:spcAft>
              <a:buFont typeface="Wingdings" pitchFamily="2" charset="2"/>
              <a:buChar char="§"/>
              <a:defRPr/>
            </a:pPr>
            <a:r>
              <a:rPr lang="fa-IR" sz="1050" b="1" dirty="0" smtClean="0">
                <a:cs typeface="B Zar" pitchFamily="2" charset="-78"/>
              </a:rPr>
              <a:t>ارزیابی عملکرد </a:t>
            </a:r>
          </a:p>
          <a:p>
            <a:pPr marL="457200" indent="-457200" algn="just" rtl="1" eaLnBrk="1" fontAlgn="auto" hangingPunct="1">
              <a:lnSpc>
                <a:spcPct val="150000"/>
              </a:lnSpc>
              <a:spcAft>
                <a:spcPts val="0"/>
              </a:spcAft>
              <a:buFont typeface="Wingdings" pitchFamily="2" charset="2"/>
              <a:buChar char="§"/>
              <a:defRPr/>
            </a:pPr>
            <a:r>
              <a:rPr lang="fa-IR" sz="1050" b="1" dirty="0" smtClean="0">
                <a:cs typeface="B Zar" pitchFamily="2" charset="-78"/>
              </a:rPr>
              <a:t>پاداش ها</a:t>
            </a:r>
          </a:p>
          <a:p>
            <a:pPr marL="457200" indent="-457200" algn="just" rtl="1" eaLnBrk="1" fontAlgn="auto" hangingPunct="1">
              <a:lnSpc>
                <a:spcPct val="150000"/>
              </a:lnSpc>
              <a:spcAft>
                <a:spcPts val="0"/>
              </a:spcAft>
              <a:buFont typeface="Wingdings" pitchFamily="2" charset="2"/>
              <a:buChar char="§"/>
              <a:defRPr/>
            </a:pPr>
            <a:r>
              <a:rPr lang="fa-IR" sz="1050" b="1" dirty="0" smtClean="0">
                <a:cs typeface="B Zar" pitchFamily="2" charset="-78"/>
              </a:rPr>
              <a:t>طرح سازمانی</a:t>
            </a:r>
          </a:p>
          <a:p>
            <a:pPr marL="457200" indent="-457200" algn="just" rtl="1" eaLnBrk="1" fontAlgn="auto" hangingPunct="1">
              <a:lnSpc>
                <a:spcPct val="150000"/>
              </a:lnSpc>
              <a:spcAft>
                <a:spcPts val="0"/>
              </a:spcAft>
              <a:buFont typeface="Wingdings" pitchFamily="2" charset="2"/>
              <a:buChar char="§"/>
              <a:defRPr/>
            </a:pPr>
            <a:r>
              <a:rPr lang="fa-IR" sz="1050" b="1" dirty="0" smtClean="0">
                <a:cs typeface="B Zar" pitchFamily="2" charset="-78"/>
              </a:rPr>
              <a:t>ارتباطات</a:t>
            </a:r>
          </a:p>
          <a:p>
            <a:pPr marL="342900" indent="-342900" algn="just" rtl="1" eaLnBrk="1" fontAlgn="auto" hangingPunct="1">
              <a:lnSpc>
                <a:spcPct val="150000"/>
              </a:lnSpc>
              <a:spcAft>
                <a:spcPts val="0"/>
              </a:spcAft>
              <a:buFont typeface="+mj-lt"/>
              <a:buAutoNum type="arabicPeriod" startAt="3"/>
              <a:defRPr/>
            </a:pPr>
            <a:r>
              <a:rPr lang="fa-IR" sz="1600" b="1" dirty="0" smtClean="0">
                <a:solidFill>
                  <a:srgbClr val="FF0000"/>
                </a:solidFill>
                <a:cs typeface="B Zar" pitchFamily="2" charset="-78"/>
              </a:rPr>
              <a:t>مدیریت تغییر:</a:t>
            </a:r>
          </a:p>
          <a:p>
            <a:pPr marL="457200" indent="-457200" algn="just" rtl="1" eaLnBrk="1" fontAlgn="auto" hangingPunct="1">
              <a:lnSpc>
                <a:spcPct val="150000"/>
              </a:lnSpc>
              <a:spcAft>
                <a:spcPts val="0"/>
              </a:spcAft>
              <a:buFont typeface="+mj-lt"/>
              <a:buAutoNum type="romanUcPeriod"/>
              <a:defRPr/>
            </a:pPr>
            <a:r>
              <a:rPr lang="fa-IR" sz="1050" b="1" dirty="0" smtClean="0">
                <a:cs typeface="B Zar" pitchFamily="2" charset="-78"/>
              </a:rPr>
              <a:t>آگاهی از فرایندهای تغییر</a:t>
            </a:r>
          </a:p>
          <a:p>
            <a:pPr marL="457200" indent="-457200" algn="just" rtl="1" eaLnBrk="1" fontAlgn="auto" hangingPunct="1">
              <a:lnSpc>
                <a:spcPct val="150000"/>
              </a:lnSpc>
              <a:spcAft>
                <a:spcPts val="0"/>
              </a:spcAft>
              <a:buFont typeface="+mj-lt"/>
              <a:buAutoNum type="romanUcPeriod"/>
              <a:defRPr/>
            </a:pPr>
            <a:r>
              <a:rPr lang="fa-IR" sz="1050" b="1" dirty="0" smtClean="0">
                <a:cs typeface="B Zar" pitchFamily="2" charset="-78"/>
              </a:rPr>
              <a:t>مهارت ها به عنوان عوامل تغییر</a:t>
            </a:r>
          </a:p>
          <a:p>
            <a:pPr marL="457200" indent="-457200" algn="just" rtl="1" eaLnBrk="1" fontAlgn="auto" hangingPunct="1">
              <a:lnSpc>
                <a:spcPct val="150000"/>
              </a:lnSpc>
              <a:spcAft>
                <a:spcPts val="0"/>
              </a:spcAft>
              <a:buFont typeface="+mj-lt"/>
              <a:buAutoNum type="romanUcPeriod"/>
              <a:defRPr/>
            </a:pPr>
            <a:r>
              <a:rPr lang="fa-IR" sz="1050" b="1" dirty="0" smtClean="0">
                <a:cs typeface="B Zar" pitchFamily="2" charset="-78"/>
              </a:rPr>
              <a:t>توانایی اعمال تغییر</a:t>
            </a:r>
            <a:endParaRPr lang="ar-SA" sz="1050" b="1" dirty="0" smtClean="0">
              <a:cs typeface="B Zar" pitchFamily="2" charset="-78"/>
            </a:endParaRPr>
          </a:p>
          <a:p>
            <a:pPr marL="274320" indent="-274320" algn="just" rtl="1" eaLnBrk="1" fontAlgn="auto" hangingPunct="1">
              <a:lnSpc>
                <a:spcPct val="150000"/>
              </a:lnSpc>
              <a:spcAft>
                <a:spcPts val="0"/>
              </a:spcAft>
              <a:buFont typeface="Wingdings 3"/>
              <a:buChar char=""/>
              <a:defRPr/>
            </a:pPr>
            <a:endParaRPr lang="en-US" sz="1000" dirty="0" smtClean="0">
              <a:cs typeface="B Zar" panose="00000400000000000000" pitchFamily="2" charset="-78"/>
            </a:endParaRPr>
          </a:p>
        </p:txBody>
      </p:sp>
      <p:sp>
        <p:nvSpPr>
          <p:cNvPr id="18436" name="Footer Placeholder 3"/>
          <p:cNvSpPr>
            <a:spLocks noGrp="1"/>
          </p:cNvSpPr>
          <p:nvPr>
            <p:ph type="ftr" sz="quarter" idx="4294967295"/>
          </p:nvPr>
        </p:nvSpPr>
        <p:spPr bwMode="auto">
          <a:xfrm>
            <a:off x="2898775" y="6356350"/>
            <a:ext cx="3505200" cy="365125"/>
          </a:xfrm>
          <a:prstGeom prst="rect">
            <a:avLst/>
          </a:prstGeo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pitchFamily="34" charset="0"/>
                <a:cs typeface="Arial" pitchFamily="34" charset="0"/>
              </a:defRPr>
            </a:lvl1pPr>
            <a:lvl2pPr marL="742950" indent="-285750" eaLnBrk="0" hangingPunct="0">
              <a:defRPr>
                <a:solidFill>
                  <a:schemeClr val="tx1"/>
                </a:solidFill>
                <a:latin typeface="Arial" pitchFamily="34" charset="0"/>
                <a:cs typeface="Arial" pitchFamily="34" charset="0"/>
              </a:defRPr>
            </a:lvl2pPr>
            <a:lvl3pPr marL="1143000" indent="-228600" eaLnBrk="0" hangingPunct="0">
              <a:defRPr>
                <a:solidFill>
                  <a:schemeClr val="tx1"/>
                </a:solidFill>
                <a:latin typeface="Arial" pitchFamily="34" charset="0"/>
                <a:cs typeface="Arial" pitchFamily="34" charset="0"/>
              </a:defRPr>
            </a:lvl3pPr>
            <a:lvl4pPr marL="1600200" indent="-228600" eaLnBrk="0" hangingPunct="0">
              <a:defRPr>
                <a:solidFill>
                  <a:schemeClr val="tx1"/>
                </a:solidFill>
                <a:latin typeface="Arial" pitchFamily="34" charset="0"/>
                <a:cs typeface="Arial" pitchFamily="34" charset="0"/>
              </a:defRPr>
            </a:lvl4pPr>
            <a:lvl5pPr marL="2057400" indent="-228600" eaLnBrk="0" hangingPunct="0">
              <a:defRPr>
                <a:solidFill>
                  <a:schemeClr val="tx1"/>
                </a:solidFill>
                <a:latin typeface="Arial" pitchFamily="34" charset="0"/>
                <a:cs typeface="Arial" pitchFamily="34" charset="0"/>
              </a:defRPr>
            </a:lvl5pPr>
            <a:lvl6pPr marL="2514600" indent="-228600" eaLnBrk="0" fontAlgn="base" hangingPunct="0">
              <a:spcBef>
                <a:spcPct val="0"/>
              </a:spcBef>
              <a:spcAft>
                <a:spcPct val="0"/>
              </a:spcAft>
              <a:defRPr>
                <a:solidFill>
                  <a:schemeClr val="tx1"/>
                </a:solidFill>
                <a:latin typeface="Arial" pitchFamily="34" charset="0"/>
                <a:cs typeface="Arial" pitchFamily="34" charset="0"/>
              </a:defRPr>
            </a:lvl6pPr>
            <a:lvl7pPr marL="2971800" indent="-228600" eaLnBrk="0" fontAlgn="base" hangingPunct="0">
              <a:spcBef>
                <a:spcPct val="0"/>
              </a:spcBef>
              <a:spcAft>
                <a:spcPct val="0"/>
              </a:spcAft>
              <a:defRPr>
                <a:solidFill>
                  <a:schemeClr val="tx1"/>
                </a:solidFill>
                <a:latin typeface="Arial" pitchFamily="34" charset="0"/>
                <a:cs typeface="Arial" pitchFamily="34" charset="0"/>
              </a:defRPr>
            </a:lvl7pPr>
            <a:lvl8pPr marL="3429000" indent="-228600" eaLnBrk="0" fontAlgn="base" hangingPunct="0">
              <a:spcBef>
                <a:spcPct val="0"/>
              </a:spcBef>
              <a:spcAft>
                <a:spcPct val="0"/>
              </a:spcAft>
              <a:defRPr>
                <a:solidFill>
                  <a:schemeClr val="tx1"/>
                </a:solidFill>
                <a:latin typeface="Arial" pitchFamily="34" charset="0"/>
                <a:cs typeface="Arial" pitchFamily="34" charset="0"/>
              </a:defRPr>
            </a:lvl8pPr>
            <a:lvl9pPr marL="3886200" indent="-228600" eaLnBrk="0" fontAlgn="base" hangingPunct="0">
              <a:spcBef>
                <a:spcPct val="0"/>
              </a:spcBef>
              <a:spcAft>
                <a:spcPct val="0"/>
              </a:spcAft>
              <a:defRPr>
                <a:solidFill>
                  <a:schemeClr val="tx1"/>
                </a:solidFill>
                <a:latin typeface="Arial" pitchFamily="34" charset="0"/>
                <a:cs typeface="Arial" pitchFamily="34" charset="0"/>
              </a:defRPr>
            </a:lvl9pPr>
          </a:lstStyle>
          <a:p>
            <a:pPr algn="ctr" rtl="1" eaLnBrk="1" hangingPunct="1"/>
            <a:r>
              <a:rPr lang="en-US" sz="1400" dirty="0">
                <a:solidFill>
                  <a:schemeClr val="tx2"/>
                </a:solidFill>
                <a:latin typeface="Tahoma" pitchFamily="34" charset="0"/>
                <a:cs typeface="Times New Roman" pitchFamily="18" charset="0"/>
              </a:rPr>
              <a:t>sah.jazayeri@gmail.com</a:t>
            </a:r>
          </a:p>
        </p:txBody>
      </p:sp>
      <p:pic>
        <p:nvPicPr>
          <p:cNvPr id="5"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 y="2737193"/>
            <a:ext cx="4647362" cy="34350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Slide Number Placeholder 1"/>
          <p:cNvSpPr>
            <a:spLocks noGrp="1"/>
          </p:cNvSpPr>
          <p:nvPr>
            <p:ph type="sldNum" sz="quarter" idx="12"/>
          </p:nvPr>
        </p:nvSpPr>
        <p:spPr/>
        <p:txBody>
          <a:bodyPr/>
          <a:lstStyle/>
          <a:p>
            <a:fld id="{92FC0856-ED06-4409-8B50-72E768B0A124}" type="slidenum">
              <a:rPr lang="en-US" smtClean="0"/>
              <a:pPr/>
              <a:t>24</a:t>
            </a:fld>
            <a:endParaRPr lang="en-US"/>
          </a:p>
        </p:txBody>
      </p:sp>
    </p:spTree>
    <p:extLst>
      <p:ext uri="{BB962C8B-B14F-4D97-AF65-F5344CB8AC3E}">
        <p14:creationId xmlns:p14="http://schemas.microsoft.com/office/powerpoint/2010/main" val="12179782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153400" cy="1143000"/>
          </a:xfrm>
        </p:spPr>
        <p:txBody>
          <a:bodyPr anchor="ctr">
            <a:noAutofit/>
          </a:bodyPr>
          <a:lstStyle/>
          <a:p>
            <a:pPr algn="ctr" rtl="1"/>
            <a:r>
              <a:rPr lang="fa-IR" sz="2800" dirty="0" smtClean="0">
                <a:cs typeface="B Zar" pitchFamily="2" charset="-78"/>
              </a:rPr>
              <a:t>با بررسی مدیران موفق منابع انسانی در سازمان‌های سرآمد برای تبدیل شدن به یک </a:t>
            </a:r>
            <a:r>
              <a:rPr lang="en-US" sz="2800" dirty="0" smtClean="0">
                <a:cs typeface="B Zar" pitchFamily="2" charset="-78"/>
              </a:rPr>
              <a:t>CHRO</a:t>
            </a:r>
            <a:r>
              <a:rPr lang="fa-IR" sz="2800" dirty="0" smtClean="0">
                <a:cs typeface="B Zar" pitchFamily="2" charset="-78"/>
              </a:rPr>
              <a:t> موفق نکات زیر را باید مد نظر قرار داد</a:t>
            </a:r>
            <a:endParaRPr lang="fa-IR" sz="2800" dirty="0">
              <a:cs typeface="B Zar" pitchFamily="2" charset="-78"/>
            </a:endParaRPr>
          </a:p>
        </p:txBody>
      </p:sp>
      <p:sp>
        <p:nvSpPr>
          <p:cNvPr id="3" name="Slide Number Placeholder 2"/>
          <p:cNvSpPr>
            <a:spLocks noGrp="1"/>
          </p:cNvSpPr>
          <p:nvPr>
            <p:ph type="sldNum" sz="quarter" idx="12"/>
          </p:nvPr>
        </p:nvSpPr>
        <p:spPr/>
        <p:txBody>
          <a:bodyPr/>
          <a:lstStyle/>
          <a:p>
            <a:fld id="{92FC0856-ED06-4409-8B50-72E768B0A124}" type="slidenum">
              <a:rPr lang="en-US" smtClean="0"/>
              <a:pPr/>
              <a:t>25</a:t>
            </a:fld>
            <a:endParaRPr lang="en-US"/>
          </a:p>
        </p:txBody>
      </p:sp>
      <p:sp>
        <p:nvSpPr>
          <p:cNvPr id="4" name="Content Placeholder 3"/>
          <p:cNvSpPr>
            <a:spLocks noGrp="1"/>
          </p:cNvSpPr>
          <p:nvPr>
            <p:ph sz="quarter" idx="1"/>
          </p:nvPr>
        </p:nvSpPr>
        <p:spPr>
          <a:xfrm>
            <a:off x="609600" y="1447800"/>
            <a:ext cx="8077200" cy="4572000"/>
          </a:xfrm>
        </p:spPr>
        <p:txBody>
          <a:bodyPr anchor="ctr">
            <a:normAutofit/>
          </a:bodyPr>
          <a:lstStyle/>
          <a:p>
            <a:pPr marL="514350" lvl="0" indent="-514350" algn="just" rtl="1">
              <a:lnSpc>
                <a:spcPct val="170000"/>
              </a:lnSpc>
              <a:buFont typeface="+mj-lt"/>
              <a:buAutoNum type="arabicPeriod"/>
            </a:pPr>
            <a:r>
              <a:rPr lang="fa-IR" b="1" dirty="0" smtClean="0">
                <a:cs typeface="B Zar" pitchFamily="2" charset="-78"/>
              </a:rPr>
              <a:t>نقش هیئت مدیره را درک کنید.</a:t>
            </a:r>
          </a:p>
          <a:p>
            <a:pPr marL="514350" lvl="0" indent="-514350" algn="just" rtl="1">
              <a:lnSpc>
                <a:spcPct val="170000"/>
              </a:lnSpc>
              <a:buFont typeface="+mj-lt"/>
              <a:buAutoNum type="arabicPeriod"/>
            </a:pPr>
            <a:r>
              <a:rPr lang="fa-IR" b="1" dirty="0">
                <a:cs typeface="B Zar" pitchFamily="2" charset="-78"/>
              </a:rPr>
              <a:t>با همه همکاران زمان متناسب صرف </a:t>
            </a:r>
            <a:r>
              <a:rPr lang="fa-IR" b="1" dirty="0" smtClean="0">
                <a:cs typeface="B Zar" pitchFamily="2" charset="-78"/>
              </a:rPr>
              <a:t>کنید.</a:t>
            </a:r>
          </a:p>
          <a:p>
            <a:pPr marL="514350" lvl="0" indent="-514350" algn="just" rtl="1">
              <a:lnSpc>
                <a:spcPct val="170000"/>
              </a:lnSpc>
              <a:buFont typeface="+mj-lt"/>
              <a:buAutoNum type="arabicPeriod"/>
            </a:pPr>
            <a:r>
              <a:rPr lang="fa-IR" b="1" dirty="0">
                <a:cs typeface="B Zar" pitchFamily="2" charset="-78"/>
              </a:rPr>
              <a:t>ابتدا یک مدیر اجرایی تجاری </a:t>
            </a:r>
            <a:r>
              <a:rPr lang="fa-IR" b="1" dirty="0" smtClean="0">
                <a:cs typeface="B Zar" pitchFamily="2" charset="-78"/>
              </a:rPr>
              <a:t>باشید.</a:t>
            </a:r>
          </a:p>
          <a:p>
            <a:pPr marL="457200" lvl="0" indent="-457200" algn="just" rtl="1">
              <a:lnSpc>
                <a:spcPct val="170000"/>
              </a:lnSpc>
              <a:buFont typeface="+mj-lt"/>
              <a:buAutoNum type="arabicPeriod"/>
            </a:pPr>
            <a:r>
              <a:rPr lang="fa-IR" sz="2400" b="1" dirty="0">
                <a:cs typeface="B Zar" pitchFamily="2" charset="-78"/>
              </a:rPr>
              <a:t>برند شخصی خود را ایجاد و توسعه </a:t>
            </a:r>
            <a:r>
              <a:rPr lang="fa-IR" sz="2400" b="1" dirty="0" smtClean="0">
                <a:cs typeface="B Zar" pitchFamily="2" charset="-78"/>
              </a:rPr>
              <a:t>دهید.</a:t>
            </a:r>
          </a:p>
          <a:p>
            <a:pPr marL="457200" lvl="0" indent="-457200" algn="just" rtl="1">
              <a:lnSpc>
                <a:spcPct val="170000"/>
              </a:lnSpc>
              <a:buFont typeface="+mj-lt"/>
              <a:buAutoNum type="arabicPeriod"/>
            </a:pPr>
            <a:r>
              <a:rPr lang="fa-IR" sz="2400" b="1" dirty="0">
                <a:cs typeface="B Zar" pitchFamily="2" charset="-78"/>
              </a:rPr>
              <a:t>وقت کافی برای زندگی شخصی‌تان اختصاص </a:t>
            </a:r>
            <a:r>
              <a:rPr lang="fa-IR" sz="2400" b="1" dirty="0" smtClean="0">
                <a:cs typeface="B Zar" pitchFamily="2" charset="-78"/>
              </a:rPr>
              <a:t>دهید.</a:t>
            </a:r>
          </a:p>
          <a:p>
            <a:pPr marL="457200" lvl="0" indent="-457200" algn="just" rtl="1">
              <a:lnSpc>
                <a:spcPct val="170000"/>
              </a:lnSpc>
              <a:buFont typeface="+mj-lt"/>
              <a:buAutoNum type="arabicPeriod"/>
            </a:pPr>
            <a:r>
              <a:rPr lang="fa-IR" sz="2400" b="1" dirty="0" smtClean="0">
                <a:cs typeface="B Zar" pitchFamily="2" charset="-78"/>
              </a:rPr>
              <a:t>یک </a:t>
            </a:r>
            <a:r>
              <a:rPr lang="fa-IR" sz="2400" b="1" dirty="0">
                <a:cs typeface="B Zar" pitchFamily="2" charset="-78"/>
              </a:rPr>
              <a:t>شبکه انتقال تجارب با سایر </a:t>
            </a:r>
            <a:r>
              <a:rPr lang="fa-IR" sz="2400" b="1" dirty="0" smtClean="0">
                <a:cs typeface="B Zar" pitchFamily="2" charset="-78"/>
              </a:rPr>
              <a:t>سازمان‌ها </a:t>
            </a:r>
            <a:r>
              <a:rPr lang="en-US" sz="2800" dirty="0">
                <a:cs typeface="B Zar" pitchFamily="2" charset="-78"/>
              </a:rPr>
              <a:t> </a:t>
            </a:r>
            <a:r>
              <a:rPr lang="fa-IR" sz="2400" b="1" dirty="0">
                <a:cs typeface="B Zar" pitchFamily="2" charset="-78"/>
              </a:rPr>
              <a:t>تشکیل </a:t>
            </a:r>
            <a:r>
              <a:rPr lang="fa-IR" sz="2400" b="1" dirty="0" smtClean="0">
                <a:cs typeface="B Zar" pitchFamily="2" charset="-78"/>
              </a:rPr>
              <a:t>دهید.</a:t>
            </a:r>
            <a:endParaRPr lang="en-US" dirty="0" smtClean="0">
              <a:cs typeface="B Zar" pitchFamily="2" charset="-78"/>
            </a:endParaRPr>
          </a:p>
        </p:txBody>
      </p:sp>
      <p:sp>
        <p:nvSpPr>
          <p:cNvPr id="5" name="Footer Placeholder 4"/>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9329125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26</a:t>
            </a:fld>
            <a:endParaRPr lang="en-US"/>
          </a:p>
        </p:txBody>
      </p:sp>
      <p:sp>
        <p:nvSpPr>
          <p:cNvPr id="4" name="Content Placeholder 3"/>
          <p:cNvSpPr>
            <a:spLocks noGrp="1"/>
          </p:cNvSpPr>
          <p:nvPr>
            <p:ph sz="quarter" idx="1"/>
          </p:nvPr>
        </p:nvSpPr>
        <p:spPr>
          <a:xfrm>
            <a:off x="609600" y="1447800"/>
            <a:ext cx="8077200" cy="4572000"/>
          </a:xfrm>
        </p:spPr>
        <p:txBody>
          <a:bodyPr anchor="ctr">
            <a:normAutofit fontScale="92500" lnSpcReduction="20000"/>
          </a:bodyPr>
          <a:lstStyle/>
          <a:p>
            <a:pPr lvl="0" algn="just" rtl="1">
              <a:lnSpc>
                <a:spcPct val="170000"/>
              </a:lnSpc>
            </a:pPr>
            <a:r>
              <a:rPr lang="fa-IR" b="1" dirty="0" smtClean="0">
                <a:cs typeface="B Zar" pitchFamily="2" charset="-78"/>
              </a:rPr>
              <a:t>نقش هیئت مدیره را درک کنید:</a:t>
            </a:r>
            <a:r>
              <a:rPr lang="fa-IR" dirty="0" smtClean="0">
                <a:cs typeface="B Zar" pitchFamily="2" charset="-78"/>
              </a:rPr>
              <a:t> به خاطر داشته باشید که هیئت مدیره رؤسای شما نیستند بلکه همکارانتان هستند. جلب موافقت آنها اساساً به میزان اعتمادی است که به شما دارند، نه به برنامه‌هایی که ارائه می‌دهید.</a:t>
            </a:r>
          </a:p>
          <a:p>
            <a:pPr lvl="0" algn="just" rtl="1">
              <a:lnSpc>
                <a:spcPct val="170000"/>
              </a:lnSpc>
            </a:pPr>
            <a:r>
              <a:rPr lang="fa-IR" dirty="0" smtClean="0">
                <a:cs typeface="B Zar" pitchFamily="2" charset="-78"/>
              </a:rPr>
              <a:t>منابع انسانی نیازمند داشتن یک کرسی در هیئت مدیره است. اگر در سازمان شما چنین نیست برای ایجاد این کرسی مدیران را متقاعد نمایید. این نکته را به یاد داشته باشید که مدیر منابع انسانی یک عضو تخصصی بخشی نیست و بایستی در کلیه تصمیمات سازمان مقوله‌های منابع انسانی را رصد نموده و برای موفقیت برنامه‌ها تغییرات لازم را پیش بینی نماید.</a:t>
            </a:r>
            <a:endParaRPr lang="en-US" dirty="0" smtClean="0">
              <a:cs typeface="B Zar" pitchFamily="2" charset="-78"/>
            </a:endParaRPr>
          </a:p>
        </p:txBody>
      </p:sp>
      <p:sp>
        <p:nvSpPr>
          <p:cNvPr id="5" name="Title 1"/>
          <p:cNvSpPr txBox="1">
            <a:spLocks/>
          </p:cNvSpPr>
          <p:nvPr/>
        </p:nvSpPr>
        <p:spPr>
          <a:xfrm>
            <a:off x="381000" y="304800"/>
            <a:ext cx="8153400" cy="1143000"/>
          </a:xfrm>
          <a:prstGeom prst="rect">
            <a:avLst/>
          </a:prstGeom>
        </p:spPr>
        <p:txBody>
          <a:bodyPr bIns="91440" anchor="ctr" anchorCtr="0">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fa-IR" sz="2800" dirty="0" smtClean="0">
                <a:cs typeface="B Zar" pitchFamily="2" charset="-78"/>
              </a:rPr>
              <a:t>برای تبدیل شدن به یک مدیر موفق منابع انسانی در سازمان‌های سرآمد (متعالی) به  نکات زیر توجه کنید</a:t>
            </a:r>
            <a:endParaRPr lang="fa-IR" sz="2800" dirty="0">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09600" y="152400"/>
            <a:ext cx="8153400" cy="1143000"/>
          </a:xfrm>
        </p:spPr>
        <p:txBody>
          <a:bodyPr anchor="ctr">
            <a:noAutofit/>
          </a:bodyPr>
          <a:lstStyle/>
          <a:p>
            <a:pPr algn="ctr" rtl="1"/>
            <a:r>
              <a:rPr lang="fa-IR" sz="2800" dirty="0" smtClean="0">
                <a:cs typeface="B Zar" pitchFamily="2" charset="-78"/>
              </a:rPr>
              <a:t>برای تبدیل شدن به یک مدیر موفق منابع انسانی در سازمان‌های سرآمد (متعالی) به  نکات زیر توجه کنید</a:t>
            </a:r>
            <a:endParaRPr lang="fa-IR" sz="2800" dirty="0">
              <a:cs typeface="B Zar" pitchFamily="2" charset="-78"/>
            </a:endParaRPr>
          </a:p>
        </p:txBody>
      </p:sp>
      <p:sp>
        <p:nvSpPr>
          <p:cNvPr id="3" name="Slide Number Placeholder 2"/>
          <p:cNvSpPr>
            <a:spLocks noGrp="1"/>
          </p:cNvSpPr>
          <p:nvPr>
            <p:ph type="sldNum" sz="quarter" idx="12"/>
          </p:nvPr>
        </p:nvSpPr>
        <p:spPr/>
        <p:txBody>
          <a:bodyPr/>
          <a:lstStyle/>
          <a:p>
            <a:fld id="{92FC0856-ED06-4409-8B50-72E768B0A124}" type="slidenum">
              <a:rPr lang="en-US" smtClean="0"/>
              <a:pPr/>
              <a:t>27</a:t>
            </a:fld>
            <a:endParaRPr lang="en-US"/>
          </a:p>
        </p:txBody>
      </p:sp>
      <p:sp>
        <p:nvSpPr>
          <p:cNvPr id="4" name="Content Placeholder 3"/>
          <p:cNvSpPr>
            <a:spLocks noGrp="1"/>
          </p:cNvSpPr>
          <p:nvPr>
            <p:ph sz="quarter" idx="1"/>
          </p:nvPr>
        </p:nvSpPr>
        <p:spPr>
          <a:xfrm>
            <a:off x="609600" y="1447800"/>
            <a:ext cx="8077200" cy="4572000"/>
          </a:xfrm>
        </p:spPr>
        <p:txBody>
          <a:bodyPr anchor="ctr">
            <a:normAutofit fontScale="92500"/>
          </a:bodyPr>
          <a:lstStyle/>
          <a:p>
            <a:pPr lvl="0" algn="just" rtl="1">
              <a:lnSpc>
                <a:spcPct val="170000"/>
              </a:lnSpc>
            </a:pPr>
            <a:r>
              <a:rPr lang="fa-IR" b="1" dirty="0" smtClean="0">
                <a:cs typeface="B Zar" pitchFamily="2" charset="-78"/>
              </a:rPr>
              <a:t>با همه همکاران زمان متناسب صرف کنید</a:t>
            </a:r>
            <a:r>
              <a:rPr lang="fa-IR" dirty="0" smtClean="0">
                <a:cs typeface="B Zar" pitchFamily="2" charset="-78"/>
              </a:rPr>
              <a:t>: رهبران سازمان معمولاً فقط به پیشرفت کارها توجه دارند و بازخورد فعالیت‌ها را از منابع انسانی به صورت جدی دریافت نمی‌کنند.</a:t>
            </a:r>
          </a:p>
          <a:p>
            <a:pPr lvl="0" algn="just" rtl="1">
              <a:lnSpc>
                <a:spcPct val="170000"/>
              </a:lnSpc>
            </a:pPr>
            <a:r>
              <a:rPr lang="fa-IR" dirty="0" smtClean="0">
                <a:cs typeface="B Zar" pitchFamily="2" charset="-78"/>
              </a:rPr>
              <a:t> این نقیصه را مدیر منابع انسانی بایستی برای رهبران سازمان حل نموده و با دریافت بازخوردها در بهبود فعالیت‌های کلیدی رهبران سازمان را کمک نمایند همچنین با توجه به داشتن اطلاعات در خصوص اهداف و برنامه‌های کلان شرکت در ارتباط با کارکنان آنها را برای همسویی با اهداف سازمان تهییج کنند.</a:t>
            </a:r>
            <a:endParaRPr lang="en-US" dirty="0" smtClean="0">
              <a:cs typeface="B Zar" pitchFamily="2" charset="-78"/>
            </a:endParaRPr>
          </a:p>
        </p:txBody>
      </p:sp>
      <p:sp>
        <p:nvSpPr>
          <p:cNvPr id="5" name="Footer Placeholder 4"/>
          <p:cNvSpPr>
            <a:spLocks noGrp="1"/>
          </p:cNvSpPr>
          <p:nvPr>
            <p:ph type="ftr" sz="quarter" idx="11"/>
          </p:nvPr>
        </p:nvSpPr>
        <p:spPr/>
        <p:txBody>
          <a:bodyPr/>
          <a:lstStyle/>
          <a:p>
            <a:r>
              <a:rPr lang="en-US" smtClean="0"/>
              <a:t>sah.jazayeri@gmail.com</a:t>
            </a:r>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28</a:t>
            </a:fld>
            <a:endParaRPr lang="en-US"/>
          </a:p>
        </p:txBody>
      </p:sp>
      <p:sp>
        <p:nvSpPr>
          <p:cNvPr id="4" name="Content Placeholder 3"/>
          <p:cNvSpPr>
            <a:spLocks noGrp="1"/>
          </p:cNvSpPr>
          <p:nvPr>
            <p:ph sz="quarter" idx="1"/>
          </p:nvPr>
        </p:nvSpPr>
        <p:spPr>
          <a:xfrm>
            <a:off x="609600" y="1447800"/>
            <a:ext cx="8077200" cy="4572000"/>
          </a:xfrm>
        </p:spPr>
        <p:txBody>
          <a:bodyPr anchor="ctr">
            <a:normAutofit lnSpcReduction="10000"/>
          </a:bodyPr>
          <a:lstStyle/>
          <a:p>
            <a:pPr lvl="0" algn="just" rtl="1">
              <a:lnSpc>
                <a:spcPct val="170000"/>
              </a:lnSpc>
            </a:pPr>
            <a:r>
              <a:rPr lang="fa-IR" b="1" dirty="0" smtClean="0">
                <a:cs typeface="B Zar" pitchFamily="2" charset="-78"/>
              </a:rPr>
              <a:t>ابتدا یک مدیر اجرایی تجاری باشید</a:t>
            </a:r>
            <a:r>
              <a:rPr lang="fa-IR" dirty="0" smtClean="0">
                <a:cs typeface="B Zar" pitchFamily="2" charset="-78"/>
              </a:rPr>
              <a:t>: مدیران منابع انسانی امروزی بایستی تجارت خود را به خوبی بشناسند. بدین منظور باید محصولات، مشتریان، رقبا، شرکای تجاری، ذینفعان و وضعیت مالی سازمان را به روشنی درک کنند تا بتوانند استراتژی‌های منابع انسانی را برای تحقق نتایج تجاری همسو کنند. بدین منظور، در بسیاری از سازمان‌های موفق امروزی مدیران منابع انسانی کسانی هستند که سابقه مدیریت در سایر بخش‌های سازمان را داشته و صرفاً دارای سوابق منابع انسانی نیستند.</a:t>
            </a:r>
            <a:endParaRPr lang="en-US" dirty="0" smtClean="0">
              <a:cs typeface="B Zar" pitchFamily="2" charset="-78"/>
            </a:endParaRPr>
          </a:p>
        </p:txBody>
      </p:sp>
      <p:sp>
        <p:nvSpPr>
          <p:cNvPr id="6" name="Title 1"/>
          <p:cNvSpPr>
            <a:spLocks noGrp="1"/>
          </p:cNvSpPr>
          <p:nvPr>
            <p:ph type="title"/>
          </p:nvPr>
        </p:nvSpPr>
        <p:spPr>
          <a:xfrm>
            <a:off x="609600" y="152400"/>
            <a:ext cx="8153400" cy="1143000"/>
          </a:xfrm>
        </p:spPr>
        <p:txBody>
          <a:bodyPr anchor="ctr">
            <a:noAutofit/>
          </a:bodyPr>
          <a:lstStyle/>
          <a:p>
            <a:pPr algn="ctr" rtl="1"/>
            <a:r>
              <a:rPr lang="fa-IR" sz="2800" dirty="0" smtClean="0">
                <a:cs typeface="B Zar" pitchFamily="2" charset="-78"/>
              </a:rPr>
              <a:t>برای تبدیل شدن به یک مدیر موفق منابع انسانی در سازمان‌های سرآمد (متعالی) به  نکات زیر توجه کنید</a:t>
            </a:r>
            <a:endParaRPr lang="fa-IR" sz="2800" dirty="0">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29</a:t>
            </a:fld>
            <a:endParaRPr lang="en-US"/>
          </a:p>
        </p:txBody>
      </p:sp>
      <p:sp>
        <p:nvSpPr>
          <p:cNvPr id="4" name="Content Placeholder 3"/>
          <p:cNvSpPr>
            <a:spLocks noGrp="1"/>
          </p:cNvSpPr>
          <p:nvPr>
            <p:ph sz="quarter" idx="1"/>
          </p:nvPr>
        </p:nvSpPr>
        <p:spPr>
          <a:xfrm>
            <a:off x="609600" y="1447800"/>
            <a:ext cx="8077200" cy="4572000"/>
          </a:xfrm>
        </p:spPr>
        <p:txBody>
          <a:bodyPr anchor="ctr">
            <a:normAutofit/>
          </a:bodyPr>
          <a:lstStyle/>
          <a:p>
            <a:pPr lvl="0" algn="just" rtl="1">
              <a:lnSpc>
                <a:spcPct val="150000"/>
              </a:lnSpc>
            </a:pPr>
            <a:r>
              <a:rPr lang="fa-IR" sz="2800" b="1" dirty="0" smtClean="0">
                <a:cs typeface="B Zar" pitchFamily="2" charset="-78"/>
              </a:rPr>
              <a:t>جهانی فکر کنید و جهانی عمل کنید</a:t>
            </a:r>
            <a:r>
              <a:rPr lang="fa-IR" sz="2800" dirty="0" smtClean="0">
                <a:cs typeface="B Zar" pitchFamily="2" charset="-78"/>
              </a:rPr>
              <a:t>: </a:t>
            </a:r>
            <a:r>
              <a:rPr lang="fa-IR" sz="3200" dirty="0" smtClean="0">
                <a:cs typeface="B Zar" pitchFamily="2" charset="-78"/>
              </a:rPr>
              <a:t>سازمان‌های برتر در جهان چالش‌های مشترک فراوانی دارند. مدیران منابع انسانی ضمن رصد سایر سازمان‌های برتر می‌توانند ضمن درک سریع چالش‌های برون سازمانی از راهکارهای برتر در سایر سازمان‌ها الگوبرداری نموده و سازمان خود را برای مواجهه منطقی با این چالش‌ها تجهیز نمایند.</a:t>
            </a:r>
            <a:endParaRPr lang="en-US" sz="3200" dirty="0" smtClean="0">
              <a:cs typeface="B Zar" pitchFamily="2" charset="-78"/>
            </a:endParaRPr>
          </a:p>
        </p:txBody>
      </p:sp>
      <p:sp>
        <p:nvSpPr>
          <p:cNvPr id="6" name="Title 1"/>
          <p:cNvSpPr>
            <a:spLocks noGrp="1"/>
          </p:cNvSpPr>
          <p:nvPr>
            <p:ph type="title"/>
          </p:nvPr>
        </p:nvSpPr>
        <p:spPr>
          <a:xfrm>
            <a:off x="609600" y="152400"/>
            <a:ext cx="8153400" cy="1143000"/>
          </a:xfrm>
        </p:spPr>
        <p:txBody>
          <a:bodyPr anchor="ctr">
            <a:noAutofit/>
          </a:bodyPr>
          <a:lstStyle/>
          <a:p>
            <a:pPr algn="ctr" rtl="1"/>
            <a:r>
              <a:rPr lang="fa-IR" sz="2800" dirty="0" smtClean="0">
                <a:cs typeface="B Zar" pitchFamily="2" charset="-78"/>
              </a:rPr>
              <a:t>برای تبدیل شدن به یک مدیر موفق منابع انسانی در سازمان‌های سرآمد (متعالی) به  نکات زیر توجه کنید</a:t>
            </a:r>
            <a:endParaRPr lang="fa-IR" sz="2800" dirty="0">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52400"/>
            <a:ext cx="8686800" cy="990600"/>
          </a:xfrm>
        </p:spPr>
        <p:txBody>
          <a:bodyPr anchor="ctr">
            <a:noAutofit/>
          </a:bodyPr>
          <a:lstStyle/>
          <a:p>
            <a:pPr algn="just" rtl="1"/>
            <a:r>
              <a:rPr lang="fa-IR" sz="2400" b="1" dirty="0" smtClean="0">
                <a:cs typeface="B Zar" pitchFamily="2" charset="-78"/>
              </a:rPr>
              <a:t>مقدمه</a:t>
            </a:r>
            <a:endParaRPr lang="fa-IR" sz="2400" b="1" dirty="0">
              <a:cs typeface="B Zar" pitchFamily="2" charset="-78"/>
            </a:endParaRPr>
          </a:p>
        </p:txBody>
      </p:sp>
      <p:sp>
        <p:nvSpPr>
          <p:cNvPr id="3" name="Slide Number Placeholder 2"/>
          <p:cNvSpPr>
            <a:spLocks noGrp="1"/>
          </p:cNvSpPr>
          <p:nvPr>
            <p:ph type="sldNum" sz="quarter" idx="12"/>
          </p:nvPr>
        </p:nvSpPr>
        <p:spPr/>
        <p:txBody>
          <a:bodyPr anchor="ctr"/>
          <a:lstStyle/>
          <a:p>
            <a:pPr algn="just" rtl="1"/>
            <a:fld id="{92FC0856-ED06-4409-8B50-72E768B0A124}" type="slidenum">
              <a:rPr lang="en-US" smtClean="0">
                <a:cs typeface="B Zar" pitchFamily="2" charset="-78"/>
              </a:rPr>
              <a:pPr algn="just" rtl="1"/>
              <a:t>3</a:t>
            </a:fld>
            <a:endParaRPr lang="en-US">
              <a:cs typeface="B Zar" pitchFamily="2" charset="-78"/>
            </a:endParaRPr>
          </a:p>
        </p:txBody>
      </p:sp>
      <p:sp>
        <p:nvSpPr>
          <p:cNvPr id="4" name="Content Placeholder 3"/>
          <p:cNvSpPr>
            <a:spLocks noGrp="1"/>
          </p:cNvSpPr>
          <p:nvPr>
            <p:ph sz="quarter" idx="1"/>
          </p:nvPr>
        </p:nvSpPr>
        <p:spPr>
          <a:xfrm>
            <a:off x="228600" y="533400"/>
            <a:ext cx="8458200" cy="6019800"/>
          </a:xfrm>
        </p:spPr>
        <p:txBody>
          <a:bodyPr anchor="ctr">
            <a:noAutofit/>
          </a:bodyPr>
          <a:lstStyle/>
          <a:p>
            <a:pPr algn="justLow" rtl="1">
              <a:lnSpc>
                <a:spcPct val="170000"/>
              </a:lnSpc>
            </a:pPr>
            <a:r>
              <a:rPr lang="ar-SA" sz="2000" dirty="0">
                <a:cs typeface="B Zar" pitchFamily="2" charset="-78"/>
              </a:rPr>
              <a:t>مدیریت منابع انسانی</a:t>
            </a:r>
            <a:r>
              <a:rPr lang="en-US" sz="2000" dirty="0">
                <a:cs typeface="B Zar" pitchFamily="2" charset="-78"/>
              </a:rPr>
              <a:t> </a:t>
            </a:r>
            <a:r>
              <a:rPr lang="ar-SA" sz="2000" dirty="0">
                <a:cs typeface="B Zar" pitchFamily="2" charset="-78"/>
              </a:rPr>
              <a:t>نقشی است که در همه‌ی سازمان‌های بزرگتر از یک نفر، معنا دارد</a:t>
            </a:r>
            <a:r>
              <a:rPr lang="en-US" sz="2000" dirty="0">
                <a:cs typeface="B Zar" pitchFamily="2" charset="-78"/>
              </a:rPr>
              <a:t>.</a:t>
            </a:r>
            <a:r>
              <a:rPr lang="ar-SA" sz="2000" dirty="0">
                <a:cs typeface="B Zar" pitchFamily="2" charset="-78"/>
              </a:rPr>
              <a:t>طبیعتاً به تدریج، پس از اینکه یک سازمان بزرگ‌تر شد، این نقش به یک واحد مستقل به نام واحد مدیریت منابع انسانی </a:t>
            </a:r>
            <a:r>
              <a:rPr lang="ar-SA" sz="2000" dirty="0" smtClean="0">
                <a:cs typeface="B Zar" pitchFamily="2" charset="-78"/>
              </a:rPr>
              <a:t>سپرده </a:t>
            </a:r>
            <a:r>
              <a:rPr lang="ar-SA" sz="2000" dirty="0">
                <a:cs typeface="B Zar" pitchFamily="2" charset="-78"/>
              </a:rPr>
              <a:t>می‌شود و موقعیتی رسمی برای مدیر منابع انسانی در سازمان تعریف می‌شود</a:t>
            </a:r>
            <a:r>
              <a:rPr lang="en-US" sz="2000" dirty="0" smtClean="0">
                <a:cs typeface="B Zar" pitchFamily="2" charset="-78"/>
              </a:rPr>
              <a:t>.</a:t>
            </a:r>
            <a:endParaRPr lang="fa-IR" sz="2000" dirty="0" smtClean="0">
              <a:cs typeface="B Zar" pitchFamily="2" charset="-78"/>
            </a:endParaRPr>
          </a:p>
          <a:p>
            <a:pPr algn="justLow" rtl="1">
              <a:lnSpc>
                <a:spcPct val="170000"/>
              </a:lnSpc>
            </a:pPr>
            <a:r>
              <a:rPr lang="ar-SA" sz="2000" dirty="0" smtClean="0">
                <a:cs typeface="B Zar" pitchFamily="2" charset="-78"/>
              </a:rPr>
              <a:t>در </a:t>
            </a:r>
            <a:r>
              <a:rPr lang="ar-SA" sz="2000" dirty="0">
                <a:cs typeface="B Zar" pitchFamily="2" charset="-78"/>
              </a:rPr>
              <a:t>بسیاری از سازمان‌ها، نقش واحد مدیریت منابع انسانی، در حد واحدی که حضور و غیاب کارکنان را کنترل کرده و جدول‌های اضافه کاری و حقوق و دستمزد آنها را تنظیم می‌کند، کاهش یافته است</a:t>
            </a:r>
            <a:r>
              <a:rPr lang="en-US" sz="2000" dirty="0" smtClean="0">
                <a:cs typeface="B Zar" pitchFamily="2" charset="-78"/>
              </a:rPr>
              <a:t>.</a:t>
            </a:r>
            <a:endParaRPr lang="fa-IR" sz="2000" dirty="0" smtClean="0">
              <a:cs typeface="B Zar" pitchFamily="2" charset="-78"/>
            </a:endParaRPr>
          </a:p>
          <a:p>
            <a:pPr algn="justLow" rtl="1">
              <a:lnSpc>
                <a:spcPct val="170000"/>
              </a:lnSpc>
            </a:pPr>
            <a:r>
              <a:rPr lang="ar-SA" sz="2000" dirty="0" smtClean="0">
                <a:cs typeface="B Zar" pitchFamily="2" charset="-78"/>
              </a:rPr>
              <a:t>در </a:t>
            </a:r>
            <a:r>
              <a:rPr lang="ar-SA" sz="2000" dirty="0">
                <a:cs typeface="B Zar" pitchFamily="2" charset="-78"/>
              </a:rPr>
              <a:t>حدی که مدیریت منابع انسانی را عملاً ابزاری برای کار کشیدن بیشتر از نیروی کار می‌بینند</a:t>
            </a:r>
            <a:r>
              <a:rPr lang="en-US" sz="2000" dirty="0" smtClean="0">
                <a:cs typeface="B Zar" pitchFamily="2" charset="-78"/>
              </a:rPr>
              <a:t>.</a:t>
            </a:r>
            <a:r>
              <a:rPr lang="ar-SA" sz="2000" dirty="0" smtClean="0">
                <a:cs typeface="B Zar" pitchFamily="2" charset="-78"/>
              </a:rPr>
              <a:t>این </a:t>
            </a:r>
            <a:r>
              <a:rPr lang="ar-SA" sz="2000" dirty="0">
                <a:cs typeface="B Zar" pitchFamily="2" charset="-78"/>
              </a:rPr>
              <a:t>نوع سازمان‌ها، واحد مدیریت منابع انسانی را یک واحد ستادی (چیزی شبیه تدارکات) می‌بینند و تمایلی به درگیر کردن این واحد در </a:t>
            </a:r>
            <a:r>
              <a:rPr lang="ar-SA" sz="2000" dirty="0">
                <a:cs typeface="B Zar" pitchFamily="2" charset="-78"/>
                <a:hlinkClick r:id="rId2"/>
              </a:rPr>
              <a:t>تصمیم‌های استراتژیک</a:t>
            </a:r>
            <a:r>
              <a:rPr lang="en-US" sz="2000" dirty="0">
                <a:cs typeface="B Zar" pitchFamily="2" charset="-78"/>
              </a:rPr>
              <a:t> </a:t>
            </a:r>
            <a:r>
              <a:rPr lang="ar-SA" sz="2000" dirty="0">
                <a:cs typeface="B Zar" pitchFamily="2" charset="-78"/>
              </a:rPr>
              <a:t>سازمان ندارند</a:t>
            </a:r>
            <a:r>
              <a:rPr lang="en-US" sz="2000" dirty="0">
                <a:cs typeface="B Zar" pitchFamily="2" charset="-78"/>
              </a:rPr>
              <a:t>.</a:t>
            </a:r>
            <a:r>
              <a:rPr lang="ar-SA" sz="2000" dirty="0">
                <a:cs typeface="B Zar" pitchFamily="2" charset="-78"/>
              </a:rPr>
              <a:t>طبیعی است که با این نگاه، بحث توسعه منابع انسانی هم جایگاهی نخواهد داشت</a:t>
            </a:r>
            <a:r>
              <a:rPr lang="en-US" sz="2000" dirty="0" smtClean="0">
                <a:cs typeface="B Zar" pitchFamily="2" charset="-78"/>
              </a:rPr>
              <a:t>.</a:t>
            </a:r>
            <a:endParaRPr lang="en-US" sz="2000" dirty="0">
              <a:cs typeface="B Zar" pitchFamily="2" charset="-78"/>
            </a:endParaRPr>
          </a:p>
        </p:txBody>
      </p:sp>
      <p:sp>
        <p:nvSpPr>
          <p:cNvPr id="5" name="Footer Placeholder 4"/>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53114246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30</a:t>
            </a:fld>
            <a:endParaRPr lang="en-US"/>
          </a:p>
        </p:txBody>
      </p:sp>
      <p:sp>
        <p:nvSpPr>
          <p:cNvPr id="4" name="Content Placeholder 3"/>
          <p:cNvSpPr>
            <a:spLocks noGrp="1"/>
          </p:cNvSpPr>
          <p:nvPr>
            <p:ph sz="quarter" idx="1"/>
          </p:nvPr>
        </p:nvSpPr>
        <p:spPr>
          <a:xfrm>
            <a:off x="609600" y="1447800"/>
            <a:ext cx="8077200" cy="4572000"/>
          </a:xfrm>
        </p:spPr>
        <p:txBody>
          <a:bodyPr anchor="ctr">
            <a:normAutofit/>
          </a:bodyPr>
          <a:lstStyle/>
          <a:p>
            <a:pPr marL="0" lvl="0" indent="0" algn="just" rtl="1">
              <a:buNone/>
            </a:pPr>
            <a:r>
              <a:rPr lang="fa-IR" b="1" dirty="0" smtClean="0">
                <a:cs typeface="B Zar" pitchFamily="2" charset="-78"/>
              </a:rPr>
              <a:t>توسعه شخصی هیئت مدیره:</a:t>
            </a:r>
            <a:r>
              <a:rPr lang="fa-IR" dirty="0" smtClean="0">
                <a:cs typeface="B Zar" pitchFamily="2" charset="-78"/>
              </a:rPr>
              <a:t> برای اینکه بتوانید نقش‌های جدید یک مدیر منابع انسانی موفق را به خوبی ایفا کنید بایستی مدیران ارشد سازمان را با این نقش‌ها و اهمیت آنها آشنا کنید. برای این منظور بایستی سه دسته از افراد را توسعه دهید:</a:t>
            </a:r>
            <a:endParaRPr lang="en-US" dirty="0" smtClean="0">
              <a:cs typeface="B Zar" pitchFamily="2" charset="-78"/>
            </a:endParaRPr>
          </a:p>
          <a:p>
            <a:pPr algn="just" rtl="1"/>
            <a:r>
              <a:rPr lang="fa-IR" dirty="0" smtClean="0">
                <a:cs typeface="B Zar" pitchFamily="2" charset="-78"/>
              </a:rPr>
              <a:t>الف- هیئت مدیره فعلی</a:t>
            </a:r>
            <a:endParaRPr lang="en-US" dirty="0" smtClean="0">
              <a:cs typeface="B Zar" pitchFamily="2" charset="-78"/>
            </a:endParaRPr>
          </a:p>
          <a:p>
            <a:pPr lvl="0" algn="just" rtl="1"/>
            <a:r>
              <a:rPr lang="fa-IR" dirty="0" smtClean="0">
                <a:cs typeface="B Zar" pitchFamily="2" charset="-78"/>
              </a:rPr>
              <a:t>مدیران میانی که بزودی به مدیران ارشد سازمان تبدیل خواهند شد.</a:t>
            </a:r>
            <a:endParaRPr lang="en-US" dirty="0" smtClean="0">
              <a:cs typeface="B Zar" pitchFamily="2" charset="-78"/>
            </a:endParaRPr>
          </a:p>
          <a:p>
            <a:pPr lvl="0" algn="just" rtl="1"/>
            <a:r>
              <a:rPr lang="fa-IR" dirty="0" smtClean="0">
                <a:cs typeface="B Zar" pitchFamily="2" charset="-78"/>
              </a:rPr>
              <a:t>کارکنان با استعداد جوان که مدیران آینده سازمان خواهند بود.</a:t>
            </a:r>
            <a:endParaRPr lang="en-US" dirty="0" smtClean="0">
              <a:cs typeface="B Zar" pitchFamily="2" charset="-78"/>
            </a:endParaRPr>
          </a:p>
        </p:txBody>
      </p:sp>
      <p:sp>
        <p:nvSpPr>
          <p:cNvPr id="6" name="Title 1"/>
          <p:cNvSpPr>
            <a:spLocks noGrp="1"/>
          </p:cNvSpPr>
          <p:nvPr>
            <p:ph type="title"/>
          </p:nvPr>
        </p:nvSpPr>
        <p:spPr>
          <a:xfrm>
            <a:off x="609600" y="152400"/>
            <a:ext cx="8153400" cy="1143000"/>
          </a:xfrm>
        </p:spPr>
        <p:txBody>
          <a:bodyPr anchor="ctr">
            <a:noAutofit/>
          </a:bodyPr>
          <a:lstStyle/>
          <a:p>
            <a:pPr algn="ctr" rtl="1"/>
            <a:r>
              <a:rPr lang="fa-IR" sz="2800" dirty="0" smtClean="0">
                <a:cs typeface="B Zar" pitchFamily="2" charset="-78"/>
              </a:rPr>
              <a:t>برای تبدیل شدن به یک مدیر موفق منابع انسانی در سازمان‌های سرآمد (متعالی) به  نکات زیر توجه کنید</a:t>
            </a:r>
            <a:endParaRPr lang="fa-IR" sz="2800" dirty="0">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31</a:t>
            </a:fld>
            <a:endParaRPr lang="en-US"/>
          </a:p>
        </p:txBody>
      </p:sp>
      <p:sp>
        <p:nvSpPr>
          <p:cNvPr id="4" name="Content Placeholder 3"/>
          <p:cNvSpPr>
            <a:spLocks noGrp="1"/>
          </p:cNvSpPr>
          <p:nvPr>
            <p:ph sz="quarter" idx="1"/>
          </p:nvPr>
        </p:nvSpPr>
        <p:spPr>
          <a:xfrm>
            <a:off x="304800" y="1143000"/>
            <a:ext cx="8458200" cy="5638800"/>
          </a:xfrm>
        </p:spPr>
        <p:txBody>
          <a:bodyPr anchor="ctr">
            <a:noAutofit/>
          </a:bodyPr>
          <a:lstStyle/>
          <a:p>
            <a:pPr lvl="0" algn="just" rtl="1">
              <a:lnSpc>
                <a:spcPct val="150000"/>
              </a:lnSpc>
            </a:pPr>
            <a:r>
              <a:rPr lang="fa-IR" sz="2400" b="1" dirty="0" smtClean="0">
                <a:cs typeface="B Zar" pitchFamily="2" charset="-78"/>
              </a:rPr>
              <a:t>وقت کافی برای زندگی شخصی‌تان اختصاص دهید</a:t>
            </a:r>
            <a:r>
              <a:rPr lang="fa-IR" sz="2400" dirty="0" smtClean="0">
                <a:cs typeface="B Zar" pitchFamily="2" charset="-78"/>
              </a:rPr>
              <a:t>: بدون توجه به اینکه دیگران چه می‌گویند باید بپذیریم که </a:t>
            </a:r>
            <a:r>
              <a:rPr lang="en-US" sz="2400" dirty="0" smtClean="0">
                <a:cs typeface="B Zar" pitchFamily="2" charset="-78"/>
              </a:rPr>
              <a:t>CHRO</a:t>
            </a:r>
            <a:r>
              <a:rPr lang="fa-IR" sz="2400" dirty="0" smtClean="0">
                <a:cs typeface="B Zar" pitchFamily="2" charset="-78"/>
              </a:rPr>
              <a:t> یک شغل تمام وقت 24 ساعته در 7 روز هفته است البته این به معنی حضور فیزیکی در سازمان نیست. بلکه یک مدیر منابع انسانی بایستی همیشه از نظر ذهنی و فیزیکی آمادگی داشته باشد و این شغل را یک دو ماراتن فرض کند. بدیهی است که به مرور موازنه بهتری بین زندگی شخصی و سازمانی ایجاد خواهد شد. برای اینکه این موازنه به خوبی برقرار شود مرزهای خود را ابتدا برای خودتان و سپس برای خانواده و همکاران سازمانی تان مشخص کنید و همواره خود را از نظر ذهنی و جسمی سالم نگه دارید. </a:t>
            </a:r>
            <a:endParaRPr lang="en-US" sz="2400" dirty="0" smtClean="0">
              <a:cs typeface="B Zar" pitchFamily="2" charset="-78"/>
            </a:endParaRPr>
          </a:p>
        </p:txBody>
      </p:sp>
      <p:sp>
        <p:nvSpPr>
          <p:cNvPr id="6" name="Title 1"/>
          <p:cNvSpPr>
            <a:spLocks noGrp="1"/>
          </p:cNvSpPr>
          <p:nvPr>
            <p:ph type="title"/>
          </p:nvPr>
        </p:nvSpPr>
        <p:spPr>
          <a:xfrm>
            <a:off x="762000" y="274638"/>
            <a:ext cx="7924800" cy="1143000"/>
          </a:xfrm>
        </p:spPr>
        <p:txBody>
          <a:bodyPr anchor="ctr">
            <a:noAutofit/>
          </a:bodyPr>
          <a:lstStyle/>
          <a:p>
            <a:pPr algn="ctr" rtl="1"/>
            <a:r>
              <a:rPr lang="fa-IR" sz="2800" dirty="0" smtClean="0">
                <a:cs typeface="B Zar" pitchFamily="2" charset="-78"/>
              </a:rPr>
              <a:t>برای تبدیل شدن به یک مدیر موفق منابع انسانی در سازمان‌های سرآمد (متعالی) به  نکات زیر توجه کنید</a:t>
            </a:r>
            <a:endParaRPr lang="fa-IR" sz="2800" dirty="0">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32</a:t>
            </a:fld>
            <a:endParaRPr lang="en-US"/>
          </a:p>
        </p:txBody>
      </p:sp>
      <p:sp>
        <p:nvSpPr>
          <p:cNvPr id="4" name="Content Placeholder 3"/>
          <p:cNvSpPr>
            <a:spLocks noGrp="1"/>
          </p:cNvSpPr>
          <p:nvPr>
            <p:ph sz="quarter" idx="1"/>
          </p:nvPr>
        </p:nvSpPr>
        <p:spPr>
          <a:xfrm>
            <a:off x="457200" y="1447800"/>
            <a:ext cx="8229600" cy="4572000"/>
          </a:xfrm>
        </p:spPr>
        <p:txBody>
          <a:bodyPr anchor="ctr">
            <a:normAutofit/>
          </a:bodyPr>
          <a:lstStyle/>
          <a:p>
            <a:pPr lvl="0" algn="just" rtl="1">
              <a:lnSpc>
                <a:spcPct val="150000"/>
              </a:lnSpc>
            </a:pPr>
            <a:r>
              <a:rPr lang="fa-IR" sz="2400" b="1" dirty="0" smtClean="0">
                <a:cs typeface="B Zar" pitchFamily="2" charset="-78"/>
              </a:rPr>
              <a:t>برند شخصی خود را ایجاد و توسعه دهید</a:t>
            </a:r>
            <a:r>
              <a:rPr lang="fa-IR" sz="2400" dirty="0" smtClean="0">
                <a:cs typeface="B Zar" pitchFamily="2" charset="-78"/>
              </a:rPr>
              <a:t>: </a:t>
            </a:r>
            <a:r>
              <a:rPr lang="ar-SA" sz="2800" dirty="0" smtClean="0">
                <a:cs typeface="B Zar" pitchFamily="2" charset="-78"/>
              </a:rPr>
              <a:t>توسعه یک برند معتبر با خود آگاهی آغاز می‌شود. </a:t>
            </a:r>
            <a:r>
              <a:rPr lang="fa-IR" sz="2800" dirty="0" smtClean="0">
                <a:cs typeface="B Zar" pitchFamily="2" charset="-78"/>
              </a:rPr>
              <a:t>با خود صادق باشید، و نقاط قوت و ضعف، ویژگی‌های شخصی، سبک رهبری و ادراک همکاران سازمانی را در مورد خود مورد ارزیابی قرار دهید. اطمینان حاصل کنید که خودتان در همان ابزار ارزیابی که برای دیگران وجود دارد مثل ارزیابی 360 درجه قرار می‌گیرید. وقتی به خود آگاهی رسیدید به مرور صاحب یک برند قابل اعتماد در مدیریت منابع انسانی خواهید شد.</a:t>
            </a:r>
            <a:endParaRPr lang="en-US" sz="2800" dirty="0" smtClean="0">
              <a:cs typeface="B Zar" pitchFamily="2" charset="-78"/>
            </a:endParaRPr>
          </a:p>
        </p:txBody>
      </p:sp>
      <p:sp>
        <p:nvSpPr>
          <p:cNvPr id="5" name="Title 1"/>
          <p:cNvSpPr txBox="1">
            <a:spLocks/>
          </p:cNvSpPr>
          <p:nvPr/>
        </p:nvSpPr>
        <p:spPr>
          <a:xfrm>
            <a:off x="609600" y="228600"/>
            <a:ext cx="8153400" cy="1143000"/>
          </a:xfrm>
          <a:prstGeom prst="rect">
            <a:avLst/>
          </a:prstGeom>
        </p:spPr>
        <p:txBody>
          <a:bodyPr bIns="91440" anchor="ctr" anchorCtr="0">
            <a:no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fa-IR" sz="2800" dirty="0" smtClean="0">
                <a:cs typeface="B Zar" pitchFamily="2" charset="-78"/>
              </a:rPr>
              <a:t>برای تبدیل شدن به یک مدیر موفق منابع انسانی در سازمان‌های سرآمد (متعالی) به  نکات زیر توجه کنید</a:t>
            </a:r>
            <a:endParaRPr lang="fa-IR" sz="2800" dirty="0">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33</a:t>
            </a:fld>
            <a:endParaRPr lang="en-US"/>
          </a:p>
        </p:txBody>
      </p:sp>
      <p:sp>
        <p:nvSpPr>
          <p:cNvPr id="4" name="Content Placeholder 3"/>
          <p:cNvSpPr>
            <a:spLocks noGrp="1"/>
          </p:cNvSpPr>
          <p:nvPr>
            <p:ph sz="quarter" idx="1"/>
          </p:nvPr>
        </p:nvSpPr>
        <p:spPr>
          <a:xfrm>
            <a:off x="457200" y="1371600"/>
            <a:ext cx="8229600" cy="3733800"/>
          </a:xfrm>
        </p:spPr>
        <p:txBody>
          <a:bodyPr anchor="ctr">
            <a:normAutofit/>
          </a:bodyPr>
          <a:lstStyle/>
          <a:p>
            <a:pPr algn="just" rtl="1"/>
            <a:r>
              <a:rPr lang="en-US" sz="2800" dirty="0" smtClean="0">
                <a:cs typeface="B Zar" pitchFamily="2" charset="-78"/>
              </a:rPr>
              <a:t> </a:t>
            </a:r>
            <a:r>
              <a:rPr lang="fa-IR" sz="2400" b="1" dirty="0" smtClean="0">
                <a:cs typeface="B Zar" pitchFamily="2" charset="-78"/>
              </a:rPr>
              <a:t>تشکیل یک شبکه انتقال تجارب با سایر سازمان‌ها</a:t>
            </a:r>
            <a:r>
              <a:rPr lang="fa-IR" sz="2800" dirty="0" smtClean="0">
                <a:cs typeface="B Zar" pitchFamily="2" charset="-78"/>
              </a:rPr>
              <a:t>: </a:t>
            </a:r>
            <a:r>
              <a:rPr lang="fa-IR" sz="3200" dirty="0" smtClean="0">
                <a:cs typeface="B Zar" pitchFamily="2" charset="-78"/>
              </a:rPr>
              <a:t>این بینش‌ها نقطه شروع هستند. یک </a:t>
            </a:r>
            <a:r>
              <a:rPr lang="en-US" sz="3200" dirty="0" smtClean="0">
                <a:cs typeface="B Zar" pitchFamily="2" charset="-78"/>
              </a:rPr>
              <a:t>CHRO</a:t>
            </a:r>
            <a:r>
              <a:rPr lang="fa-IR" sz="3200" dirty="0" smtClean="0">
                <a:cs typeface="B Zar" pitchFamily="2" charset="-78"/>
              </a:rPr>
              <a:t> امروزی بایستی با سایر </a:t>
            </a:r>
            <a:r>
              <a:rPr lang="en-US" sz="3200" dirty="0" smtClean="0">
                <a:cs typeface="B Zar" pitchFamily="2" charset="-78"/>
              </a:rPr>
              <a:t>CHRO</a:t>
            </a:r>
            <a:r>
              <a:rPr lang="fa-IR" sz="3200" dirty="0" smtClean="0">
                <a:cs typeface="B Zar" pitchFamily="2" charset="-78"/>
              </a:rPr>
              <a:t> های سازمان‌ها و شرکت‌ها یک شبکه دانشی تشکیل دهد و به تبادل تجارب بپردازد.</a:t>
            </a:r>
            <a:endParaRPr lang="fa-IR" sz="3200" dirty="0">
              <a:cs typeface="B Zar" pitchFamily="2" charset="-78"/>
            </a:endParaRPr>
          </a:p>
        </p:txBody>
      </p:sp>
      <p:sp>
        <p:nvSpPr>
          <p:cNvPr id="6" name="Title 1"/>
          <p:cNvSpPr>
            <a:spLocks noGrp="1"/>
          </p:cNvSpPr>
          <p:nvPr>
            <p:ph type="title"/>
          </p:nvPr>
        </p:nvSpPr>
        <p:spPr>
          <a:xfrm>
            <a:off x="457200" y="274638"/>
            <a:ext cx="8229600" cy="1143000"/>
          </a:xfrm>
        </p:spPr>
        <p:txBody>
          <a:bodyPr anchor="ctr">
            <a:noAutofit/>
          </a:bodyPr>
          <a:lstStyle/>
          <a:p>
            <a:pPr algn="ctr" rtl="1"/>
            <a:r>
              <a:rPr lang="fa-IR" sz="2800" dirty="0" smtClean="0">
                <a:cs typeface="B Zar" pitchFamily="2" charset="-78"/>
              </a:rPr>
              <a:t>برای تبدیل شدن به یک مدیر موفق منابع انسانی در سازمان‌های سرآمد (متعالی) به  نکات زیر توجه کنید.</a:t>
            </a:r>
            <a:endParaRPr lang="fa-IR" sz="2800" dirty="0">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34</a:t>
            </a:fld>
            <a:endParaRPr lang="en-US"/>
          </a:p>
        </p:txBody>
      </p:sp>
      <p:sp>
        <p:nvSpPr>
          <p:cNvPr id="5" name="Title 1"/>
          <p:cNvSpPr txBox="1">
            <a:spLocks noGrp="1"/>
          </p:cNvSpPr>
          <p:nvPr>
            <p:ph sz="quarter" idx="1"/>
          </p:nvPr>
        </p:nvSpPr>
        <p:spPr>
          <a:xfrm>
            <a:off x="609600" y="838200"/>
            <a:ext cx="8077200" cy="4572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lnSpc>
                <a:spcPct val="150000"/>
              </a:lnSpc>
            </a:pPr>
            <a:r>
              <a:rPr lang="ar-SA" sz="4800" i="1" dirty="0" smtClean="0">
                <a:solidFill>
                  <a:srgbClr val="FF0000"/>
                </a:solidFill>
                <a:effectLst>
                  <a:outerShdw blurRad="38100" dist="38100" dir="2700000" algn="tl">
                    <a:srgbClr val="000000">
                      <a:alpha val="43137"/>
                    </a:srgbClr>
                  </a:outerShdw>
                </a:effectLst>
                <a:cs typeface="B Zar" pitchFamily="2" charset="-78"/>
              </a:rPr>
              <a:t>توصیه های </a:t>
            </a:r>
            <a:r>
              <a:rPr lang="fa-IR" sz="4800" i="1"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4800" i="1"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4800" i="1" dirty="0" smtClean="0">
                <a:solidFill>
                  <a:srgbClr val="FF0000"/>
                </a:solidFill>
                <a:effectLst>
                  <a:outerShdw blurRad="38100" dist="38100" dir="2700000" algn="tl">
                    <a:srgbClr val="000000">
                      <a:alpha val="43137"/>
                    </a:srgbClr>
                  </a:outerShdw>
                </a:effectLst>
                <a:cs typeface="B Zar" pitchFamily="2" charset="-78"/>
              </a:rPr>
              <a:t>ان</a:t>
            </a:r>
            <a:r>
              <a:rPr lang="ar-SA" sz="4800" i="1" dirty="0" smtClean="0">
                <a:solidFill>
                  <a:srgbClr val="FF0000"/>
                </a:solidFill>
                <a:effectLst>
                  <a:outerShdw blurRad="38100" dist="38100" dir="2700000" algn="tl">
                    <a:srgbClr val="000000">
                      <a:alpha val="43137"/>
                    </a:srgbClr>
                  </a:outerShdw>
                </a:effectLst>
                <a:cs typeface="B Zar" pitchFamily="2" charset="-78"/>
              </a:rPr>
              <a:t> عامل</a:t>
            </a:r>
            <a:endParaRPr lang="fa-IR" sz="4800" i="1"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42322761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35</a:t>
            </a:fld>
            <a:endParaRPr lang="en-US"/>
          </a:p>
        </p:txBody>
      </p:sp>
      <p:sp>
        <p:nvSpPr>
          <p:cNvPr id="4" name="Content Placeholder 3"/>
          <p:cNvSpPr>
            <a:spLocks noGrp="1"/>
          </p:cNvSpPr>
          <p:nvPr>
            <p:ph sz="quarter" idx="1"/>
          </p:nvPr>
        </p:nvSpPr>
        <p:spPr>
          <a:xfrm>
            <a:off x="381000" y="1371600"/>
            <a:ext cx="8305800" cy="3276600"/>
          </a:xfrm>
        </p:spPr>
        <p:txBody>
          <a:bodyPr anchor="ctr">
            <a:noAutofit/>
          </a:bodyPr>
          <a:lstStyle/>
          <a:p>
            <a:pPr algn="just" rtl="1">
              <a:lnSpc>
                <a:spcPct val="170000"/>
              </a:lnSpc>
            </a:pPr>
            <a:r>
              <a:rPr lang="fa-IR" sz="2800" dirty="0" smtClean="0">
                <a:cs typeface="B Zar" pitchFamily="2" charset="-78"/>
              </a:rPr>
              <a:t>ا</a:t>
            </a:r>
            <a:r>
              <a:rPr lang="ar-SA" sz="2800" dirty="0" smtClean="0">
                <a:cs typeface="B Zar" pitchFamily="2" charset="-78"/>
              </a:rPr>
              <a:t>ز اهداف و انتظارات مدیر عامل آگاه شوید : زیرا که مدیر عامل حتما برای خودش اهداف و انتظاراتی دارد و مدیر منابع انسانی می</a:t>
            </a:r>
            <a:r>
              <a:rPr lang="fa-IR" sz="2800" dirty="0" smtClean="0">
                <a:cs typeface="B Zar" pitchFamily="2" charset="-78"/>
              </a:rPr>
              <a:t> </a:t>
            </a:r>
            <a:r>
              <a:rPr lang="ar-SA" sz="2800" dirty="0" smtClean="0">
                <a:cs typeface="B Zar" pitchFamily="2" charset="-78"/>
              </a:rPr>
              <a:t>بایست از آنها مطلع و برای موفقیت بالا دست خود تلاش نماید و به او اطمینان دهدکه در موفقیت های او میتوانیم سهیم بود و نقش مهمی ایفاء نمود .</a:t>
            </a:r>
            <a:endParaRPr lang="en-US" sz="2800" dirty="0" smtClean="0">
              <a:cs typeface="B Zar" pitchFamily="2" charset="-78"/>
            </a:endParaRPr>
          </a:p>
        </p:txBody>
      </p:sp>
      <p:sp>
        <p:nvSpPr>
          <p:cNvPr id="6" name="Title 1"/>
          <p:cNvSpPr txBox="1">
            <a:spLocks noGrp="1"/>
          </p:cNvSpPr>
          <p:nvPr>
            <p:ph type="title"/>
          </p:nvPr>
        </p:nvSpPr>
        <p:spPr>
          <a:xfrm>
            <a:off x="685800" y="274638"/>
            <a:ext cx="77724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4224214417"/>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36</a:t>
            </a:fld>
            <a:endParaRPr lang="en-US"/>
          </a:p>
        </p:txBody>
      </p:sp>
      <p:sp>
        <p:nvSpPr>
          <p:cNvPr id="4" name="Content Placeholder 3"/>
          <p:cNvSpPr>
            <a:spLocks noGrp="1"/>
          </p:cNvSpPr>
          <p:nvPr>
            <p:ph sz="quarter" idx="1"/>
          </p:nvPr>
        </p:nvSpPr>
        <p:spPr>
          <a:xfrm>
            <a:off x="381000" y="1447800"/>
            <a:ext cx="8305800" cy="5029200"/>
          </a:xfrm>
        </p:spPr>
        <p:txBody>
          <a:bodyPr anchor="ctr">
            <a:noAutofit/>
          </a:bodyPr>
          <a:lstStyle/>
          <a:p>
            <a:pPr algn="just" rtl="1">
              <a:lnSpc>
                <a:spcPct val="170000"/>
              </a:lnSpc>
            </a:pPr>
            <a:r>
              <a:rPr lang="ar-SA" sz="2800" dirty="0" smtClean="0">
                <a:cs typeface="B Zar" pitchFamily="2" charset="-78"/>
              </a:rPr>
              <a:t>مدیر منابع انسانی با مدیر عامل ارتباط مستمر داشته باشد:  مهارت ارتباطی امروزه به عنوان یک سرمایه تلقی می</a:t>
            </a:r>
            <a:r>
              <a:rPr lang="fa-IR" sz="2800" dirty="0" smtClean="0">
                <a:cs typeface="B Zar" pitchFamily="2" charset="-78"/>
              </a:rPr>
              <a:t> </a:t>
            </a:r>
            <a:r>
              <a:rPr lang="ar-SA" sz="2800" dirty="0" smtClean="0">
                <a:cs typeface="B Zar" pitchFamily="2" charset="-78"/>
              </a:rPr>
              <a:t>گردد . روش ارتباطی مدیرتان را بشناسید و سپس خودتان را با آن هماهنگ نمایید اگر مدیرتان  به صورت الکترونیکی و یا تلفنی و یا جلسه حضوری در ساعات اداری و یا غیر اداری ودر کل هر کدام را ترجیح میدهد از آن طریق با وی هماهنگ شوید و ارتباط بر قرار نمایید .</a:t>
            </a:r>
            <a:endParaRPr lang="en-US" sz="2800" dirty="0" smtClean="0">
              <a:cs typeface="B Zar" pitchFamily="2" charset="-78"/>
            </a:endParaRPr>
          </a:p>
        </p:txBody>
      </p:sp>
      <p:sp>
        <p:nvSpPr>
          <p:cNvPr id="6" name="Title 1"/>
          <p:cNvSpPr txBox="1">
            <a:spLocks noGrp="1"/>
          </p:cNvSpPr>
          <p:nvPr>
            <p:ph type="title"/>
          </p:nvPr>
        </p:nvSpPr>
        <p:spPr>
          <a:xfrm>
            <a:off x="685800" y="274638"/>
            <a:ext cx="77724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732750154"/>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37</a:t>
            </a:fld>
            <a:endParaRPr lang="en-US"/>
          </a:p>
        </p:txBody>
      </p:sp>
      <p:sp>
        <p:nvSpPr>
          <p:cNvPr id="4" name="Content Placeholder 3"/>
          <p:cNvSpPr>
            <a:spLocks noGrp="1"/>
          </p:cNvSpPr>
          <p:nvPr>
            <p:ph sz="quarter" idx="1"/>
          </p:nvPr>
        </p:nvSpPr>
        <p:spPr>
          <a:xfrm>
            <a:off x="381000" y="1676400"/>
            <a:ext cx="8305800" cy="3886200"/>
          </a:xfrm>
        </p:spPr>
        <p:txBody>
          <a:bodyPr anchor="ctr">
            <a:noAutofit/>
          </a:bodyPr>
          <a:lstStyle/>
          <a:p>
            <a:pPr algn="just" rtl="1">
              <a:lnSpc>
                <a:spcPct val="170000"/>
              </a:lnSpc>
            </a:pPr>
            <a:r>
              <a:rPr lang="ar-SA" sz="2800" dirty="0" smtClean="0">
                <a:cs typeface="B Zar" pitchFamily="2" charset="-78"/>
              </a:rPr>
              <a:t>به مدیریت زمان توجه کنید : از محدودیت های زمانی مدیرتان آگاه باشید و از زمان دار</a:t>
            </a:r>
            <a:r>
              <a:rPr lang="fa-IR" sz="2800" dirty="0" smtClean="0">
                <a:cs typeface="B Zar" pitchFamily="2" charset="-78"/>
              </a:rPr>
              <a:t> </a:t>
            </a:r>
            <a:r>
              <a:rPr lang="ar-SA" sz="2800" dirty="0" smtClean="0">
                <a:cs typeface="B Zar" pitchFamily="2" charset="-78"/>
              </a:rPr>
              <a:t>بودن جلسات مهم مطلع باشید تا در آن زمان ها به ملاقات وی نروید و روش کار وی را بدانید مثلا اگر عادت دارد صبح کارهایش را انجام دهد وقت دیگری برای ارتباط با وی انتخاب نمایید</a:t>
            </a:r>
            <a:r>
              <a:rPr lang="fa-IR" sz="2800" dirty="0" smtClean="0">
                <a:cs typeface="B Zar" pitchFamily="2" charset="-78"/>
              </a:rPr>
              <a:t>.</a:t>
            </a:r>
          </a:p>
          <a:p>
            <a:pPr algn="just" rtl="1">
              <a:lnSpc>
                <a:spcPct val="170000"/>
              </a:lnSpc>
            </a:pPr>
            <a:r>
              <a:rPr lang="fa-IR" sz="2800" dirty="0">
                <a:cs typeface="B Zar" pitchFamily="2" charset="-78"/>
              </a:rPr>
              <a:t>زمان بندي جلسات هم مدت زمان و هم موقع آن مهم است (گفتن همه اين مطالب در يك جلسه مشكل است </a:t>
            </a:r>
            <a:r>
              <a:rPr lang="fa-IR" sz="2800" dirty="0" smtClean="0">
                <a:cs typeface="B Zar" pitchFamily="2" charset="-78"/>
              </a:rPr>
              <a:t>).</a:t>
            </a:r>
            <a:endParaRPr lang="en-US" sz="2800" dirty="0" smtClean="0">
              <a:cs typeface="B Zar" pitchFamily="2" charset="-78"/>
            </a:endParaRPr>
          </a:p>
        </p:txBody>
      </p:sp>
      <p:sp>
        <p:nvSpPr>
          <p:cNvPr id="6" name="Title 1"/>
          <p:cNvSpPr txBox="1">
            <a:spLocks noGrp="1"/>
          </p:cNvSpPr>
          <p:nvPr>
            <p:ph type="title"/>
          </p:nvPr>
        </p:nvSpPr>
        <p:spPr>
          <a:xfrm>
            <a:off x="609600" y="274638"/>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336761767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38</a:t>
            </a:fld>
            <a:endParaRPr lang="en-US"/>
          </a:p>
        </p:txBody>
      </p:sp>
      <p:sp>
        <p:nvSpPr>
          <p:cNvPr id="4" name="Content Placeholder 3"/>
          <p:cNvSpPr>
            <a:spLocks noGrp="1"/>
          </p:cNvSpPr>
          <p:nvPr>
            <p:ph sz="quarter" idx="1"/>
          </p:nvPr>
        </p:nvSpPr>
        <p:spPr>
          <a:xfrm>
            <a:off x="304800" y="1828800"/>
            <a:ext cx="8305800" cy="2895600"/>
          </a:xfrm>
        </p:spPr>
        <p:txBody>
          <a:bodyPr anchor="ctr">
            <a:noAutofit/>
          </a:bodyPr>
          <a:lstStyle/>
          <a:p>
            <a:pPr algn="just" rtl="1">
              <a:lnSpc>
                <a:spcPct val="170000"/>
              </a:lnSpc>
            </a:pPr>
            <a:r>
              <a:rPr lang="fa-IR" sz="2800" dirty="0">
                <a:cs typeface="B Zar" pitchFamily="2" charset="-78"/>
              </a:rPr>
              <a:t>خ</a:t>
            </a:r>
            <a:r>
              <a:rPr lang="ar-SA" sz="2800" dirty="0" smtClean="0">
                <a:cs typeface="B Zar" pitchFamily="2" charset="-78"/>
              </a:rPr>
              <a:t>ود را لایق نشان دهید : به مدیرتان نشان دهیدوجودتان برای سازمان و تحقق اهداف وی ارزشمند است و میتوانید در موفقیت های سازمان نقش مهمی داشته باشید لذا سعی شود مدام دانش و مهارت خود را تقویت و بهبود بخشید .</a:t>
            </a:r>
            <a:endParaRPr lang="en-US" sz="2800" dirty="0" smtClean="0">
              <a:cs typeface="B Zar" pitchFamily="2" charset="-78"/>
            </a:endParaRPr>
          </a:p>
        </p:txBody>
      </p:sp>
      <p:sp>
        <p:nvSpPr>
          <p:cNvPr id="6" name="Title 1"/>
          <p:cNvSpPr txBox="1">
            <a:spLocks noGrp="1"/>
          </p:cNvSpPr>
          <p:nvPr>
            <p:ph type="title"/>
          </p:nvPr>
        </p:nvSpPr>
        <p:spPr>
          <a:xfrm>
            <a:off x="685800" y="274638"/>
            <a:ext cx="77724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732750154"/>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39</a:t>
            </a:fld>
            <a:endParaRPr lang="en-US"/>
          </a:p>
        </p:txBody>
      </p:sp>
      <p:sp>
        <p:nvSpPr>
          <p:cNvPr id="4" name="Content Placeholder 3"/>
          <p:cNvSpPr>
            <a:spLocks noGrp="1"/>
          </p:cNvSpPr>
          <p:nvPr>
            <p:ph sz="quarter" idx="1"/>
          </p:nvPr>
        </p:nvSpPr>
        <p:spPr>
          <a:xfrm>
            <a:off x="381000" y="1447800"/>
            <a:ext cx="8305800" cy="3200400"/>
          </a:xfrm>
        </p:spPr>
        <p:txBody>
          <a:bodyPr anchor="ctr">
            <a:noAutofit/>
          </a:bodyPr>
          <a:lstStyle/>
          <a:p>
            <a:pPr algn="just" rtl="1">
              <a:lnSpc>
                <a:spcPct val="170000"/>
              </a:lnSpc>
            </a:pPr>
            <a:r>
              <a:rPr lang="ar-SA" sz="2800" dirty="0" smtClean="0">
                <a:cs typeface="B Zar" pitchFamily="2" charset="-78"/>
              </a:rPr>
              <a:t>پاسخ ها و گزارشات صادقانه بدهید : گزارشاتی که به مدیر می</a:t>
            </a:r>
            <a:r>
              <a:rPr lang="fa-IR" sz="2800" dirty="0" smtClean="0">
                <a:cs typeface="B Zar" pitchFamily="2" charset="-78"/>
              </a:rPr>
              <a:t> </a:t>
            </a:r>
            <a:r>
              <a:rPr lang="ar-SA" sz="2800" dirty="0" smtClean="0">
                <a:cs typeface="B Zar" pitchFamily="2" charset="-78"/>
              </a:rPr>
              <a:t>دهیم مبالغه آمیز نباشدصداقت در گزارشات </a:t>
            </a:r>
            <a:r>
              <a:rPr lang="fa-IR" sz="2800" dirty="0" smtClean="0">
                <a:cs typeface="B Zar" pitchFamily="2" charset="-78"/>
              </a:rPr>
              <a:t>را ر</a:t>
            </a:r>
            <a:r>
              <a:rPr lang="ar-SA" sz="2800" dirty="0" smtClean="0">
                <a:cs typeface="B Zar" pitchFamily="2" charset="-78"/>
              </a:rPr>
              <a:t>عایت کنید .</a:t>
            </a:r>
            <a:endParaRPr lang="fa-IR" sz="2800" dirty="0">
              <a:cs typeface="B Zar" pitchFamily="2" charset="-78"/>
            </a:endParaRPr>
          </a:p>
        </p:txBody>
      </p:sp>
      <p:sp>
        <p:nvSpPr>
          <p:cNvPr id="6" name="Title 1"/>
          <p:cNvSpPr txBox="1">
            <a:spLocks noGrp="1"/>
          </p:cNvSpPr>
          <p:nvPr>
            <p:ph type="title"/>
          </p:nvPr>
        </p:nvSpPr>
        <p:spPr>
          <a:xfrm>
            <a:off x="762000" y="274638"/>
            <a:ext cx="77724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8875312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304800"/>
            <a:ext cx="7772400" cy="457200"/>
          </a:xfrm>
        </p:spPr>
        <p:txBody>
          <a:bodyPr anchor="ctr">
            <a:noAutofit/>
          </a:bodyPr>
          <a:lstStyle/>
          <a:p>
            <a:pPr algn="just" rtl="1"/>
            <a:r>
              <a:rPr lang="fa-IR" sz="2400" b="1" dirty="0" smtClean="0">
                <a:cs typeface="B Zar" pitchFamily="2" charset="-78"/>
              </a:rPr>
              <a:t>مقدمه (ادامه)</a:t>
            </a:r>
            <a:endParaRPr lang="fa-IR" sz="2400" b="1" dirty="0">
              <a:cs typeface="B Zar" pitchFamily="2" charset="-78"/>
            </a:endParaRPr>
          </a:p>
        </p:txBody>
      </p:sp>
      <p:sp>
        <p:nvSpPr>
          <p:cNvPr id="3" name="Slide Number Placeholder 2"/>
          <p:cNvSpPr>
            <a:spLocks noGrp="1"/>
          </p:cNvSpPr>
          <p:nvPr>
            <p:ph type="sldNum" sz="quarter" idx="12"/>
          </p:nvPr>
        </p:nvSpPr>
        <p:spPr/>
        <p:txBody>
          <a:bodyPr anchor="ctr"/>
          <a:lstStyle/>
          <a:p>
            <a:pPr algn="just" rtl="1"/>
            <a:fld id="{92FC0856-ED06-4409-8B50-72E768B0A124}" type="slidenum">
              <a:rPr lang="en-US" smtClean="0">
                <a:cs typeface="B Zar" pitchFamily="2" charset="-78"/>
              </a:rPr>
              <a:pPr algn="just" rtl="1"/>
              <a:t>4</a:t>
            </a:fld>
            <a:endParaRPr lang="en-US">
              <a:cs typeface="B Zar" pitchFamily="2" charset="-78"/>
            </a:endParaRPr>
          </a:p>
        </p:txBody>
      </p:sp>
      <p:sp>
        <p:nvSpPr>
          <p:cNvPr id="4" name="Content Placeholder 3"/>
          <p:cNvSpPr>
            <a:spLocks noGrp="1"/>
          </p:cNvSpPr>
          <p:nvPr>
            <p:ph sz="quarter" idx="1"/>
          </p:nvPr>
        </p:nvSpPr>
        <p:spPr>
          <a:xfrm>
            <a:off x="304800" y="685800"/>
            <a:ext cx="8458200" cy="5867400"/>
          </a:xfrm>
        </p:spPr>
        <p:txBody>
          <a:bodyPr anchor="ctr">
            <a:noAutofit/>
          </a:bodyPr>
          <a:lstStyle/>
          <a:p>
            <a:pPr algn="justLow" rtl="1">
              <a:lnSpc>
                <a:spcPct val="170000"/>
              </a:lnSpc>
            </a:pPr>
            <a:r>
              <a:rPr lang="ar-SA" sz="2000" dirty="0" smtClean="0">
                <a:cs typeface="B Zar" pitchFamily="2" charset="-78"/>
              </a:rPr>
              <a:t>واحد </a:t>
            </a:r>
            <a:r>
              <a:rPr lang="ar-SA" sz="2000" dirty="0">
                <a:cs typeface="B Zar" pitchFamily="2" charset="-78"/>
              </a:rPr>
              <a:t>مدیریت منابع انسانی قرار است کمک کند تا سازمان، در </a:t>
            </a:r>
            <a:r>
              <a:rPr lang="ar-SA" sz="2000" i="1" u="sng" dirty="0">
                <a:cs typeface="B Zar" pitchFamily="2" charset="-78"/>
              </a:rPr>
              <a:t>افق زمانی</a:t>
            </a:r>
            <a:r>
              <a:rPr lang="ar-SA" sz="2000" dirty="0">
                <a:cs typeface="B Zar" pitchFamily="2" charset="-78"/>
              </a:rPr>
              <a:t> بلند مدت، با کمترین هزینه، حداکثر کارایی را از کارکنان برای حرکت در راستای اهداف استراتژیک سازمان، کسب نماید</a:t>
            </a:r>
            <a:r>
              <a:rPr lang="en-US" sz="2000" dirty="0">
                <a:cs typeface="B Zar" pitchFamily="2" charset="-78"/>
              </a:rPr>
              <a:t>.</a:t>
            </a:r>
            <a:r>
              <a:rPr lang="ar-SA" sz="2000" dirty="0">
                <a:cs typeface="B Zar" pitchFamily="2" charset="-78"/>
              </a:rPr>
              <a:t> که این خواست هیئت مدیره و از سیاست های کلان هر سازمان  می­باشد </a:t>
            </a:r>
            <a:r>
              <a:rPr lang="ar-SA" sz="2000" dirty="0" smtClean="0">
                <a:cs typeface="B Zar" pitchFamily="2" charset="-78"/>
              </a:rPr>
              <a:t>.</a:t>
            </a:r>
            <a:r>
              <a:rPr lang="fa-IR" sz="2000" dirty="0" smtClean="0">
                <a:cs typeface="B Zar" pitchFamily="2" charset="-78"/>
              </a:rPr>
              <a:t>.</a:t>
            </a:r>
          </a:p>
          <a:p>
            <a:pPr algn="justLow" rtl="1">
              <a:lnSpc>
                <a:spcPct val="170000"/>
              </a:lnSpc>
            </a:pPr>
            <a:r>
              <a:rPr lang="fa-IR" sz="2000" dirty="0" smtClean="0">
                <a:cs typeface="B Zar" pitchFamily="2" charset="-78"/>
              </a:rPr>
              <a:t>ازاین رو برای تبیین نقش و جایگاه مدیریت منابع انسانی ، مدیران منابع انسانی ضمن درک شرایط و موقعیت سازمان متبوع خود و اشراف بر فعالیتهای اصلی و کلیدی حوزه منابع انسانی بایستی مدیران عالی خود را متقاعد سازند که این واحد نقش استراتژیک در سازمان شان دارند. در این مقاله ابتدا مدل مدیریت سرمایه انسانی که توسط نگارنده تدوین شده است به عنوان مبنایی برای شناخت نقش و فرایندهای منابع انسانی معرفی شده است .سپس به راهکارهای عملی متقاعد سازی و تاثیر گذاری بر مدیران عامل را اشاره خواهیم کرد.</a:t>
            </a:r>
            <a:endParaRPr lang="en-US" sz="2000" dirty="0">
              <a:cs typeface="B Zar" pitchFamily="2" charset="-78"/>
            </a:endParaRPr>
          </a:p>
        </p:txBody>
      </p:sp>
      <p:sp>
        <p:nvSpPr>
          <p:cNvPr id="5" name="Footer Placeholder 4"/>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96045046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40</a:t>
            </a:fld>
            <a:endParaRPr lang="en-US"/>
          </a:p>
        </p:txBody>
      </p:sp>
      <p:sp>
        <p:nvSpPr>
          <p:cNvPr id="4" name="Content Placeholder 3"/>
          <p:cNvSpPr>
            <a:spLocks noGrp="1"/>
          </p:cNvSpPr>
          <p:nvPr>
            <p:ph sz="quarter" idx="1"/>
          </p:nvPr>
        </p:nvSpPr>
        <p:spPr>
          <a:xfrm>
            <a:off x="381000" y="1600200"/>
            <a:ext cx="8305800" cy="3886200"/>
          </a:xfrm>
        </p:spPr>
        <p:txBody>
          <a:bodyPr anchor="ctr">
            <a:noAutofit/>
          </a:bodyPr>
          <a:lstStyle/>
          <a:p>
            <a:pPr algn="just" rtl="1">
              <a:lnSpc>
                <a:spcPct val="170000"/>
              </a:lnSpc>
            </a:pPr>
            <a:r>
              <a:rPr lang="ar-SA" sz="2800" dirty="0" smtClean="0">
                <a:cs typeface="B Zar" pitchFamily="2" charset="-78"/>
              </a:rPr>
              <a:t>پاک دست باشید : سعی کنید در مسایل مالی کاملا شفاف باشید و در</a:t>
            </a:r>
            <a:r>
              <a:rPr lang="fa-IR" sz="2800" dirty="0" smtClean="0">
                <a:cs typeface="B Zar" pitchFamily="2" charset="-78"/>
              </a:rPr>
              <a:t> </a:t>
            </a:r>
            <a:r>
              <a:rPr lang="ar-SA" sz="2800" dirty="0" smtClean="0">
                <a:cs typeface="B Zar" pitchFamily="2" charset="-78"/>
              </a:rPr>
              <a:t>تصمیم</a:t>
            </a:r>
            <a:r>
              <a:rPr lang="fa-IR" sz="2800" dirty="0" smtClean="0">
                <a:cs typeface="B Zar" pitchFamily="2" charset="-78"/>
              </a:rPr>
              <a:t> </a:t>
            </a:r>
            <a:r>
              <a:rPr lang="ar-SA" sz="2800" dirty="0" smtClean="0">
                <a:cs typeface="B Zar" pitchFamily="2" charset="-78"/>
              </a:rPr>
              <a:t>گیری</a:t>
            </a:r>
            <a:r>
              <a:rPr lang="fa-IR" sz="2800" dirty="0" smtClean="0">
                <a:cs typeface="B Zar" pitchFamily="2" charset="-78"/>
              </a:rPr>
              <a:t> </a:t>
            </a:r>
            <a:r>
              <a:rPr lang="ar-SA" sz="2800" dirty="0" smtClean="0">
                <a:cs typeface="B Zar" pitchFamily="2" charset="-78"/>
              </a:rPr>
              <a:t>ها منافع سازمان را به منافع شخصی ترجیح دهید</a:t>
            </a:r>
            <a:r>
              <a:rPr lang="fa-IR" sz="2800" dirty="0" smtClean="0">
                <a:cs typeface="B Zar" pitchFamily="2" charset="-78"/>
              </a:rPr>
              <a:t> </a:t>
            </a:r>
            <a:r>
              <a:rPr lang="ar-SA" sz="2800" dirty="0" smtClean="0">
                <a:cs typeface="B Zar" pitchFamily="2" charset="-78"/>
              </a:rPr>
              <a:t>و اجازه دهید مدیرتان از این موضوع کاملا آگاه باشد .</a:t>
            </a:r>
            <a:endParaRPr lang="en-US" sz="2800" dirty="0" smtClean="0">
              <a:cs typeface="B Zar" pitchFamily="2" charset="-78"/>
            </a:endParaRPr>
          </a:p>
        </p:txBody>
      </p:sp>
      <p:sp>
        <p:nvSpPr>
          <p:cNvPr id="6"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875725887"/>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41</a:t>
            </a:fld>
            <a:endParaRPr lang="en-US"/>
          </a:p>
        </p:txBody>
      </p:sp>
      <p:sp>
        <p:nvSpPr>
          <p:cNvPr id="4" name="Content Placeholder 3"/>
          <p:cNvSpPr>
            <a:spLocks noGrp="1"/>
          </p:cNvSpPr>
          <p:nvPr>
            <p:ph sz="quarter" idx="1"/>
          </p:nvPr>
        </p:nvSpPr>
        <p:spPr>
          <a:xfrm>
            <a:off x="381000" y="1600200"/>
            <a:ext cx="8305800" cy="3810000"/>
          </a:xfrm>
        </p:spPr>
        <p:txBody>
          <a:bodyPr anchor="ctr">
            <a:noAutofit/>
          </a:bodyPr>
          <a:lstStyle/>
          <a:p>
            <a:pPr algn="just" rtl="1">
              <a:lnSpc>
                <a:spcPct val="170000"/>
              </a:lnSpc>
            </a:pPr>
            <a:r>
              <a:rPr lang="ar-SA" sz="2800" dirty="0" smtClean="0">
                <a:cs typeface="B Zar" pitchFamily="2" charset="-78"/>
              </a:rPr>
              <a:t>به قولی که می­دهید پایبند باشید : وقتی وظیفه ای را قبول می­کنیدسعی کنید آن را به موقع انجام دهید</a:t>
            </a:r>
            <a:r>
              <a:rPr lang="fa-IR" sz="2800" dirty="0" smtClean="0">
                <a:cs typeface="B Zar" pitchFamily="2" charset="-78"/>
              </a:rPr>
              <a:t>.</a:t>
            </a:r>
          </a:p>
          <a:p>
            <a:pPr algn="just" rtl="1">
              <a:lnSpc>
                <a:spcPct val="170000"/>
              </a:lnSpc>
            </a:pPr>
            <a:r>
              <a:rPr lang="fa-IR" sz="2800" dirty="0">
                <a:cs typeface="B Zar" pitchFamily="2" charset="-78"/>
              </a:rPr>
              <a:t>اگر شما يك مدير منابع انساني </a:t>
            </a:r>
            <a:r>
              <a:rPr lang="fa-IR" sz="2800" dirty="0">
                <a:solidFill>
                  <a:srgbClr val="7030A0"/>
                </a:solidFill>
                <a:cs typeface="B Zar" panose="00000400000000000000" pitchFamily="2" charset="-78"/>
              </a:rPr>
              <a:t>مجرب</a:t>
            </a:r>
            <a:r>
              <a:rPr lang="fa-IR" sz="2800" dirty="0">
                <a:cs typeface="B Zar" panose="00000400000000000000" pitchFamily="2" charset="-78"/>
              </a:rPr>
              <a:t> باشيد و حوزه وظائف و اختيارات خود را به خوبي بدانيد با كمال اطمينان به مديرعامل قول انجام كارهايي كه در توان و اختيارات شماست را به او بدهيد. </a:t>
            </a:r>
            <a:endParaRPr lang="en-US" sz="2800" dirty="0">
              <a:cs typeface="B Zar" panose="00000400000000000000" pitchFamily="2" charset="-78"/>
            </a:endParaRPr>
          </a:p>
        </p:txBody>
      </p:sp>
      <p:sp>
        <p:nvSpPr>
          <p:cNvPr id="7"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87572588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42</a:t>
            </a:fld>
            <a:endParaRPr lang="en-US"/>
          </a:p>
        </p:txBody>
      </p:sp>
      <p:sp>
        <p:nvSpPr>
          <p:cNvPr id="4" name="Content Placeholder 3"/>
          <p:cNvSpPr>
            <a:spLocks noGrp="1"/>
          </p:cNvSpPr>
          <p:nvPr>
            <p:ph sz="quarter" idx="1"/>
          </p:nvPr>
        </p:nvSpPr>
        <p:spPr>
          <a:xfrm>
            <a:off x="381000" y="1600200"/>
            <a:ext cx="8305800" cy="3733800"/>
          </a:xfrm>
        </p:spPr>
        <p:txBody>
          <a:bodyPr anchor="ctr">
            <a:noAutofit/>
          </a:bodyPr>
          <a:lstStyle/>
          <a:p>
            <a:pPr algn="just" rtl="1">
              <a:lnSpc>
                <a:spcPct val="170000"/>
              </a:lnSpc>
              <a:buFont typeface="Arial" panose="020B0604020202020204" pitchFamily="34" charset="0"/>
              <a:buChar char="•"/>
            </a:pPr>
            <a:r>
              <a:rPr lang="ar-SA" sz="2800" dirty="0" smtClean="0">
                <a:cs typeface="B Zar" pitchFamily="2" charset="-78"/>
              </a:rPr>
              <a:t>بجای شکایت از کمبودها و موضوعات همیشه را حل ارایه نمایید : هیچ رفتاری مثل نق زدن و شکایت کردن بدون ارایه راه حل مدیرتان را عصبانی نمی</a:t>
            </a:r>
            <a:r>
              <a:rPr lang="fa-IR" sz="2800" dirty="0" smtClean="0">
                <a:cs typeface="B Zar" pitchFamily="2" charset="-78"/>
              </a:rPr>
              <a:t> </a:t>
            </a:r>
            <a:r>
              <a:rPr lang="ar-SA" sz="2800" dirty="0" smtClean="0">
                <a:cs typeface="B Zar" pitchFamily="2" charset="-78"/>
              </a:rPr>
              <a:t>کند . هرگز نزد مدیرتان مشکلی را مطرح نکنید مگر آنکه قبلا راه حل یا پیشنهاداتی به همراه داشته باشید .</a:t>
            </a:r>
            <a:endParaRPr lang="fa-IR" sz="2800" dirty="0">
              <a:cs typeface="B Zar" pitchFamily="2" charset="-78"/>
            </a:endParaRPr>
          </a:p>
        </p:txBody>
      </p:sp>
      <p:sp>
        <p:nvSpPr>
          <p:cNvPr id="6"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875725887"/>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chor="ctr"/>
          <a:lstStyle/>
          <a:p>
            <a:fld id="{92FC0856-ED06-4409-8B50-72E768B0A124}" type="slidenum">
              <a:rPr lang="en-US" smtClean="0">
                <a:cs typeface="B Zar" panose="00000400000000000000" pitchFamily="2" charset="-78"/>
              </a:rPr>
              <a:pPr/>
              <a:t>43</a:t>
            </a:fld>
            <a:endParaRPr lang="en-US">
              <a:cs typeface="B Zar" panose="00000400000000000000" pitchFamily="2" charset="-78"/>
            </a:endParaRPr>
          </a:p>
        </p:txBody>
      </p:sp>
      <p:sp>
        <p:nvSpPr>
          <p:cNvPr id="4" name="Content Placeholder 3"/>
          <p:cNvSpPr>
            <a:spLocks noGrp="1"/>
          </p:cNvSpPr>
          <p:nvPr>
            <p:ph sz="quarter" idx="1"/>
          </p:nvPr>
        </p:nvSpPr>
        <p:spPr>
          <a:xfrm>
            <a:off x="457200" y="1447800"/>
            <a:ext cx="8229600" cy="4572000"/>
          </a:xfrm>
        </p:spPr>
        <p:txBody>
          <a:bodyPr anchor="ctr">
            <a:normAutofit/>
          </a:bodyPr>
          <a:lstStyle/>
          <a:p>
            <a:pPr algn="r" rtl="1">
              <a:lnSpc>
                <a:spcPct val="150000"/>
              </a:lnSpc>
            </a:pPr>
            <a:r>
              <a:rPr lang="fa-IR" dirty="0" smtClean="0">
                <a:cs typeface="B Zar" panose="00000400000000000000" pitchFamily="2" charset="-78"/>
              </a:rPr>
              <a:t>به مسائلی که برای مديران </a:t>
            </a:r>
            <a:r>
              <a:rPr lang="fa-IR" dirty="0">
                <a:cs typeface="B Zar" panose="00000400000000000000" pitchFamily="2" charset="-78"/>
              </a:rPr>
              <a:t>عامل </a:t>
            </a:r>
            <a:r>
              <a:rPr lang="fa-IR" dirty="0" smtClean="0">
                <a:cs typeface="B Zar" panose="00000400000000000000" pitchFamily="2" charset="-78"/>
              </a:rPr>
              <a:t>اهميت </a:t>
            </a:r>
            <a:r>
              <a:rPr lang="fa-IR" dirty="0">
                <a:cs typeface="B Zar" panose="00000400000000000000" pitchFamily="2" charset="-78"/>
              </a:rPr>
              <a:t>بيشتري </a:t>
            </a:r>
            <a:r>
              <a:rPr lang="fa-IR" dirty="0" smtClean="0">
                <a:cs typeface="B Zar" panose="00000400000000000000" pitchFamily="2" charset="-78"/>
              </a:rPr>
              <a:t>دارد توجه داشته باشید. </a:t>
            </a:r>
            <a:r>
              <a:rPr lang="fa-IR" dirty="0">
                <a:cs typeface="B Zar" panose="00000400000000000000" pitchFamily="2" charset="-78"/>
              </a:rPr>
              <a:t>نسبت منابع انساني با اينگونه مسائل </a:t>
            </a:r>
            <a:r>
              <a:rPr lang="fa-IR" dirty="0" smtClean="0">
                <a:cs typeface="B Zar" panose="00000400000000000000" pitchFamily="2" charset="-78"/>
              </a:rPr>
              <a:t>را ارزیابی کنید. </a:t>
            </a:r>
          </a:p>
          <a:p>
            <a:pPr algn="r" rtl="1">
              <a:lnSpc>
                <a:spcPct val="150000"/>
              </a:lnSpc>
            </a:pPr>
            <a:r>
              <a:rPr lang="fa-IR" dirty="0" smtClean="0">
                <a:cs typeface="B Zar" panose="00000400000000000000" pitchFamily="2" charset="-78"/>
              </a:rPr>
              <a:t>مشكلات </a:t>
            </a:r>
            <a:r>
              <a:rPr lang="fa-IR" dirty="0">
                <a:cs typeface="B Zar" panose="00000400000000000000" pitchFamily="2" charset="-78"/>
              </a:rPr>
              <a:t>منابع انساني موجود در شركت را شناسايي كند </a:t>
            </a:r>
            <a:r>
              <a:rPr lang="fa-IR" dirty="0" smtClean="0">
                <a:cs typeface="B Zar" panose="00000400000000000000" pitchFamily="2" charset="-78"/>
              </a:rPr>
              <a:t>.</a:t>
            </a:r>
          </a:p>
          <a:p>
            <a:pPr algn="r" rtl="1">
              <a:lnSpc>
                <a:spcPct val="150000"/>
              </a:lnSpc>
            </a:pPr>
            <a:r>
              <a:rPr lang="fa-IR" dirty="0" smtClean="0">
                <a:cs typeface="B Zar" panose="00000400000000000000" pitchFamily="2" charset="-78"/>
              </a:rPr>
              <a:t>منافع </a:t>
            </a:r>
            <a:r>
              <a:rPr lang="fa-IR" dirty="0">
                <a:cs typeface="B Zar" panose="00000400000000000000" pitchFamily="2" charset="-78"/>
              </a:rPr>
              <a:t>ناشي از اهميت دادن به مسأله منابع انساني </a:t>
            </a:r>
            <a:r>
              <a:rPr lang="fa-IR" dirty="0" smtClean="0">
                <a:cs typeface="B Zar" panose="00000400000000000000" pitchFamily="2" charset="-78"/>
              </a:rPr>
              <a:t>را بیان کنید.</a:t>
            </a:r>
          </a:p>
        </p:txBody>
      </p:sp>
      <p:sp>
        <p:nvSpPr>
          <p:cNvPr id="8"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167772275"/>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nchor="ctr"/>
          <a:lstStyle/>
          <a:p>
            <a:fld id="{92FC0856-ED06-4409-8B50-72E768B0A124}" type="slidenum">
              <a:rPr lang="en-US" smtClean="0">
                <a:cs typeface="B Zar" panose="00000400000000000000" pitchFamily="2" charset="-78"/>
              </a:rPr>
              <a:pPr/>
              <a:t>44</a:t>
            </a:fld>
            <a:endParaRPr lang="en-US">
              <a:cs typeface="B Zar" panose="00000400000000000000" pitchFamily="2" charset="-78"/>
            </a:endParaRPr>
          </a:p>
        </p:txBody>
      </p:sp>
      <p:sp>
        <p:nvSpPr>
          <p:cNvPr id="4" name="Content Placeholder 3"/>
          <p:cNvSpPr>
            <a:spLocks noGrp="1"/>
          </p:cNvSpPr>
          <p:nvPr>
            <p:ph sz="quarter" idx="1"/>
          </p:nvPr>
        </p:nvSpPr>
        <p:spPr>
          <a:xfrm>
            <a:off x="457200" y="1600200"/>
            <a:ext cx="8229600" cy="609600"/>
          </a:xfrm>
        </p:spPr>
        <p:txBody>
          <a:bodyPr anchor="ctr">
            <a:noAutofit/>
          </a:bodyPr>
          <a:lstStyle/>
          <a:p>
            <a:pPr algn="r" rtl="1">
              <a:lnSpc>
                <a:spcPct val="150000"/>
              </a:lnSpc>
            </a:pPr>
            <a:r>
              <a:rPr lang="fa-IR" sz="3200" dirty="0" smtClean="0">
                <a:cs typeface="B Zar" panose="00000400000000000000" pitchFamily="2" charset="-78"/>
              </a:rPr>
              <a:t>با </a:t>
            </a:r>
            <a:r>
              <a:rPr lang="fa-IR" sz="3200" dirty="0">
                <a:cs typeface="B Zar" panose="00000400000000000000" pitchFamily="2" charset="-78"/>
              </a:rPr>
              <a:t>اعتماد به نفس صحبت كنيد </a:t>
            </a:r>
            <a:r>
              <a:rPr lang="fa-IR" sz="3200" dirty="0" smtClean="0">
                <a:cs typeface="B Zar" panose="00000400000000000000" pitchFamily="2" charset="-78"/>
              </a:rPr>
              <a:t>.</a:t>
            </a:r>
            <a:endParaRPr lang="fa-IR" sz="3200" dirty="0">
              <a:cs typeface="B Zar" panose="00000400000000000000" pitchFamily="2" charset="-78"/>
            </a:endParaRPr>
          </a:p>
        </p:txBody>
      </p:sp>
      <p:sp>
        <p:nvSpPr>
          <p:cNvPr id="5" name="Content Placeholder 3"/>
          <p:cNvSpPr txBox="1">
            <a:spLocks/>
          </p:cNvSpPr>
          <p:nvPr/>
        </p:nvSpPr>
        <p:spPr>
          <a:xfrm>
            <a:off x="685800" y="2514600"/>
            <a:ext cx="8001000" cy="4114800"/>
          </a:xfrm>
          <a:prstGeom prst="rect">
            <a:avLst/>
          </a:prstGeom>
        </p:spPr>
        <p:txBody>
          <a:bodyPr vert="horz">
            <a:normAutofit fontScale="92500" lnSpcReduction="20000"/>
          </a:bodyPr>
          <a:lst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a:lstStyle>
          <a:p>
            <a:pPr algn="just" rtl="1">
              <a:lnSpc>
                <a:spcPct val="150000"/>
              </a:lnSpc>
              <a:buFont typeface="Wingdings" panose="05000000000000000000" pitchFamily="2" charset="2"/>
              <a:buChar char="v"/>
            </a:pPr>
            <a:r>
              <a:rPr lang="fa-IR" dirty="0" smtClean="0">
                <a:cs typeface="B Zar" panose="00000400000000000000" pitchFamily="2" charset="-78"/>
              </a:rPr>
              <a:t>يكي از مشكلات بزرگ نزد مديران عامل مشكل نارضايتي است. </a:t>
            </a:r>
          </a:p>
          <a:p>
            <a:pPr algn="just" rtl="1">
              <a:lnSpc>
                <a:spcPct val="150000"/>
              </a:lnSpc>
              <a:buFont typeface="Wingdings" panose="05000000000000000000" pitchFamily="2" charset="2"/>
              <a:buChar char="v"/>
            </a:pPr>
            <a:r>
              <a:rPr lang="fa-IR" dirty="0" smtClean="0">
                <a:cs typeface="B Zar" panose="00000400000000000000" pitchFamily="2" charset="-78"/>
              </a:rPr>
              <a:t>شما به عنوان مدير منابع انساني ابتدا با يك نظر خواهي وسيع و گسترده و اصطلاحاً با </a:t>
            </a:r>
            <a:r>
              <a:rPr lang="fa-IR" b="1" dirty="0" smtClean="0">
                <a:solidFill>
                  <a:srgbClr val="FF0000"/>
                </a:solidFill>
                <a:cs typeface="B Zar" pitchFamily="2" charset="-78"/>
              </a:rPr>
              <a:t>دست پر نزد مدير عامل رفته </a:t>
            </a:r>
            <a:r>
              <a:rPr lang="fa-IR" dirty="0" smtClean="0">
                <a:cs typeface="B Zar" pitchFamily="2" charset="-78"/>
              </a:rPr>
              <a:t>و با ارائه مستندات وضع روشني از رضايتمندي را كه هميشه شاخص مهم و اصلي در شركت ها از نظر منابع انساني مي باشد ارائه داده و با تشريح علل و ارائه راه حل هاي كوتاه مدت ، ميان مدت و بلند مدت براي اين مشكل خود را شريك اصلي مدير عامل در حل اين معضل معرفي كنيد.</a:t>
            </a:r>
          </a:p>
          <a:p>
            <a:pPr algn="just" rtl="1">
              <a:lnSpc>
                <a:spcPct val="150000"/>
              </a:lnSpc>
              <a:buFont typeface="Wingdings" panose="05000000000000000000" pitchFamily="2" charset="2"/>
              <a:buChar char="v"/>
            </a:pPr>
            <a:r>
              <a:rPr lang="fa-IR" dirty="0" smtClean="0">
                <a:cs typeface="B Zar" pitchFamily="2" charset="-78"/>
              </a:rPr>
              <a:t>در اين راه مي توانيد از مشاوران و متخصصان منابع انساني نيز استفاده كنيد تا تقريباً حجت را بر او تمام كنيد  .</a:t>
            </a:r>
            <a:endParaRPr lang="en-US" dirty="0" smtClean="0">
              <a:cs typeface="B Zar" pitchFamily="2" charset="-78"/>
            </a:endParaRPr>
          </a:p>
          <a:p>
            <a:pPr algn="just" rtl="1">
              <a:lnSpc>
                <a:spcPct val="150000"/>
              </a:lnSpc>
              <a:buFont typeface="Wingdings" panose="05000000000000000000" pitchFamily="2" charset="2"/>
              <a:buChar char="v"/>
            </a:pPr>
            <a:endParaRPr lang="fa-IR" dirty="0">
              <a:cs typeface="B Zar" pitchFamily="2" charset="-78"/>
            </a:endParaRPr>
          </a:p>
        </p:txBody>
      </p:sp>
      <p:sp>
        <p:nvSpPr>
          <p:cNvPr id="7"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834994905"/>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45</a:t>
            </a:fld>
            <a:endParaRPr lang="en-US"/>
          </a:p>
        </p:txBody>
      </p:sp>
      <p:sp>
        <p:nvSpPr>
          <p:cNvPr id="4" name="Content Placeholder 3"/>
          <p:cNvSpPr>
            <a:spLocks noGrp="1"/>
          </p:cNvSpPr>
          <p:nvPr>
            <p:ph sz="quarter" idx="1"/>
          </p:nvPr>
        </p:nvSpPr>
        <p:spPr/>
        <p:txBody>
          <a:bodyPr anchor="ctr">
            <a:normAutofit fontScale="92500"/>
          </a:bodyPr>
          <a:lstStyle/>
          <a:p>
            <a:pPr algn="justLow" rtl="1">
              <a:lnSpc>
                <a:spcPct val="150000"/>
              </a:lnSpc>
            </a:pPr>
            <a:r>
              <a:rPr lang="fa-IR" dirty="0">
                <a:cs typeface="B Zar" panose="00000400000000000000" pitchFamily="2" charset="-78"/>
              </a:rPr>
              <a:t>هميشه نمونه هايي از كارهاي موفقي كه در طي دوران خدمت خود به عنوان مدير منابع انساني يا شاغل دراين بخش انجام داده ايد را يادآوري كرده و توانايي منابع انساني در جهت جلب رضايت پرسنل بازگو نماييد </a:t>
            </a:r>
            <a:r>
              <a:rPr lang="fa-IR" dirty="0" smtClean="0">
                <a:cs typeface="B Zar" panose="00000400000000000000" pitchFamily="2" charset="-78"/>
              </a:rPr>
              <a:t>.</a:t>
            </a:r>
          </a:p>
          <a:p>
            <a:pPr algn="justLow" rtl="1">
              <a:lnSpc>
                <a:spcPct val="150000"/>
              </a:lnSpc>
            </a:pPr>
            <a:r>
              <a:rPr lang="fa-IR" dirty="0" smtClean="0">
                <a:cs typeface="B Zar" panose="00000400000000000000" pitchFamily="2" charset="-78"/>
              </a:rPr>
              <a:t>مي </a:t>
            </a:r>
            <a:r>
              <a:rPr lang="fa-IR" dirty="0">
                <a:cs typeface="B Zar" panose="00000400000000000000" pitchFamily="2" charset="-78"/>
              </a:rPr>
              <a:t>توانيد از نمونه موفق كه در ساير سازمان ها انجام پذيرفته ( جذب نفرات شاخص و خوب ، آزمون هاي موفق استخدامي ، دوره هاي آموزشي موفق، تسهيلات رفاهي براي كاركنان و خانواده ها كه نفرات از آنها رضايت دارند ) مثال بياوريد . ذكر هر كدام از اين موارد تأثير بسيار مثبتي روي ديدگاه مديريت دارد </a:t>
            </a:r>
            <a:r>
              <a:rPr lang="fa-IR" dirty="0" smtClean="0">
                <a:cs typeface="B Zar" panose="00000400000000000000" pitchFamily="2" charset="-78"/>
              </a:rPr>
              <a:t>.</a:t>
            </a:r>
            <a:endParaRPr lang="fa-IR" dirty="0">
              <a:cs typeface="B Zar" panose="00000400000000000000" pitchFamily="2" charset="-78"/>
            </a:endParaRPr>
          </a:p>
        </p:txBody>
      </p:sp>
      <p:sp>
        <p:nvSpPr>
          <p:cNvPr id="8"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920356565"/>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46</a:t>
            </a:fld>
            <a:endParaRPr lang="en-US"/>
          </a:p>
        </p:txBody>
      </p:sp>
      <p:sp>
        <p:nvSpPr>
          <p:cNvPr id="4" name="Content Placeholder 3"/>
          <p:cNvSpPr>
            <a:spLocks noGrp="1"/>
          </p:cNvSpPr>
          <p:nvPr>
            <p:ph sz="quarter" idx="1"/>
          </p:nvPr>
        </p:nvSpPr>
        <p:spPr>
          <a:xfrm>
            <a:off x="381000" y="1524000"/>
            <a:ext cx="8305800" cy="4876800"/>
          </a:xfrm>
        </p:spPr>
        <p:txBody>
          <a:bodyPr anchor="ctr">
            <a:noAutofit/>
          </a:bodyPr>
          <a:lstStyle/>
          <a:p>
            <a:pPr algn="just" rtl="1">
              <a:lnSpc>
                <a:spcPct val="150000"/>
              </a:lnSpc>
            </a:pPr>
            <a:r>
              <a:rPr lang="fa-IR" sz="2800" dirty="0" smtClean="0">
                <a:cs typeface="B Zar" panose="00000400000000000000" pitchFamily="2" charset="-78"/>
              </a:rPr>
              <a:t>در </a:t>
            </a:r>
            <a:r>
              <a:rPr lang="fa-IR" sz="2800" dirty="0">
                <a:cs typeface="B Zar" panose="00000400000000000000" pitchFamily="2" charset="-78"/>
              </a:rPr>
              <a:t>تمام صحبت ها حتماً محدويت هاي مديرعامل (محدوديت هاي مالي ، قانوني ،ساختاري) را يادآور شويد تا او بداند كه شما تنها از موضع يك منتقد يا كارشناس صحبت نمي كنيد بلكه مسائل را به طور جامع مي بيند و راه حل هايتان نيز جامع و كاربردي است .</a:t>
            </a:r>
            <a:endParaRPr lang="en-US" sz="2800" dirty="0">
              <a:cs typeface="B Zar" panose="00000400000000000000" pitchFamily="2" charset="-78"/>
            </a:endParaRPr>
          </a:p>
          <a:p>
            <a:pPr algn="just" rtl="1">
              <a:lnSpc>
                <a:spcPct val="150000"/>
              </a:lnSpc>
            </a:pPr>
            <a:endParaRPr lang="fa-IR" sz="2800" dirty="0">
              <a:cs typeface="B Zar" panose="00000400000000000000" pitchFamily="2" charset="-78"/>
            </a:endParaRPr>
          </a:p>
        </p:txBody>
      </p:sp>
      <p:sp>
        <p:nvSpPr>
          <p:cNvPr id="7"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3441870806"/>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47</a:t>
            </a:fld>
            <a:endParaRPr lang="en-US"/>
          </a:p>
        </p:txBody>
      </p:sp>
      <p:sp>
        <p:nvSpPr>
          <p:cNvPr id="4" name="Content Placeholder 3"/>
          <p:cNvSpPr>
            <a:spLocks noGrp="1"/>
          </p:cNvSpPr>
          <p:nvPr>
            <p:ph sz="quarter" idx="1"/>
          </p:nvPr>
        </p:nvSpPr>
        <p:spPr>
          <a:xfrm>
            <a:off x="457200" y="1447800"/>
            <a:ext cx="8229600" cy="4572000"/>
          </a:xfrm>
        </p:spPr>
        <p:txBody>
          <a:bodyPr anchor="ctr">
            <a:normAutofit/>
          </a:bodyPr>
          <a:lstStyle/>
          <a:p>
            <a:pPr lvl="0" algn="just" rtl="1"/>
            <a:r>
              <a:rPr lang="fa-IR" sz="3200" dirty="0">
                <a:cs typeface="B Zar" panose="00000400000000000000" pitchFamily="2" charset="-78"/>
              </a:rPr>
              <a:t>از سياه نمايي بپرهيزيد و بيشتر بر روي توانايي هاي منابع انساني تأكيد </a:t>
            </a:r>
            <a:r>
              <a:rPr lang="fa-IR" sz="3200" dirty="0" smtClean="0">
                <a:cs typeface="B Zar" panose="00000400000000000000" pitchFamily="2" charset="-78"/>
              </a:rPr>
              <a:t>كنيد.</a:t>
            </a:r>
            <a:endParaRPr lang="en-US" sz="3200" dirty="0">
              <a:cs typeface="B Zar" panose="00000400000000000000" pitchFamily="2" charset="-78"/>
            </a:endParaRPr>
          </a:p>
          <a:p>
            <a:pPr lvl="0" algn="just" rtl="1"/>
            <a:r>
              <a:rPr lang="fa-IR" sz="3200" dirty="0">
                <a:cs typeface="B Zar" panose="00000400000000000000" pitchFamily="2" charset="-78"/>
              </a:rPr>
              <a:t>از تحسين كردن كارهاي خوب مدير عامل و استعدادها و مهارت هاي او غافل </a:t>
            </a:r>
            <a:r>
              <a:rPr lang="fa-IR" sz="3200" dirty="0" smtClean="0">
                <a:cs typeface="B Zar" panose="00000400000000000000" pitchFamily="2" charset="-78"/>
              </a:rPr>
              <a:t>نشويد.</a:t>
            </a:r>
            <a:endParaRPr lang="en-US" sz="3200" dirty="0">
              <a:cs typeface="B Zar" panose="00000400000000000000" pitchFamily="2" charset="-78"/>
            </a:endParaRPr>
          </a:p>
          <a:p>
            <a:pPr lvl="0" algn="just" rtl="1"/>
            <a:r>
              <a:rPr lang="fa-IR" sz="3200" dirty="0" smtClean="0">
                <a:cs typeface="B Zar" panose="00000400000000000000" pitchFamily="2" charset="-78"/>
              </a:rPr>
              <a:t>از </a:t>
            </a:r>
            <a:r>
              <a:rPr lang="fa-IR" sz="3200" dirty="0">
                <a:cs typeface="B Zar" panose="00000400000000000000" pitchFamily="2" charset="-78"/>
              </a:rPr>
              <a:t>غرور و خودنمايي پرهيز </a:t>
            </a:r>
            <a:r>
              <a:rPr lang="fa-IR" sz="3200" dirty="0" smtClean="0">
                <a:cs typeface="B Zar" panose="00000400000000000000" pitchFamily="2" charset="-78"/>
              </a:rPr>
              <a:t>كنيد.</a:t>
            </a:r>
            <a:endParaRPr lang="fa-IR" sz="3200" dirty="0">
              <a:cs typeface="B Zar" panose="00000400000000000000" pitchFamily="2" charset="-78"/>
            </a:endParaRPr>
          </a:p>
        </p:txBody>
      </p:sp>
      <p:sp>
        <p:nvSpPr>
          <p:cNvPr id="7"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952808072"/>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48</a:t>
            </a:fld>
            <a:endParaRPr lang="en-US"/>
          </a:p>
        </p:txBody>
      </p:sp>
      <p:sp>
        <p:nvSpPr>
          <p:cNvPr id="4" name="Content Placeholder 3"/>
          <p:cNvSpPr>
            <a:spLocks noGrp="1"/>
          </p:cNvSpPr>
          <p:nvPr>
            <p:ph sz="quarter" idx="1"/>
          </p:nvPr>
        </p:nvSpPr>
        <p:spPr>
          <a:xfrm>
            <a:off x="228600" y="1219200"/>
            <a:ext cx="8610600" cy="4191000"/>
          </a:xfrm>
        </p:spPr>
        <p:txBody>
          <a:bodyPr anchor="ctr">
            <a:normAutofit/>
          </a:bodyPr>
          <a:lstStyle/>
          <a:p>
            <a:pPr marL="0" indent="0" algn="justLow" rtl="1">
              <a:lnSpc>
                <a:spcPct val="150000"/>
              </a:lnSpc>
              <a:tabLst>
                <a:tab pos="0" algn="l"/>
                <a:tab pos="95250" algn="l"/>
              </a:tabLst>
            </a:pPr>
            <a:r>
              <a:rPr lang="fa-IR" sz="2800" dirty="0">
                <a:cs typeface="B Zar" panose="00000400000000000000" pitchFamily="2" charset="-78"/>
              </a:rPr>
              <a:t>برای متقاعد کردن مدیران قبل از هر چیزی باید بدانیم که آنها چگونه تصمیم </a:t>
            </a:r>
            <a:r>
              <a:rPr lang="fa-IR" sz="2800" dirty="0" smtClean="0">
                <a:cs typeface="B Zar" panose="00000400000000000000" pitchFamily="2" charset="-78"/>
              </a:rPr>
              <a:t>می گیرند</a:t>
            </a:r>
            <a:r>
              <a:rPr lang="fa-IR" sz="2800" dirty="0">
                <a:cs typeface="B Zar" panose="00000400000000000000" pitchFamily="2" charset="-78"/>
              </a:rPr>
              <a:t>.</a:t>
            </a:r>
          </a:p>
          <a:p>
            <a:pPr marL="0" indent="0" algn="justLow" rtl="1">
              <a:lnSpc>
                <a:spcPct val="150000"/>
              </a:lnSpc>
            </a:pPr>
            <a:r>
              <a:rPr lang="fa-IR" sz="2800" dirty="0" smtClean="0">
                <a:cs typeface="B Zar" panose="00000400000000000000" pitchFamily="2" charset="-78"/>
              </a:rPr>
              <a:t>ببینید </a:t>
            </a:r>
            <a:r>
              <a:rPr lang="fa-IR" sz="2800" dirty="0">
                <a:cs typeface="B Zar" panose="00000400000000000000" pitchFamily="2" charset="-78"/>
              </a:rPr>
              <a:t>مدیر ارشدتان برای تصمیم گیری چه معیاری در ذهن دارد، پیشنهاد شما را با چه چیزی مقایسه میکند. سپس سعی کنید معیارمقایسه های اورا تغییر دهید و معیار های </a:t>
            </a:r>
            <a:r>
              <a:rPr lang="fa-IR" sz="2800" dirty="0" smtClean="0">
                <a:cs typeface="B Zar" panose="00000400000000000000" pitchFamily="2" charset="-78"/>
              </a:rPr>
              <a:t>مورد </a:t>
            </a:r>
            <a:r>
              <a:rPr lang="fa-IR" sz="2800" dirty="0">
                <a:cs typeface="B Zar" panose="00000400000000000000" pitchFamily="2" charset="-78"/>
              </a:rPr>
              <a:t>نظر خودتان را جایگزین </a:t>
            </a:r>
            <a:r>
              <a:rPr lang="fa-IR" sz="2800" dirty="0" smtClean="0">
                <a:cs typeface="B Zar" panose="00000400000000000000" pitchFamily="2" charset="-78"/>
              </a:rPr>
              <a:t>کنید</a:t>
            </a:r>
            <a:r>
              <a:rPr lang="fa-IR" sz="2800" dirty="0">
                <a:cs typeface="B Zar" panose="00000400000000000000" pitchFamily="2" charset="-78"/>
              </a:rPr>
              <a:t>.</a:t>
            </a:r>
            <a:endParaRPr lang="fa-IR" sz="2800" dirty="0" smtClean="0">
              <a:cs typeface="B Zar" panose="00000400000000000000" pitchFamily="2" charset="-78"/>
            </a:endParaRPr>
          </a:p>
        </p:txBody>
      </p:sp>
      <p:sp>
        <p:nvSpPr>
          <p:cNvPr id="7"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2375270506"/>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49</a:t>
            </a:fld>
            <a:endParaRPr lang="en-US"/>
          </a:p>
        </p:txBody>
      </p:sp>
      <p:sp>
        <p:nvSpPr>
          <p:cNvPr id="4" name="Content Placeholder 3"/>
          <p:cNvSpPr>
            <a:spLocks noGrp="1"/>
          </p:cNvSpPr>
          <p:nvPr>
            <p:ph sz="quarter" idx="1"/>
          </p:nvPr>
        </p:nvSpPr>
        <p:spPr>
          <a:xfrm>
            <a:off x="228600" y="1905000"/>
            <a:ext cx="8610600" cy="3429000"/>
          </a:xfrm>
        </p:spPr>
        <p:txBody>
          <a:bodyPr anchor="ctr">
            <a:normAutofit/>
          </a:bodyPr>
          <a:lstStyle/>
          <a:p>
            <a:pPr marL="0" indent="0" algn="just" rtl="1"/>
            <a:r>
              <a:rPr lang="fa-IR" sz="2800" dirty="0" smtClean="0">
                <a:cs typeface="B Zar" panose="00000400000000000000" pitchFamily="2" charset="-78"/>
              </a:rPr>
              <a:t>مدیر عامل را در معرض رگبار </a:t>
            </a:r>
            <a:r>
              <a:rPr lang="fa-IR" sz="2800" dirty="0">
                <a:cs typeface="B Zar" panose="00000400000000000000" pitchFamily="2" charset="-78"/>
              </a:rPr>
              <a:t>اطلاعاتی </a:t>
            </a:r>
            <a:r>
              <a:rPr lang="fa-IR" sz="2800" dirty="0" smtClean="0">
                <a:cs typeface="B Zar" panose="00000400000000000000" pitchFamily="2" charset="-78"/>
              </a:rPr>
              <a:t>قرار ندهید. رگبار اطلاعاتی باعث سردر گمی می شود . </a:t>
            </a:r>
          </a:p>
          <a:p>
            <a:pPr marL="0" indent="0" algn="just" rtl="1">
              <a:buNone/>
            </a:pPr>
            <a:r>
              <a:rPr lang="fa-IR" sz="2800" dirty="0" smtClean="0">
                <a:cs typeface="B Zar" panose="00000400000000000000" pitchFamily="2" charset="-78"/>
              </a:rPr>
              <a:t>شما می توانید </a:t>
            </a:r>
            <a:r>
              <a:rPr lang="fa-IR" sz="2800" dirty="0">
                <a:cs typeface="B Zar" panose="00000400000000000000" pitchFamily="2" charset="-78"/>
              </a:rPr>
              <a:t>با ارائه ی پیشنهاد </a:t>
            </a:r>
            <a:r>
              <a:rPr lang="fa-IR" sz="2800" dirty="0" smtClean="0">
                <a:cs typeface="B Zar" panose="00000400000000000000" pitchFamily="2" charset="-78"/>
              </a:rPr>
              <a:t>مناسب خود </a:t>
            </a:r>
            <a:r>
              <a:rPr lang="fa-IR" sz="2800" dirty="0">
                <a:cs typeface="B Zar" panose="00000400000000000000" pitchFamily="2" charset="-78"/>
              </a:rPr>
              <a:t>راهی برای خروج از سردر </a:t>
            </a:r>
            <a:r>
              <a:rPr lang="fa-IR" sz="2800" dirty="0" smtClean="0">
                <a:cs typeface="B Zar" panose="00000400000000000000" pitchFamily="2" charset="-78"/>
              </a:rPr>
              <a:t>گمی، </a:t>
            </a:r>
            <a:r>
              <a:rPr lang="fa-IR" sz="2800" dirty="0">
                <a:cs typeface="B Zar" panose="00000400000000000000" pitchFamily="2" charset="-78"/>
              </a:rPr>
              <a:t>پیش روی او قرار دهید. </a:t>
            </a:r>
            <a:r>
              <a:rPr lang="fa-IR" sz="2800" dirty="0" smtClean="0">
                <a:cs typeface="B Zar" panose="00000400000000000000" pitchFamily="2" charset="-78"/>
              </a:rPr>
              <a:t>او به </a:t>
            </a:r>
            <a:r>
              <a:rPr lang="fa-IR" sz="2800" dirty="0">
                <a:cs typeface="B Zar" panose="00000400000000000000" pitchFamily="2" charset="-78"/>
              </a:rPr>
              <a:t>راحتی پیشنهاد شما را </a:t>
            </a:r>
            <a:r>
              <a:rPr lang="fa-IR" sz="2800" dirty="0" smtClean="0">
                <a:cs typeface="B Zar" panose="00000400000000000000" pitchFamily="2" charset="-78"/>
              </a:rPr>
              <a:t>می پذیرد.</a:t>
            </a:r>
            <a:endParaRPr lang="en-US" sz="2800" dirty="0">
              <a:cs typeface="B Zar" panose="00000400000000000000" pitchFamily="2" charset="-78"/>
            </a:endParaRPr>
          </a:p>
          <a:p>
            <a:pPr algn="just" rtl="1"/>
            <a:endParaRPr lang="fa-IR" sz="2800" dirty="0">
              <a:cs typeface="B Zar" panose="00000400000000000000" pitchFamily="2" charset="-78"/>
            </a:endParaRPr>
          </a:p>
          <a:p>
            <a:pPr algn="just" rtl="1"/>
            <a:endParaRPr lang="fa-IR" sz="2800" dirty="0">
              <a:cs typeface="B Zar" panose="00000400000000000000" pitchFamily="2" charset="-78"/>
            </a:endParaRPr>
          </a:p>
        </p:txBody>
      </p:sp>
      <p:sp>
        <p:nvSpPr>
          <p:cNvPr id="5"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40142705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smtClean="0"/>
              <a:t>sah.jazayeri@gmail.com</a:t>
            </a:r>
            <a:endParaRPr lang="en-US"/>
          </a:p>
        </p:txBody>
      </p:sp>
      <p:sp>
        <p:nvSpPr>
          <p:cNvPr id="4" name="Slide Number Placeholder 3"/>
          <p:cNvSpPr>
            <a:spLocks noGrp="1"/>
          </p:cNvSpPr>
          <p:nvPr>
            <p:ph type="sldNum" sz="quarter" idx="12"/>
          </p:nvPr>
        </p:nvSpPr>
        <p:spPr/>
        <p:txBody>
          <a:bodyPr/>
          <a:lstStyle/>
          <a:p>
            <a:fld id="{92FC0856-ED06-4409-8B50-72E768B0A124}" type="slidenum">
              <a:rPr lang="en-US" smtClean="0"/>
              <a:pPr/>
              <a:t>5</a:t>
            </a:fld>
            <a:endParaRPr lang="en-US"/>
          </a:p>
        </p:txBody>
      </p:sp>
      <p:sp>
        <p:nvSpPr>
          <p:cNvPr id="6" name="Title 1"/>
          <p:cNvSpPr>
            <a:spLocks noGrp="1"/>
          </p:cNvSpPr>
          <p:nvPr>
            <p:ph sz="quarter" idx="1"/>
          </p:nvPr>
        </p:nvSpPr>
        <p:spPr>
          <a:xfrm>
            <a:off x="762000" y="762000"/>
            <a:ext cx="7772400" cy="4572000"/>
          </a:xfrm>
        </p:spPr>
        <p:txBody>
          <a:bodyPr anchor="ctr">
            <a:normAutofit fontScale="97500"/>
          </a:bodyPr>
          <a:lstStyle/>
          <a:p>
            <a:pPr marL="0" indent="0" algn="ctr" rtl="1">
              <a:buNone/>
            </a:pPr>
            <a:r>
              <a:rPr lang="fa-IR" sz="4800" b="1"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cs typeface="B Zar" pitchFamily="2" charset="-78"/>
              </a:rPr>
              <a:t>مدل مديريت سرمايه هاي انساني</a:t>
            </a:r>
          </a:p>
        </p:txBody>
      </p:sp>
    </p:spTree>
    <p:extLst>
      <p:ext uri="{BB962C8B-B14F-4D97-AF65-F5344CB8AC3E}">
        <p14:creationId xmlns:p14="http://schemas.microsoft.com/office/powerpoint/2010/main" val="2558181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50</a:t>
            </a:fld>
            <a:endParaRPr lang="en-US"/>
          </a:p>
        </p:txBody>
      </p:sp>
      <p:sp>
        <p:nvSpPr>
          <p:cNvPr id="4" name="Content Placeholder 3"/>
          <p:cNvSpPr>
            <a:spLocks noGrp="1"/>
          </p:cNvSpPr>
          <p:nvPr>
            <p:ph sz="quarter" idx="1"/>
          </p:nvPr>
        </p:nvSpPr>
        <p:spPr>
          <a:xfrm>
            <a:off x="228600" y="1219200"/>
            <a:ext cx="8610600" cy="3657600"/>
          </a:xfrm>
        </p:spPr>
        <p:txBody>
          <a:bodyPr anchor="ctr">
            <a:normAutofit/>
          </a:bodyPr>
          <a:lstStyle/>
          <a:p>
            <a:pPr algn="just" rtl="1">
              <a:lnSpc>
                <a:spcPct val="150000"/>
              </a:lnSpc>
            </a:pPr>
            <a:r>
              <a:rPr lang="fa-IR" sz="2800" dirty="0" smtClean="0">
                <a:cs typeface="B Zar" panose="00000400000000000000" pitchFamily="2" charset="-78"/>
              </a:rPr>
              <a:t>نتیجه گرا باشید.</a:t>
            </a:r>
            <a:endParaRPr lang="fa-IR" sz="2800" dirty="0">
              <a:cs typeface="B Zar" panose="00000400000000000000" pitchFamily="2" charset="-78"/>
            </a:endParaRPr>
          </a:p>
          <a:p>
            <a:pPr marL="0" indent="0" algn="just" rtl="1">
              <a:lnSpc>
                <a:spcPct val="150000"/>
              </a:lnSpc>
              <a:buNone/>
            </a:pPr>
            <a:r>
              <a:rPr lang="fa-IR" sz="2800" dirty="0">
                <a:cs typeface="B Zar" panose="00000400000000000000" pitchFamily="2" charset="-78"/>
              </a:rPr>
              <a:t>دقیقا </a:t>
            </a:r>
            <a:r>
              <a:rPr lang="fa-IR" sz="2800" dirty="0" smtClean="0">
                <a:cs typeface="B Zar" panose="00000400000000000000" pitchFamily="2" charset="-78"/>
              </a:rPr>
              <a:t>میخواهم </a:t>
            </a:r>
            <a:r>
              <a:rPr lang="fa-IR" sz="2800" dirty="0">
                <a:cs typeface="B Zar" panose="00000400000000000000" pitchFamily="2" charset="-78"/>
              </a:rPr>
              <a:t>به چه چیزی </a:t>
            </a:r>
            <a:r>
              <a:rPr lang="fa-IR" sz="2800" dirty="0" smtClean="0">
                <a:cs typeface="B Zar" panose="00000400000000000000" pitchFamily="2" charset="-78"/>
              </a:rPr>
              <a:t>برسم؟ </a:t>
            </a:r>
            <a:r>
              <a:rPr lang="fa-IR" sz="2800" dirty="0">
                <a:cs typeface="B Zar" panose="00000400000000000000" pitchFamily="2" charset="-78"/>
              </a:rPr>
              <a:t>مدیرمن به دنبال چیست؟ حداقل نتیجه ای که به آن قناعت خواهم کرد چیست؟ چه مشکلاتی ممکن است طی متقاعد کردن او به وجود بیاید؟ چگونه هر یک از مشکلات را حل خواهم کرد</a:t>
            </a:r>
            <a:r>
              <a:rPr lang="fa-IR" sz="2800" dirty="0" smtClean="0">
                <a:cs typeface="B Zar" panose="00000400000000000000" pitchFamily="2" charset="-78"/>
              </a:rPr>
              <a:t>؟</a:t>
            </a:r>
            <a:endParaRPr lang="fa-IR" sz="2800" dirty="0">
              <a:cs typeface="B Zar" panose="00000400000000000000" pitchFamily="2" charset="-78"/>
            </a:endParaRPr>
          </a:p>
        </p:txBody>
      </p:sp>
      <p:sp>
        <p:nvSpPr>
          <p:cNvPr id="5"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4014270565"/>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51</a:t>
            </a:fld>
            <a:endParaRPr lang="en-US"/>
          </a:p>
        </p:txBody>
      </p:sp>
      <p:sp>
        <p:nvSpPr>
          <p:cNvPr id="4" name="Content Placeholder 3"/>
          <p:cNvSpPr>
            <a:spLocks noGrp="1"/>
          </p:cNvSpPr>
          <p:nvPr>
            <p:ph sz="quarter" idx="1"/>
          </p:nvPr>
        </p:nvSpPr>
        <p:spPr>
          <a:xfrm>
            <a:off x="609600" y="1143000"/>
            <a:ext cx="8153400" cy="3657600"/>
          </a:xfrm>
        </p:spPr>
        <p:txBody>
          <a:bodyPr anchor="ctr">
            <a:normAutofit/>
          </a:bodyPr>
          <a:lstStyle/>
          <a:p>
            <a:pPr lvl="0" algn="just" rtl="1">
              <a:lnSpc>
                <a:spcPct val="150000"/>
              </a:lnSpc>
            </a:pPr>
            <a:r>
              <a:rPr lang="fa-IR" sz="3600" dirty="0">
                <a:cs typeface="B Zar" pitchFamily="2" charset="-78"/>
              </a:rPr>
              <a:t> </a:t>
            </a:r>
            <a:r>
              <a:rPr lang="ar-SA" sz="3600" dirty="0" smtClean="0">
                <a:cs typeface="B Zar" pitchFamily="2" charset="-78"/>
              </a:rPr>
              <a:t>مدیران عامل </a:t>
            </a:r>
            <a:r>
              <a:rPr lang="fa-IR" sz="3600" dirty="0" smtClean="0">
                <a:cs typeface="B Zar" pitchFamily="2" charset="-78"/>
              </a:rPr>
              <a:t>را </a:t>
            </a:r>
            <a:r>
              <a:rPr lang="ar-SA" sz="3600" dirty="0" smtClean="0">
                <a:cs typeface="B Zar" pitchFamily="2" charset="-78"/>
              </a:rPr>
              <a:t>نسبت به تمام مسائلی که درحیطه کاری آنها رخ می‌دهد،آگاه </a:t>
            </a:r>
            <a:r>
              <a:rPr lang="fa-IR" sz="3600" dirty="0" smtClean="0">
                <a:cs typeface="B Zar" pitchFamily="2" charset="-78"/>
              </a:rPr>
              <a:t>کنید</a:t>
            </a:r>
            <a:r>
              <a:rPr lang="fa-IR" sz="3600" dirty="0">
                <a:cs typeface="B Zar" pitchFamily="2" charset="-78"/>
              </a:rPr>
              <a:t>.</a:t>
            </a:r>
            <a:endParaRPr lang="fa-IR" sz="3600" dirty="0" smtClean="0">
              <a:cs typeface="B Zar" pitchFamily="2" charset="-78"/>
            </a:endParaRPr>
          </a:p>
        </p:txBody>
      </p:sp>
      <p:sp>
        <p:nvSpPr>
          <p:cNvPr id="6"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1791138856"/>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92FC0856-ED06-4409-8B50-72E768B0A124}" type="slidenum">
              <a:rPr lang="en-US" smtClean="0"/>
              <a:pPr/>
              <a:t>52</a:t>
            </a:fld>
            <a:endParaRPr lang="en-US"/>
          </a:p>
        </p:txBody>
      </p:sp>
      <p:sp>
        <p:nvSpPr>
          <p:cNvPr id="4" name="Content Placeholder 3"/>
          <p:cNvSpPr>
            <a:spLocks noGrp="1"/>
          </p:cNvSpPr>
          <p:nvPr>
            <p:ph sz="quarter" idx="1"/>
          </p:nvPr>
        </p:nvSpPr>
        <p:spPr>
          <a:xfrm>
            <a:off x="533400" y="1447800"/>
            <a:ext cx="8153400" cy="5029200"/>
          </a:xfrm>
        </p:spPr>
        <p:txBody>
          <a:bodyPr anchor="ctr">
            <a:normAutofit fontScale="85000" lnSpcReduction="20000"/>
          </a:bodyPr>
          <a:lstStyle/>
          <a:p>
            <a:pPr marL="0" lvl="0" indent="0" algn="just" rtl="1">
              <a:lnSpc>
                <a:spcPct val="170000"/>
              </a:lnSpc>
              <a:buNone/>
            </a:pPr>
            <a:r>
              <a:rPr lang="fa-IR" b="1" dirty="0" smtClean="0">
                <a:solidFill>
                  <a:srgbClr val="7030A0"/>
                </a:solidFill>
                <a:effectLst>
                  <a:outerShdw blurRad="38100" dist="38100" dir="2700000" algn="tl">
                    <a:srgbClr val="000000">
                      <a:alpha val="43137"/>
                    </a:srgbClr>
                  </a:outerShdw>
                </a:effectLst>
                <a:cs typeface="B Zar" pitchFamily="2" charset="-78"/>
              </a:rPr>
              <a:t>کمک گرفتن از ریش سفیدها:</a:t>
            </a:r>
          </a:p>
          <a:p>
            <a:pPr marL="0" lvl="0" indent="0" algn="just" rtl="1">
              <a:lnSpc>
                <a:spcPct val="170000"/>
              </a:lnSpc>
              <a:buNone/>
            </a:pPr>
            <a:r>
              <a:rPr lang="fa-IR" dirty="0" smtClean="0">
                <a:cs typeface="B Zar" pitchFamily="2" charset="-78"/>
              </a:rPr>
              <a:t>شاید بتوان با کمک گرفتن از ریش سفید سازمان (شخصی که هم از لحاظ سنی و هم از لحاظ سابقه ای با تجربه باشد) چالش ها، دغدغه ها و نگرانی های واحد منابع انسانی را به مدیریت ارشد انتقال داد.</a:t>
            </a:r>
          </a:p>
          <a:p>
            <a:pPr marL="0" lvl="0" indent="0" algn="just" rtl="1">
              <a:lnSpc>
                <a:spcPct val="170000"/>
              </a:lnSpc>
              <a:buNone/>
            </a:pPr>
            <a:r>
              <a:rPr lang="fa-IR" dirty="0" smtClean="0">
                <a:cs typeface="B Zar" pitchFamily="2" charset="-78"/>
              </a:rPr>
              <a:t> استفاده از مهره های کلیدی سازمان در جلسات اصلی منابع انسانی و همسو سازی مدیران تاثیر گذار با چالش های منابع انسانی نیز قطعا مثمر ثمر خواهد بود البته این فرآیند به خودی خود زمان بر است و باید با سختی های آن آشنا شد تا در مسیر اشتباهی قرار نگیرد. در نهایت استفاده از مدیران تصمیم گیر و ریش سفید سازمان در انتقال و ارایه دغدغه ها و چالش های پیشرو سازمان در منابع انسانی، می تواند بسیار کمک کننده باشد.</a:t>
            </a:r>
            <a:endParaRPr lang="en-US" dirty="0" smtClean="0">
              <a:cs typeface="B Zar" pitchFamily="2" charset="-78"/>
            </a:endParaRPr>
          </a:p>
        </p:txBody>
      </p:sp>
      <p:sp>
        <p:nvSpPr>
          <p:cNvPr id="7" name="Title 1"/>
          <p:cNvSpPr txBox="1">
            <a:spLocks/>
          </p:cNvSpPr>
          <p:nvPr/>
        </p:nvSpPr>
        <p:spPr>
          <a:xfrm>
            <a:off x="533400" y="228600"/>
            <a:ext cx="8077200" cy="1143000"/>
          </a:xfrm>
          <a:prstGeom prst="rect">
            <a:avLst/>
          </a:prstGeom>
        </p:spPr>
        <p:txBody>
          <a:bodyPr bIns="91440" anchor="ctr" anchorCtr="0">
            <a:normAutofit/>
          </a:bodyPr>
          <a:lstStyle>
            <a:lvl1pPr algn="l" rtl="0" eaLnBrk="1" latinLnBrk="0" hangingPunct="1">
              <a:spcBef>
                <a:spcPct val="0"/>
              </a:spcBef>
              <a:buNone/>
              <a:defRPr kumimoji="0" sz="4000" kern="1200">
                <a:solidFill>
                  <a:schemeClr val="tx2"/>
                </a:solidFill>
                <a:latin typeface="+mj-lt"/>
                <a:ea typeface="+mj-ea"/>
                <a:cs typeface="+mj-cs"/>
              </a:defRPr>
            </a:lvl1pPr>
          </a:lstStyle>
          <a:p>
            <a:pPr algn="ctr" rtl="1"/>
            <a:r>
              <a:rPr lang="ar-SA" sz="3200" dirty="0" smtClean="0">
                <a:solidFill>
                  <a:srgbClr val="FF0000"/>
                </a:solidFill>
                <a:effectLst>
                  <a:outerShdw blurRad="38100" dist="38100" dir="2700000" algn="tl">
                    <a:srgbClr val="000000">
                      <a:alpha val="43137"/>
                    </a:srgbClr>
                  </a:outerShdw>
                </a:effectLst>
                <a:cs typeface="B Zar" pitchFamily="2" charset="-78"/>
              </a:rPr>
              <a:t>توصیه های </a:t>
            </a:r>
            <a:r>
              <a:rPr lang="fa-IR" sz="3200" dirty="0" smtClean="0">
                <a:solidFill>
                  <a:srgbClr val="FF0000"/>
                </a:solidFill>
                <a:effectLst>
                  <a:outerShdw blurRad="38100" dist="38100" dir="2700000" algn="tl">
                    <a:srgbClr val="000000">
                      <a:alpha val="43137"/>
                    </a:srgbClr>
                  </a:outerShdw>
                </a:effectLst>
                <a:cs typeface="B Zar" pitchFamily="2" charset="-78"/>
              </a:rPr>
              <a:t>کاربردی برای تاثیر گذاری </a:t>
            </a:r>
            <a:r>
              <a:rPr lang="ar-SA" sz="3200" dirty="0" smtClean="0">
                <a:solidFill>
                  <a:srgbClr val="FF0000"/>
                </a:solidFill>
                <a:effectLst>
                  <a:outerShdw blurRad="38100" dist="38100" dir="2700000" algn="tl">
                    <a:srgbClr val="000000">
                      <a:alpha val="43137"/>
                    </a:srgbClr>
                  </a:outerShdw>
                </a:effectLst>
                <a:cs typeface="B Zar" pitchFamily="2" charset="-78"/>
              </a:rPr>
              <a:t>مدیران منابع انسانی بر مدیر</a:t>
            </a:r>
            <a:r>
              <a:rPr lang="fa-IR" sz="3200" dirty="0" smtClean="0">
                <a:solidFill>
                  <a:srgbClr val="FF0000"/>
                </a:solidFill>
                <a:effectLst>
                  <a:outerShdw blurRad="38100" dist="38100" dir="2700000" algn="tl">
                    <a:srgbClr val="000000">
                      <a:alpha val="43137"/>
                    </a:srgbClr>
                  </a:outerShdw>
                </a:effectLst>
                <a:cs typeface="B Zar" pitchFamily="2" charset="-78"/>
              </a:rPr>
              <a:t>ان</a:t>
            </a:r>
            <a:r>
              <a:rPr lang="ar-SA" sz="3200" dirty="0" smtClean="0">
                <a:solidFill>
                  <a:srgbClr val="FF0000"/>
                </a:solidFill>
                <a:effectLst>
                  <a:outerShdw blurRad="38100" dist="38100" dir="2700000" algn="tl">
                    <a:srgbClr val="000000">
                      <a:alpha val="43137"/>
                    </a:srgbClr>
                  </a:outerShdw>
                </a:effectLst>
                <a:cs typeface="B Zar" pitchFamily="2" charset="-78"/>
              </a:rPr>
              <a:t> عامل</a:t>
            </a:r>
            <a:endParaRPr lang="fa-IR" sz="3200" dirty="0">
              <a:solidFill>
                <a:srgbClr val="FF0000"/>
              </a:solidFill>
              <a:effectLst>
                <a:outerShdw blurRad="38100" dist="38100" dir="2700000" algn="tl">
                  <a:srgbClr val="000000">
                    <a:alpha val="43137"/>
                  </a:srgbClr>
                </a:outerShdw>
              </a:effectLst>
              <a:cs typeface="B Zar" pitchFamily="2" charset="-78"/>
            </a:endParaRPr>
          </a:p>
        </p:txBody>
      </p:sp>
      <p:sp>
        <p:nvSpPr>
          <p:cNvPr id="2" name="Footer Placeholder 1"/>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938328629"/>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4146" name="Title 3"/>
          <p:cNvSpPr>
            <a:spLocks noGrp="1"/>
          </p:cNvSpPr>
          <p:nvPr>
            <p:ph type="title"/>
          </p:nvPr>
        </p:nvSpPr>
        <p:spPr bwMode="auto">
          <a:xfrm>
            <a:off x="2160587" y="4679950"/>
            <a:ext cx="5078413" cy="21780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0" compatLnSpc="1">
            <a:prstTxWarp prst="textNoShape">
              <a:avLst/>
            </a:prstTxWarp>
          </a:bodyPr>
          <a:lstStyle/>
          <a:p>
            <a:pPr algn="ctr" rtl="1">
              <a:lnSpc>
                <a:spcPct val="125000"/>
              </a:lnSpc>
            </a:pPr>
            <a:r>
              <a:rPr lang="fa-IR" altLang="fa-IR" sz="4800" b="0" dirty="0" smtClean="0">
                <a:solidFill>
                  <a:srgbClr val="002060"/>
                </a:solidFill>
                <a:latin typeface="IranNastaliq" pitchFamily="18" charset="0"/>
                <a:cs typeface="B Zar" panose="00000400000000000000" pitchFamily="2" charset="-78"/>
              </a:rPr>
              <a:t>در پناه حضرت حق </a:t>
            </a:r>
            <a:br>
              <a:rPr lang="fa-IR" altLang="fa-IR" sz="4800" b="0" dirty="0" smtClean="0">
                <a:solidFill>
                  <a:srgbClr val="002060"/>
                </a:solidFill>
                <a:latin typeface="IranNastaliq" pitchFamily="18" charset="0"/>
                <a:cs typeface="B Zar" panose="00000400000000000000" pitchFamily="2" charset="-78"/>
              </a:rPr>
            </a:br>
            <a:r>
              <a:rPr lang="fa-IR" altLang="fa-IR" sz="4800" b="0" dirty="0" smtClean="0">
                <a:solidFill>
                  <a:srgbClr val="002060"/>
                </a:solidFill>
                <a:latin typeface="IranNastaliq" pitchFamily="18" charset="0"/>
                <a:cs typeface="B Zar" panose="00000400000000000000" pitchFamily="2" charset="-78"/>
              </a:rPr>
              <a:t>سعادتمند و سربلند باشيد</a:t>
            </a:r>
          </a:p>
        </p:txBody>
      </p:sp>
      <p:pic>
        <p:nvPicPr>
          <p:cNvPr id="134147" name="Picture 4" descr="Chrysanthemum.jpg"/>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03288" y="338138"/>
            <a:ext cx="7402512" cy="4264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Footer Placeholder 1"/>
          <p:cNvSpPr>
            <a:spLocks noGrp="1"/>
          </p:cNvSpPr>
          <p:nvPr>
            <p:ph type="ftr" sz="quarter" idx="11"/>
          </p:nvPr>
        </p:nvSpPr>
        <p:spPr/>
        <p:txBody>
          <a:bodyPr/>
          <a:lstStyle/>
          <a:p>
            <a:r>
              <a:rPr lang="en-US" smtClean="0"/>
              <a:t>sah.jazayeri@gmail.com</a:t>
            </a:r>
            <a:endParaRPr lang="en-US"/>
          </a:p>
        </p:txBody>
      </p:sp>
      <p:sp>
        <p:nvSpPr>
          <p:cNvPr id="3" name="Slide Number Placeholder 2"/>
          <p:cNvSpPr>
            <a:spLocks noGrp="1"/>
          </p:cNvSpPr>
          <p:nvPr>
            <p:ph type="sldNum" sz="quarter" idx="12"/>
          </p:nvPr>
        </p:nvSpPr>
        <p:spPr/>
        <p:txBody>
          <a:bodyPr/>
          <a:lstStyle/>
          <a:p>
            <a:fld id="{92FC0856-ED06-4409-8B50-72E768B0A124}" type="slidenum">
              <a:rPr lang="en-US" smtClean="0"/>
              <a:pPr/>
              <a:t>53</a:t>
            </a:fld>
            <a:endParaRPr lang="en-US"/>
          </a:p>
        </p:txBody>
      </p:sp>
    </p:spTree>
    <p:extLst>
      <p:ext uri="{BB962C8B-B14F-4D97-AF65-F5344CB8AC3E}">
        <p14:creationId xmlns:p14="http://schemas.microsoft.com/office/powerpoint/2010/main" val="4080103557"/>
      </p:ext>
    </p:extLst>
  </p:cSld>
  <p:clrMapOvr>
    <a:masterClrMapping/>
  </p:clrMapOvr>
  <p:transition spd="slow">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81000" y="76200"/>
            <a:ext cx="8229600" cy="609600"/>
          </a:xfrm>
        </p:spPr>
        <p:txBody>
          <a:bodyPr>
            <a:normAutofit fontScale="90000"/>
          </a:bodyPr>
          <a:lstStyle/>
          <a:p>
            <a:pPr algn="ctr" rtl="1"/>
            <a:r>
              <a:rPr lang="fa-IR" sz="3600" b="1" dirty="0" smtClean="0">
                <a:solidFill>
                  <a:schemeClr val="tx1"/>
                </a:solidFill>
                <a:cs typeface="B Badr" pitchFamily="2" charset="-78"/>
              </a:rPr>
              <a:t>مدل مديريت سرمايه هاي انساني</a:t>
            </a:r>
          </a:p>
        </p:txBody>
      </p:sp>
      <p:grpSp>
        <p:nvGrpSpPr>
          <p:cNvPr id="3" name="Group 2"/>
          <p:cNvGrpSpPr/>
          <p:nvPr/>
        </p:nvGrpSpPr>
        <p:grpSpPr>
          <a:xfrm>
            <a:off x="1833563" y="715963"/>
            <a:ext cx="5475287" cy="5426075"/>
            <a:chOff x="1833563" y="715963"/>
            <a:chExt cx="5475287" cy="5426075"/>
          </a:xfrm>
        </p:grpSpPr>
        <p:sp>
          <p:nvSpPr>
            <p:cNvPr id="6" name="Oval 5"/>
            <p:cNvSpPr>
              <a:spLocks noChangeArrowheads="1"/>
            </p:cNvSpPr>
            <p:nvPr/>
          </p:nvSpPr>
          <p:spPr bwMode="auto">
            <a:xfrm>
              <a:off x="1833563" y="715963"/>
              <a:ext cx="5475287" cy="5426075"/>
            </a:xfrm>
            <a:prstGeom prst="ellipse">
              <a:avLst/>
            </a:prstGeom>
            <a:solidFill>
              <a:srgbClr val="FF6600"/>
            </a:solidFill>
            <a:ln w="9525">
              <a:solidFill>
                <a:srgbClr val="993300"/>
              </a:solidFill>
              <a:round/>
              <a:headEnd/>
              <a:tailEnd/>
            </a:ln>
            <a:effectLst>
              <a:outerShdw dist="107763" dir="2700000" algn="ctr" rotWithShape="0">
                <a:srgbClr val="808080">
                  <a:alpha val="50000"/>
                </a:srgbClr>
              </a:outerShdw>
            </a:effectLst>
          </p:spPr>
          <p:txBody>
            <a:bodyPr/>
            <a:lstStyle>
              <a:defPPr>
                <a:defRPr lang="en-US"/>
              </a:defPPr>
              <a:lvl1pPr algn="l" rtl="0" fontAlgn="base">
                <a:spcBef>
                  <a:spcPct val="50000"/>
                </a:spcBef>
                <a:spcAft>
                  <a:spcPct val="0"/>
                </a:spcAft>
                <a:defRPr sz="1600" kern="1200">
                  <a:solidFill>
                    <a:srgbClr val="08014B"/>
                  </a:solidFill>
                  <a:latin typeface="Times New Roman" pitchFamily="18" charset="0"/>
                  <a:ea typeface="+mn-ea"/>
                  <a:cs typeface="+mn-cs"/>
                </a:defRPr>
              </a:lvl1pPr>
              <a:lvl2pPr marL="457200" algn="l" rtl="0" fontAlgn="base">
                <a:spcBef>
                  <a:spcPct val="50000"/>
                </a:spcBef>
                <a:spcAft>
                  <a:spcPct val="0"/>
                </a:spcAft>
                <a:defRPr sz="1600" kern="1200">
                  <a:solidFill>
                    <a:srgbClr val="08014B"/>
                  </a:solidFill>
                  <a:latin typeface="Times New Roman" pitchFamily="18" charset="0"/>
                  <a:ea typeface="+mn-ea"/>
                  <a:cs typeface="+mn-cs"/>
                </a:defRPr>
              </a:lvl2pPr>
              <a:lvl3pPr marL="914400" algn="l" rtl="0" fontAlgn="base">
                <a:spcBef>
                  <a:spcPct val="50000"/>
                </a:spcBef>
                <a:spcAft>
                  <a:spcPct val="0"/>
                </a:spcAft>
                <a:defRPr sz="1600" kern="1200">
                  <a:solidFill>
                    <a:srgbClr val="08014B"/>
                  </a:solidFill>
                  <a:latin typeface="Times New Roman" pitchFamily="18" charset="0"/>
                  <a:ea typeface="+mn-ea"/>
                  <a:cs typeface="+mn-cs"/>
                </a:defRPr>
              </a:lvl3pPr>
              <a:lvl4pPr marL="1371600" algn="l" rtl="0" fontAlgn="base">
                <a:spcBef>
                  <a:spcPct val="50000"/>
                </a:spcBef>
                <a:spcAft>
                  <a:spcPct val="0"/>
                </a:spcAft>
                <a:defRPr sz="1600" kern="1200">
                  <a:solidFill>
                    <a:srgbClr val="08014B"/>
                  </a:solidFill>
                  <a:latin typeface="Times New Roman" pitchFamily="18" charset="0"/>
                  <a:ea typeface="+mn-ea"/>
                  <a:cs typeface="+mn-cs"/>
                </a:defRPr>
              </a:lvl4pPr>
              <a:lvl5pPr marL="1828800" algn="l" rtl="0" fontAlgn="base">
                <a:spcBef>
                  <a:spcPct val="50000"/>
                </a:spcBef>
                <a:spcAft>
                  <a:spcPct val="0"/>
                </a:spcAft>
                <a:defRPr sz="1600" kern="1200">
                  <a:solidFill>
                    <a:srgbClr val="08014B"/>
                  </a:solidFill>
                  <a:latin typeface="Times New Roman" pitchFamily="18" charset="0"/>
                  <a:ea typeface="+mn-ea"/>
                  <a:cs typeface="+mn-cs"/>
                </a:defRPr>
              </a:lvl5pPr>
              <a:lvl6pPr marL="2286000" algn="r" defTabSz="914400" rtl="1" eaLnBrk="1" latinLnBrk="0" hangingPunct="1">
                <a:defRPr sz="1600" kern="1200">
                  <a:solidFill>
                    <a:srgbClr val="08014B"/>
                  </a:solidFill>
                  <a:latin typeface="Times New Roman" pitchFamily="18" charset="0"/>
                  <a:ea typeface="+mn-ea"/>
                  <a:cs typeface="+mn-cs"/>
                </a:defRPr>
              </a:lvl6pPr>
              <a:lvl7pPr marL="2743200" algn="r" defTabSz="914400" rtl="1" eaLnBrk="1" latinLnBrk="0" hangingPunct="1">
                <a:defRPr sz="1600" kern="1200">
                  <a:solidFill>
                    <a:srgbClr val="08014B"/>
                  </a:solidFill>
                  <a:latin typeface="Times New Roman" pitchFamily="18" charset="0"/>
                  <a:ea typeface="+mn-ea"/>
                  <a:cs typeface="+mn-cs"/>
                </a:defRPr>
              </a:lvl7pPr>
              <a:lvl8pPr marL="3200400" algn="r" defTabSz="914400" rtl="1" eaLnBrk="1" latinLnBrk="0" hangingPunct="1">
                <a:defRPr sz="1600" kern="1200">
                  <a:solidFill>
                    <a:srgbClr val="08014B"/>
                  </a:solidFill>
                  <a:latin typeface="Times New Roman" pitchFamily="18" charset="0"/>
                  <a:ea typeface="+mn-ea"/>
                  <a:cs typeface="+mn-cs"/>
                </a:defRPr>
              </a:lvl8pPr>
              <a:lvl9pPr marL="3657600" algn="r" defTabSz="914400" rtl="1" eaLnBrk="1" latinLnBrk="0" hangingPunct="1">
                <a:defRPr sz="1600" kern="1200">
                  <a:solidFill>
                    <a:srgbClr val="08014B"/>
                  </a:solidFill>
                  <a:latin typeface="Times New Roman" pitchFamily="18" charset="0"/>
                  <a:ea typeface="+mn-ea"/>
                  <a:cs typeface="+mn-cs"/>
                </a:defRPr>
              </a:lvl9pPr>
            </a:lstStyle>
            <a:p>
              <a:pPr algn="r" rtl="1">
                <a:spcBef>
                  <a:spcPct val="0"/>
                </a:spcBef>
                <a:defRPr/>
              </a:pPr>
              <a:endParaRPr lang="en-SG">
                <a:solidFill>
                  <a:schemeClr val="tx1"/>
                </a:solidFill>
                <a:latin typeface="Arial" charset="0"/>
                <a:cs typeface="B Badr" pitchFamily="2" charset="-78"/>
              </a:endParaRPr>
            </a:p>
          </p:txBody>
        </p:sp>
        <p:sp>
          <p:nvSpPr>
            <p:cNvPr id="7" name="Oval 6"/>
            <p:cNvSpPr>
              <a:spLocks noChangeArrowheads="1"/>
            </p:cNvSpPr>
            <p:nvPr/>
          </p:nvSpPr>
          <p:spPr bwMode="auto">
            <a:xfrm>
              <a:off x="2208213" y="1122363"/>
              <a:ext cx="4722812" cy="4610100"/>
            </a:xfrm>
            <a:prstGeom prst="ellipse">
              <a:avLst/>
            </a:prstGeom>
            <a:solidFill>
              <a:srgbClr val="FF9953"/>
            </a:solidFill>
            <a:ln w="9525">
              <a:solidFill>
                <a:srgbClr val="993300"/>
              </a:solidFill>
              <a:prstDash val="dash"/>
              <a:round/>
              <a:headEnd/>
              <a:tailEnd/>
            </a:ln>
            <a:effectLst>
              <a:outerShdw dist="107763" dir="2700000" algn="ctr" rotWithShape="0">
                <a:srgbClr val="808080">
                  <a:alpha val="50000"/>
                </a:srgbClr>
              </a:outerShdw>
            </a:effectLst>
          </p:spPr>
          <p:txBody>
            <a:bodyPr/>
            <a:lstStyle>
              <a:defPPr>
                <a:defRPr lang="en-US"/>
              </a:defPPr>
              <a:lvl1pPr algn="l" rtl="0" fontAlgn="base">
                <a:spcBef>
                  <a:spcPct val="50000"/>
                </a:spcBef>
                <a:spcAft>
                  <a:spcPct val="0"/>
                </a:spcAft>
                <a:defRPr sz="1600" kern="1200">
                  <a:solidFill>
                    <a:srgbClr val="08014B"/>
                  </a:solidFill>
                  <a:latin typeface="Times New Roman" pitchFamily="18" charset="0"/>
                  <a:ea typeface="+mn-ea"/>
                  <a:cs typeface="+mn-cs"/>
                </a:defRPr>
              </a:lvl1pPr>
              <a:lvl2pPr marL="457200" algn="l" rtl="0" fontAlgn="base">
                <a:spcBef>
                  <a:spcPct val="50000"/>
                </a:spcBef>
                <a:spcAft>
                  <a:spcPct val="0"/>
                </a:spcAft>
                <a:defRPr sz="1600" kern="1200">
                  <a:solidFill>
                    <a:srgbClr val="08014B"/>
                  </a:solidFill>
                  <a:latin typeface="Times New Roman" pitchFamily="18" charset="0"/>
                  <a:ea typeface="+mn-ea"/>
                  <a:cs typeface="+mn-cs"/>
                </a:defRPr>
              </a:lvl2pPr>
              <a:lvl3pPr marL="914400" algn="l" rtl="0" fontAlgn="base">
                <a:spcBef>
                  <a:spcPct val="50000"/>
                </a:spcBef>
                <a:spcAft>
                  <a:spcPct val="0"/>
                </a:spcAft>
                <a:defRPr sz="1600" kern="1200">
                  <a:solidFill>
                    <a:srgbClr val="08014B"/>
                  </a:solidFill>
                  <a:latin typeface="Times New Roman" pitchFamily="18" charset="0"/>
                  <a:ea typeface="+mn-ea"/>
                  <a:cs typeface="+mn-cs"/>
                </a:defRPr>
              </a:lvl3pPr>
              <a:lvl4pPr marL="1371600" algn="l" rtl="0" fontAlgn="base">
                <a:spcBef>
                  <a:spcPct val="50000"/>
                </a:spcBef>
                <a:spcAft>
                  <a:spcPct val="0"/>
                </a:spcAft>
                <a:defRPr sz="1600" kern="1200">
                  <a:solidFill>
                    <a:srgbClr val="08014B"/>
                  </a:solidFill>
                  <a:latin typeface="Times New Roman" pitchFamily="18" charset="0"/>
                  <a:ea typeface="+mn-ea"/>
                  <a:cs typeface="+mn-cs"/>
                </a:defRPr>
              </a:lvl4pPr>
              <a:lvl5pPr marL="1828800" algn="l" rtl="0" fontAlgn="base">
                <a:spcBef>
                  <a:spcPct val="50000"/>
                </a:spcBef>
                <a:spcAft>
                  <a:spcPct val="0"/>
                </a:spcAft>
                <a:defRPr sz="1600" kern="1200">
                  <a:solidFill>
                    <a:srgbClr val="08014B"/>
                  </a:solidFill>
                  <a:latin typeface="Times New Roman" pitchFamily="18" charset="0"/>
                  <a:ea typeface="+mn-ea"/>
                  <a:cs typeface="+mn-cs"/>
                </a:defRPr>
              </a:lvl5pPr>
              <a:lvl6pPr marL="2286000" algn="r" defTabSz="914400" rtl="1" eaLnBrk="1" latinLnBrk="0" hangingPunct="1">
                <a:defRPr sz="1600" kern="1200">
                  <a:solidFill>
                    <a:srgbClr val="08014B"/>
                  </a:solidFill>
                  <a:latin typeface="Times New Roman" pitchFamily="18" charset="0"/>
                  <a:ea typeface="+mn-ea"/>
                  <a:cs typeface="+mn-cs"/>
                </a:defRPr>
              </a:lvl6pPr>
              <a:lvl7pPr marL="2743200" algn="r" defTabSz="914400" rtl="1" eaLnBrk="1" latinLnBrk="0" hangingPunct="1">
                <a:defRPr sz="1600" kern="1200">
                  <a:solidFill>
                    <a:srgbClr val="08014B"/>
                  </a:solidFill>
                  <a:latin typeface="Times New Roman" pitchFamily="18" charset="0"/>
                  <a:ea typeface="+mn-ea"/>
                  <a:cs typeface="+mn-cs"/>
                </a:defRPr>
              </a:lvl7pPr>
              <a:lvl8pPr marL="3200400" algn="r" defTabSz="914400" rtl="1" eaLnBrk="1" latinLnBrk="0" hangingPunct="1">
                <a:defRPr sz="1600" kern="1200">
                  <a:solidFill>
                    <a:srgbClr val="08014B"/>
                  </a:solidFill>
                  <a:latin typeface="Times New Roman" pitchFamily="18" charset="0"/>
                  <a:ea typeface="+mn-ea"/>
                  <a:cs typeface="+mn-cs"/>
                </a:defRPr>
              </a:lvl8pPr>
              <a:lvl9pPr marL="3657600" algn="r" defTabSz="914400" rtl="1" eaLnBrk="1" latinLnBrk="0" hangingPunct="1">
                <a:defRPr sz="1600" kern="1200">
                  <a:solidFill>
                    <a:srgbClr val="08014B"/>
                  </a:solidFill>
                  <a:latin typeface="Times New Roman" pitchFamily="18" charset="0"/>
                  <a:ea typeface="+mn-ea"/>
                  <a:cs typeface="+mn-cs"/>
                </a:defRPr>
              </a:lvl9pPr>
            </a:lstStyle>
            <a:p>
              <a:pPr algn="r" rtl="1">
                <a:defRPr/>
              </a:pPr>
              <a:endParaRPr lang="en-SG" sz="1400">
                <a:solidFill>
                  <a:schemeClr val="tx1"/>
                </a:solidFill>
                <a:cs typeface="B Badr" pitchFamily="2" charset="-78"/>
              </a:endParaRPr>
            </a:p>
          </p:txBody>
        </p:sp>
        <p:sp>
          <p:nvSpPr>
            <p:cNvPr id="8" name="Oval 7"/>
            <p:cNvSpPr>
              <a:spLocks noChangeArrowheads="1"/>
            </p:cNvSpPr>
            <p:nvPr/>
          </p:nvSpPr>
          <p:spPr bwMode="auto">
            <a:xfrm>
              <a:off x="2624138" y="1493838"/>
              <a:ext cx="3889375" cy="3863975"/>
            </a:xfrm>
            <a:prstGeom prst="ellipse">
              <a:avLst/>
            </a:prstGeom>
            <a:solidFill>
              <a:srgbClr val="FFCBA7"/>
            </a:solidFill>
            <a:ln w="9525">
              <a:solidFill>
                <a:srgbClr val="993300"/>
              </a:solidFill>
              <a:prstDash val="dash"/>
              <a:round/>
              <a:headEnd/>
              <a:tailEnd/>
            </a:ln>
            <a:effectLst>
              <a:outerShdw dist="107763" dir="2700000" algn="ctr" rotWithShape="0">
                <a:srgbClr val="808080">
                  <a:alpha val="50000"/>
                </a:srgbClr>
              </a:outerShdw>
            </a:effectLst>
          </p:spPr>
          <p:txBody>
            <a:bodyPr/>
            <a:lstStyle>
              <a:defPPr>
                <a:defRPr lang="en-US"/>
              </a:defPPr>
              <a:lvl1pPr algn="l" rtl="0" fontAlgn="base">
                <a:spcBef>
                  <a:spcPct val="50000"/>
                </a:spcBef>
                <a:spcAft>
                  <a:spcPct val="0"/>
                </a:spcAft>
                <a:defRPr sz="1600" kern="1200">
                  <a:solidFill>
                    <a:srgbClr val="08014B"/>
                  </a:solidFill>
                  <a:latin typeface="Times New Roman" pitchFamily="18" charset="0"/>
                  <a:ea typeface="+mn-ea"/>
                  <a:cs typeface="+mn-cs"/>
                </a:defRPr>
              </a:lvl1pPr>
              <a:lvl2pPr marL="457200" algn="l" rtl="0" fontAlgn="base">
                <a:spcBef>
                  <a:spcPct val="50000"/>
                </a:spcBef>
                <a:spcAft>
                  <a:spcPct val="0"/>
                </a:spcAft>
                <a:defRPr sz="1600" kern="1200">
                  <a:solidFill>
                    <a:srgbClr val="08014B"/>
                  </a:solidFill>
                  <a:latin typeface="Times New Roman" pitchFamily="18" charset="0"/>
                  <a:ea typeface="+mn-ea"/>
                  <a:cs typeface="+mn-cs"/>
                </a:defRPr>
              </a:lvl2pPr>
              <a:lvl3pPr marL="914400" algn="l" rtl="0" fontAlgn="base">
                <a:spcBef>
                  <a:spcPct val="50000"/>
                </a:spcBef>
                <a:spcAft>
                  <a:spcPct val="0"/>
                </a:spcAft>
                <a:defRPr sz="1600" kern="1200">
                  <a:solidFill>
                    <a:srgbClr val="08014B"/>
                  </a:solidFill>
                  <a:latin typeface="Times New Roman" pitchFamily="18" charset="0"/>
                  <a:ea typeface="+mn-ea"/>
                  <a:cs typeface="+mn-cs"/>
                </a:defRPr>
              </a:lvl3pPr>
              <a:lvl4pPr marL="1371600" algn="l" rtl="0" fontAlgn="base">
                <a:spcBef>
                  <a:spcPct val="50000"/>
                </a:spcBef>
                <a:spcAft>
                  <a:spcPct val="0"/>
                </a:spcAft>
                <a:defRPr sz="1600" kern="1200">
                  <a:solidFill>
                    <a:srgbClr val="08014B"/>
                  </a:solidFill>
                  <a:latin typeface="Times New Roman" pitchFamily="18" charset="0"/>
                  <a:ea typeface="+mn-ea"/>
                  <a:cs typeface="+mn-cs"/>
                </a:defRPr>
              </a:lvl4pPr>
              <a:lvl5pPr marL="1828800" algn="l" rtl="0" fontAlgn="base">
                <a:spcBef>
                  <a:spcPct val="50000"/>
                </a:spcBef>
                <a:spcAft>
                  <a:spcPct val="0"/>
                </a:spcAft>
                <a:defRPr sz="1600" kern="1200">
                  <a:solidFill>
                    <a:srgbClr val="08014B"/>
                  </a:solidFill>
                  <a:latin typeface="Times New Roman" pitchFamily="18" charset="0"/>
                  <a:ea typeface="+mn-ea"/>
                  <a:cs typeface="+mn-cs"/>
                </a:defRPr>
              </a:lvl5pPr>
              <a:lvl6pPr marL="2286000" algn="r" defTabSz="914400" rtl="1" eaLnBrk="1" latinLnBrk="0" hangingPunct="1">
                <a:defRPr sz="1600" kern="1200">
                  <a:solidFill>
                    <a:srgbClr val="08014B"/>
                  </a:solidFill>
                  <a:latin typeface="Times New Roman" pitchFamily="18" charset="0"/>
                  <a:ea typeface="+mn-ea"/>
                  <a:cs typeface="+mn-cs"/>
                </a:defRPr>
              </a:lvl6pPr>
              <a:lvl7pPr marL="2743200" algn="r" defTabSz="914400" rtl="1" eaLnBrk="1" latinLnBrk="0" hangingPunct="1">
                <a:defRPr sz="1600" kern="1200">
                  <a:solidFill>
                    <a:srgbClr val="08014B"/>
                  </a:solidFill>
                  <a:latin typeface="Times New Roman" pitchFamily="18" charset="0"/>
                  <a:ea typeface="+mn-ea"/>
                  <a:cs typeface="+mn-cs"/>
                </a:defRPr>
              </a:lvl7pPr>
              <a:lvl8pPr marL="3200400" algn="r" defTabSz="914400" rtl="1" eaLnBrk="1" latinLnBrk="0" hangingPunct="1">
                <a:defRPr sz="1600" kern="1200">
                  <a:solidFill>
                    <a:srgbClr val="08014B"/>
                  </a:solidFill>
                  <a:latin typeface="Times New Roman" pitchFamily="18" charset="0"/>
                  <a:ea typeface="+mn-ea"/>
                  <a:cs typeface="+mn-cs"/>
                </a:defRPr>
              </a:lvl8pPr>
              <a:lvl9pPr marL="3657600" algn="r" defTabSz="914400" rtl="1" eaLnBrk="1" latinLnBrk="0" hangingPunct="1">
                <a:defRPr sz="1600" kern="1200">
                  <a:solidFill>
                    <a:srgbClr val="08014B"/>
                  </a:solidFill>
                  <a:latin typeface="Times New Roman" pitchFamily="18" charset="0"/>
                  <a:ea typeface="+mn-ea"/>
                  <a:cs typeface="+mn-cs"/>
                </a:defRPr>
              </a:lvl9pPr>
            </a:lstStyle>
            <a:p>
              <a:pPr algn="r" rtl="1">
                <a:defRPr/>
              </a:pPr>
              <a:endParaRPr lang="en-SG" sz="1400">
                <a:solidFill>
                  <a:schemeClr val="tx1"/>
                </a:solidFill>
                <a:cs typeface="B Badr" pitchFamily="2" charset="-78"/>
              </a:endParaRPr>
            </a:p>
          </p:txBody>
        </p:sp>
        <p:grpSp>
          <p:nvGrpSpPr>
            <p:cNvPr id="2" name="Group 8"/>
            <p:cNvGrpSpPr>
              <a:grpSpLocks/>
            </p:cNvGrpSpPr>
            <p:nvPr/>
          </p:nvGrpSpPr>
          <p:grpSpPr bwMode="auto">
            <a:xfrm>
              <a:off x="2984500" y="1865313"/>
              <a:ext cx="3152775" cy="3155950"/>
              <a:chOff x="1632" y="1128"/>
              <a:chExt cx="2330" cy="2331"/>
            </a:xfrm>
          </p:grpSpPr>
          <p:sp>
            <p:nvSpPr>
              <p:cNvPr id="18463" name="Oval 31"/>
              <p:cNvSpPr>
                <a:spLocks noChangeArrowheads="1"/>
              </p:cNvSpPr>
              <p:nvPr/>
            </p:nvSpPr>
            <p:spPr bwMode="auto">
              <a:xfrm>
                <a:off x="1632" y="1132"/>
                <a:ext cx="2330" cy="2327"/>
              </a:xfrm>
              <a:prstGeom prst="ellipse">
                <a:avLst/>
              </a:prstGeom>
              <a:solidFill>
                <a:srgbClr val="FFFDFB"/>
              </a:solidFill>
              <a:ln w="9525">
                <a:solidFill>
                  <a:srgbClr val="993300"/>
                </a:solidFill>
                <a:round/>
                <a:headEnd/>
                <a:tailEnd/>
              </a:ln>
            </p:spPr>
            <p:txBody>
              <a:bodyPr/>
              <a:lstStyle/>
              <a:p>
                <a:pPr algn="r" rtl="1">
                  <a:spcBef>
                    <a:spcPct val="50000"/>
                  </a:spcBef>
                </a:pPr>
                <a:endParaRPr lang="en-SG" sz="1400">
                  <a:latin typeface="Times New Roman" pitchFamily="18" charset="0"/>
                  <a:cs typeface="B Badr" pitchFamily="2" charset="-78"/>
                </a:endParaRPr>
              </a:p>
            </p:txBody>
          </p:sp>
          <p:sp>
            <p:nvSpPr>
              <p:cNvPr id="18469" name="AutoShape 13"/>
              <p:cNvSpPr>
                <a:spLocks noChangeArrowheads="1"/>
              </p:cNvSpPr>
              <p:nvPr/>
            </p:nvSpPr>
            <p:spPr bwMode="auto">
              <a:xfrm rot="4106112">
                <a:off x="3651" y="1877"/>
                <a:ext cx="179" cy="410"/>
              </a:xfrm>
              <a:prstGeom prst="chevron">
                <a:avLst>
                  <a:gd name="adj" fmla="val 100000"/>
                </a:avLst>
              </a:prstGeom>
              <a:noFill/>
              <a:ln w="15875">
                <a:solidFill>
                  <a:schemeClr val="tx1"/>
                </a:solidFill>
                <a:miter lim="800000"/>
                <a:headEnd/>
                <a:tailEnd/>
              </a:ln>
            </p:spPr>
            <p:txBody>
              <a:bodyPr wrap="none" anchor="ctr"/>
              <a:lstStyle/>
              <a:p>
                <a:pPr algn="r" rtl="1">
                  <a:spcBef>
                    <a:spcPct val="50000"/>
                  </a:spcBef>
                </a:pPr>
                <a:endParaRPr lang="en-SG" sz="1400">
                  <a:latin typeface="Times New Roman" pitchFamily="18" charset="0"/>
                  <a:cs typeface="B Badr" pitchFamily="2" charset="-78"/>
                </a:endParaRPr>
              </a:p>
            </p:txBody>
          </p:sp>
          <p:sp>
            <p:nvSpPr>
              <p:cNvPr id="18470" name="AutoShape 14"/>
              <p:cNvSpPr>
                <a:spLocks noChangeArrowheads="1"/>
              </p:cNvSpPr>
              <p:nvPr/>
            </p:nvSpPr>
            <p:spPr bwMode="auto">
              <a:xfrm>
                <a:off x="2786" y="1128"/>
                <a:ext cx="177" cy="405"/>
              </a:xfrm>
              <a:prstGeom prst="chevron">
                <a:avLst>
                  <a:gd name="adj" fmla="val 100000"/>
                </a:avLst>
              </a:prstGeom>
              <a:noFill/>
              <a:ln w="15875">
                <a:solidFill>
                  <a:schemeClr val="tx1"/>
                </a:solidFill>
                <a:miter lim="800000"/>
                <a:headEnd/>
                <a:tailEnd/>
              </a:ln>
            </p:spPr>
            <p:txBody>
              <a:bodyPr wrap="none" anchor="ctr"/>
              <a:lstStyle/>
              <a:p>
                <a:pPr algn="r" rtl="1">
                  <a:spcBef>
                    <a:spcPct val="50000"/>
                  </a:spcBef>
                </a:pPr>
                <a:endParaRPr lang="en-SG" sz="1400">
                  <a:latin typeface="Times New Roman" pitchFamily="18" charset="0"/>
                  <a:cs typeface="B Badr" pitchFamily="2" charset="-78"/>
                </a:endParaRPr>
              </a:p>
            </p:txBody>
          </p:sp>
          <p:sp>
            <p:nvSpPr>
              <p:cNvPr id="18471" name="AutoShape 15"/>
              <p:cNvSpPr>
                <a:spLocks noChangeArrowheads="1"/>
              </p:cNvSpPr>
              <p:nvPr/>
            </p:nvSpPr>
            <p:spPr bwMode="auto">
              <a:xfrm rot="-4290405">
                <a:off x="1820" y="1718"/>
                <a:ext cx="175" cy="403"/>
              </a:xfrm>
              <a:prstGeom prst="chevron">
                <a:avLst>
                  <a:gd name="adj" fmla="val 100000"/>
                </a:avLst>
              </a:prstGeom>
              <a:noFill/>
              <a:ln w="15875">
                <a:solidFill>
                  <a:schemeClr val="tx1"/>
                </a:solidFill>
                <a:miter lim="800000"/>
                <a:headEnd/>
                <a:tailEnd/>
              </a:ln>
            </p:spPr>
            <p:txBody>
              <a:bodyPr wrap="none" anchor="ctr"/>
              <a:lstStyle/>
              <a:p>
                <a:pPr algn="r" rtl="1">
                  <a:spcBef>
                    <a:spcPct val="50000"/>
                  </a:spcBef>
                </a:pPr>
                <a:endParaRPr lang="en-SG" sz="1400">
                  <a:latin typeface="Times New Roman" pitchFamily="18" charset="0"/>
                  <a:cs typeface="B Badr" pitchFamily="2" charset="-78"/>
                </a:endParaRPr>
              </a:p>
            </p:txBody>
          </p:sp>
          <p:sp>
            <p:nvSpPr>
              <p:cNvPr id="18472" name="AutoShape 16"/>
              <p:cNvSpPr>
                <a:spLocks noChangeArrowheads="1"/>
              </p:cNvSpPr>
              <p:nvPr/>
            </p:nvSpPr>
            <p:spPr bwMode="auto">
              <a:xfrm rot="13053649">
                <a:off x="2298" y="2936"/>
                <a:ext cx="177" cy="404"/>
              </a:xfrm>
              <a:prstGeom prst="chevron">
                <a:avLst>
                  <a:gd name="adj" fmla="val 100000"/>
                </a:avLst>
              </a:prstGeom>
              <a:noFill/>
              <a:ln w="15875">
                <a:solidFill>
                  <a:schemeClr val="tx1"/>
                </a:solidFill>
                <a:miter lim="800000"/>
                <a:headEnd/>
                <a:tailEnd/>
              </a:ln>
            </p:spPr>
            <p:txBody>
              <a:bodyPr wrap="none" anchor="ctr"/>
              <a:lstStyle/>
              <a:p>
                <a:pPr algn="r" rtl="1">
                  <a:spcBef>
                    <a:spcPct val="50000"/>
                  </a:spcBef>
                </a:pPr>
                <a:endParaRPr lang="en-SG" sz="1400">
                  <a:latin typeface="Times New Roman" pitchFamily="18" charset="0"/>
                  <a:cs typeface="B Badr" pitchFamily="2" charset="-78"/>
                </a:endParaRPr>
              </a:p>
            </p:txBody>
          </p:sp>
          <p:sp>
            <p:nvSpPr>
              <p:cNvPr id="18473" name="AutoShape 17"/>
              <p:cNvSpPr>
                <a:spLocks noChangeArrowheads="1"/>
              </p:cNvSpPr>
              <p:nvPr/>
            </p:nvSpPr>
            <p:spPr bwMode="auto">
              <a:xfrm rot="8472724">
                <a:off x="3258" y="2871"/>
                <a:ext cx="170" cy="412"/>
              </a:xfrm>
              <a:prstGeom prst="chevron">
                <a:avLst>
                  <a:gd name="adj" fmla="val 100000"/>
                </a:avLst>
              </a:prstGeom>
              <a:noFill/>
              <a:ln w="15875">
                <a:solidFill>
                  <a:schemeClr val="tx1"/>
                </a:solidFill>
                <a:miter lim="800000"/>
                <a:headEnd/>
                <a:tailEnd/>
              </a:ln>
            </p:spPr>
            <p:txBody>
              <a:bodyPr wrap="none" anchor="ctr"/>
              <a:lstStyle/>
              <a:p>
                <a:pPr algn="r" rtl="1">
                  <a:spcBef>
                    <a:spcPct val="50000"/>
                  </a:spcBef>
                </a:pPr>
                <a:endParaRPr lang="en-SG" sz="1400">
                  <a:latin typeface="Times New Roman" pitchFamily="18" charset="0"/>
                  <a:cs typeface="B Badr" pitchFamily="2" charset="-78"/>
                </a:endParaRPr>
              </a:p>
            </p:txBody>
          </p:sp>
        </p:grpSp>
        <p:sp>
          <p:nvSpPr>
            <p:cNvPr id="10" name="Oval 9"/>
            <p:cNvSpPr>
              <a:spLocks noChangeArrowheads="1"/>
            </p:cNvSpPr>
            <p:nvPr/>
          </p:nvSpPr>
          <p:spPr bwMode="auto">
            <a:xfrm>
              <a:off x="3546475" y="2401888"/>
              <a:ext cx="2041525" cy="2047875"/>
            </a:xfrm>
            <a:prstGeom prst="ellipse">
              <a:avLst/>
            </a:prstGeom>
            <a:solidFill>
              <a:srgbClr val="FFCDAB"/>
            </a:solidFill>
            <a:ln w="9525">
              <a:solidFill>
                <a:srgbClr val="993300"/>
              </a:solidFill>
              <a:round/>
              <a:headEnd/>
              <a:tailEnd/>
            </a:ln>
            <a:effectLst>
              <a:outerShdw dist="107763" dir="2700000" algn="ctr" rotWithShape="0">
                <a:srgbClr val="808080">
                  <a:alpha val="50000"/>
                </a:srgbClr>
              </a:outerShdw>
            </a:effectLst>
          </p:spPr>
          <p:txBody>
            <a:bodyPr/>
            <a:lstStyle>
              <a:defPPr>
                <a:defRPr lang="en-US"/>
              </a:defPPr>
              <a:lvl1pPr algn="l" rtl="0" fontAlgn="base">
                <a:spcBef>
                  <a:spcPct val="50000"/>
                </a:spcBef>
                <a:spcAft>
                  <a:spcPct val="0"/>
                </a:spcAft>
                <a:defRPr sz="1600" kern="1200">
                  <a:solidFill>
                    <a:srgbClr val="08014B"/>
                  </a:solidFill>
                  <a:latin typeface="Times New Roman" pitchFamily="18" charset="0"/>
                  <a:ea typeface="+mn-ea"/>
                  <a:cs typeface="+mn-cs"/>
                </a:defRPr>
              </a:lvl1pPr>
              <a:lvl2pPr marL="457200" algn="l" rtl="0" fontAlgn="base">
                <a:spcBef>
                  <a:spcPct val="50000"/>
                </a:spcBef>
                <a:spcAft>
                  <a:spcPct val="0"/>
                </a:spcAft>
                <a:defRPr sz="1600" kern="1200">
                  <a:solidFill>
                    <a:srgbClr val="08014B"/>
                  </a:solidFill>
                  <a:latin typeface="Times New Roman" pitchFamily="18" charset="0"/>
                  <a:ea typeface="+mn-ea"/>
                  <a:cs typeface="+mn-cs"/>
                </a:defRPr>
              </a:lvl2pPr>
              <a:lvl3pPr marL="914400" algn="l" rtl="0" fontAlgn="base">
                <a:spcBef>
                  <a:spcPct val="50000"/>
                </a:spcBef>
                <a:spcAft>
                  <a:spcPct val="0"/>
                </a:spcAft>
                <a:defRPr sz="1600" kern="1200">
                  <a:solidFill>
                    <a:srgbClr val="08014B"/>
                  </a:solidFill>
                  <a:latin typeface="Times New Roman" pitchFamily="18" charset="0"/>
                  <a:ea typeface="+mn-ea"/>
                  <a:cs typeface="+mn-cs"/>
                </a:defRPr>
              </a:lvl3pPr>
              <a:lvl4pPr marL="1371600" algn="l" rtl="0" fontAlgn="base">
                <a:spcBef>
                  <a:spcPct val="50000"/>
                </a:spcBef>
                <a:spcAft>
                  <a:spcPct val="0"/>
                </a:spcAft>
                <a:defRPr sz="1600" kern="1200">
                  <a:solidFill>
                    <a:srgbClr val="08014B"/>
                  </a:solidFill>
                  <a:latin typeface="Times New Roman" pitchFamily="18" charset="0"/>
                  <a:ea typeface="+mn-ea"/>
                  <a:cs typeface="+mn-cs"/>
                </a:defRPr>
              </a:lvl4pPr>
              <a:lvl5pPr marL="1828800" algn="l" rtl="0" fontAlgn="base">
                <a:spcBef>
                  <a:spcPct val="50000"/>
                </a:spcBef>
                <a:spcAft>
                  <a:spcPct val="0"/>
                </a:spcAft>
                <a:defRPr sz="1600" kern="1200">
                  <a:solidFill>
                    <a:srgbClr val="08014B"/>
                  </a:solidFill>
                  <a:latin typeface="Times New Roman" pitchFamily="18" charset="0"/>
                  <a:ea typeface="+mn-ea"/>
                  <a:cs typeface="+mn-cs"/>
                </a:defRPr>
              </a:lvl5pPr>
              <a:lvl6pPr marL="2286000" algn="r" defTabSz="914400" rtl="1" eaLnBrk="1" latinLnBrk="0" hangingPunct="1">
                <a:defRPr sz="1600" kern="1200">
                  <a:solidFill>
                    <a:srgbClr val="08014B"/>
                  </a:solidFill>
                  <a:latin typeface="Times New Roman" pitchFamily="18" charset="0"/>
                  <a:ea typeface="+mn-ea"/>
                  <a:cs typeface="+mn-cs"/>
                </a:defRPr>
              </a:lvl6pPr>
              <a:lvl7pPr marL="2743200" algn="r" defTabSz="914400" rtl="1" eaLnBrk="1" latinLnBrk="0" hangingPunct="1">
                <a:defRPr sz="1600" kern="1200">
                  <a:solidFill>
                    <a:srgbClr val="08014B"/>
                  </a:solidFill>
                  <a:latin typeface="Times New Roman" pitchFamily="18" charset="0"/>
                  <a:ea typeface="+mn-ea"/>
                  <a:cs typeface="+mn-cs"/>
                </a:defRPr>
              </a:lvl7pPr>
              <a:lvl8pPr marL="3200400" algn="r" defTabSz="914400" rtl="1" eaLnBrk="1" latinLnBrk="0" hangingPunct="1">
                <a:defRPr sz="1600" kern="1200">
                  <a:solidFill>
                    <a:srgbClr val="08014B"/>
                  </a:solidFill>
                  <a:latin typeface="Times New Roman" pitchFamily="18" charset="0"/>
                  <a:ea typeface="+mn-ea"/>
                  <a:cs typeface="+mn-cs"/>
                </a:defRPr>
              </a:lvl8pPr>
              <a:lvl9pPr marL="3657600" algn="r" defTabSz="914400" rtl="1" eaLnBrk="1" latinLnBrk="0" hangingPunct="1">
                <a:defRPr sz="1600" kern="1200">
                  <a:solidFill>
                    <a:srgbClr val="08014B"/>
                  </a:solidFill>
                  <a:latin typeface="Times New Roman" pitchFamily="18" charset="0"/>
                  <a:ea typeface="+mn-ea"/>
                  <a:cs typeface="+mn-cs"/>
                </a:defRPr>
              </a:lvl9pPr>
            </a:lstStyle>
            <a:p>
              <a:pPr algn="r" rtl="1">
                <a:defRPr/>
              </a:pPr>
              <a:endParaRPr lang="en-SG" sz="1400">
                <a:solidFill>
                  <a:schemeClr val="tx1"/>
                </a:solidFill>
                <a:cs typeface="B Badr" pitchFamily="2" charset="-78"/>
              </a:endParaRPr>
            </a:p>
          </p:txBody>
        </p:sp>
        <p:sp>
          <p:nvSpPr>
            <p:cNvPr id="11" name="Oval 10"/>
            <p:cNvSpPr>
              <a:spLocks noChangeArrowheads="1"/>
            </p:cNvSpPr>
            <p:nvPr/>
          </p:nvSpPr>
          <p:spPr bwMode="auto">
            <a:xfrm>
              <a:off x="4070350" y="2932113"/>
              <a:ext cx="995363" cy="987425"/>
            </a:xfrm>
            <a:prstGeom prst="ellipse">
              <a:avLst/>
            </a:prstGeom>
            <a:solidFill>
              <a:srgbClr val="FF6600"/>
            </a:solidFill>
            <a:ln w="9525">
              <a:solidFill>
                <a:srgbClr val="993300"/>
              </a:solidFill>
              <a:round/>
              <a:headEnd/>
              <a:tailEnd/>
            </a:ln>
            <a:effectLst>
              <a:outerShdw dist="107763" dir="2700000" algn="ctr" rotWithShape="0">
                <a:srgbClr val="808080">
                  <a:alpha val="50000"/>
                </a:srgbClr>
              </a:outerShdw>
            </a:effectLst>
          </p:spPr>
          <p:txBody>
            <a:bodyPr/>
            <a:lstStyle>
              <a:defPPr>
                <a:defRPr lang="en-US"/>
              </a:defPPr>
              <a:lvl1pPr algn="l" rtl="0" fontAlgn="base">
                <a:spcBef>
                  <a:spcPct val="50000"/>
                </a:spcBef>
                <a:spcAft>
                  <a:spcPct val="0"/>
                </a:spcAft>
                <a:defRPr sz="1600" kern="1200">
                  <a:solidFill>
                    <a:srgbClr val="08014B"/>
                  </a:solidFill>
                  <a:latin typeface="Times New Roman" pitchFamily="18" charset="0"/>
                  <a:ea typeface="+mn-ea"/>
                  <a:cs typeface="+mn-cs"/>
                </a:defRPr>
              </a:lvl1pPr>
              <a:lvl2pPr marL="457200" algn="l" rtl="0" fontAlgn="base">
                <a:spcBef>
                  <a:spcPct val="50000"/>
                </a:spcBef>
                <a:spcAft>
                  <a:spcPct val="0"/>
                </a:spcAft>
                <a:defRPr sz="1600" kern="1200">
                  <a:solidFill>
                    <a:srgbClr val="08014B"/>
                  </a:solidFill>
                  <a:latin typeface="Times New Roman" pitchFamily="18" charset="0"/>
                  <a:ea typeface="+mn-ea"/>
                  <a:cs typeface="+mn-cs"/>
                </a:defRPr>
              </a:lvl2pPr>
              <a:lvl3pPr marL="914400" algn="l" rtl="0" fontAlgn="base">
                <a:spcBef>
                  <a:spcPct val="50000"/>
                </a:spcBef>
                <a:spcAft>
                  <a:spcPct val="0"/>
                </a:spcAft>
                <a:defRPr sz="1600" kern="1200">
                  <a:solidFill>
                    <a:srgbClr val="08014B"/>
                  </a:solidFill>
                  <a:latin typeface="Times New Roman" pitchFamily="18" charset="0"/>
                  <a:ea typeface="+mn-ea"/>
                  <a:cs typeface="+mn-cs"/>
                </a:defRPr>
              </a:lvl3pPr>
              <a:lvl4pPr marL="1371600" algn="l" rtl="0" fontAlgn="base">
                <a:spcBef>
                  <a:spcPct val="50000"/>
                </a:spcBef>
                <a:spcAft>
                  <a:spcPct val="0"/>
                </a:spcAft>
                <a:defRPr sz="1600" kern="1200">
                  <a:solidFill>
                    <a:srgbClr val="08014B"/>
                  </a:solidFill>
                  <a:latin typeface="Times New Roman" pitchFamily="18" charset="0"/>
                  <a:ea typeface="+mn-ea"/>
                  <a:cs typeface="+mn-cs"/>
                </a:defRPr>
              </a:lvl4pPr>
              <a:lvl5pPr marL="1828800" algn="l" rtl="0" fontAlgn="base">
                <a:spcBef>
                  <a:spcPct val="50000"/>
                </a:spcBef>
                <a:spcAft>
                  <a:spcPct val="0"/>
                </a:spcAft>
                <a:defRPr sz="1600" kern="1200">
                  <a:solidFill>
                    <a:srgbClr val="08014B"/>
                  </a:solidFill>
                  <a:latin typeface="Times New Roman" pitchFamily="18" charset="0"/>
                  <a:ea typeface="+mn-ea"/>
                  <a:cs typeface="+mn-cs"/>
                </a:defRPr>
              </a:lvl5pPr>
              <a:lvl6pPr marL="2286000" algn="r" defTabSz="914400" rtl="1" eaLnBrk="1" latinLnBrk="0" hangingPunct="1">
                <a:defRPr sz="1600" kern="1200">
                  <a:solidFill>
                    <a:srgbClr val="08014B"/>
                  </a:solidFill>
                  <a:latin typeface="Times New Roman" pitchFamily="18" charset="0"/>
                  <a:ea typeface="+mn-ea"/>
                  <a:cs typeface="+mn-cs"/>
                </a:defRPr>
              </a:lvl6pPr>
              <a:lvl7pPr marL="2743200" algn="r" defTabSz="914400" rtl="1" eaLnBrk="1" latinLnBrk="0" hangingPunct="1">
                <a:defRPr sz="1600" kern="1200">
                  <a:solidFill>
                    <a:srgbClr val="08014B"/>
                  </a:solidFill>
                  <a:latin typeface="Times New Roman" pitchFamily="18" charset="0"/>
                  <a:ea typeface="+mn-ea"/>
                  <a:cs typeface="+mn-cs"/>
                </a:defRPr>
              </a:lvl7pPr>
              <a:lvl8pPr marL="3200400" algn="r" defTabSz="914400" rtl="1" eaLnBrk="1" latinLnBrk="0" hangingPunct="1">
                <a:defRPr sz="1600" kern="1200">
                  <a:solidFill>
                    <a:srgbClr val="08014B"/>
                  </a:solidFill>
                  <a:latin typeface="Times New Roman" pitchFamily="18" charset="0"/>
                  <a:ea typeface="+mn-ea"/>
                  <a:cs typeface="+mn-cs"/>
                </a:defRPr>
              </a:lvl8pPr>
              <a:lvl9pPr marL="3657600" algn="r" defTabSz="914400" rtl="1" eaLnBrk="1" latinLnBrk="0" hangingPunct="1">
                <a:defRPr sz="1600" kern="1200">
                  <a:solidFill>
                    <a:srgbClr val="08014B"/>
                  </a:solidFill>
                  <a:latin typeface="Times New Roman" pitchFamily="18" charset="0"/>
                  <a:ea typeface="+mn-ea"/>
                  <a:cs typeface="+mn-cs"/>
                </a:defRPr>
              </a:lvl9pPr>
            </a:lstStyle>
            <a:p>
              <a:pPr algn="r" rtl="1">
                <a:defRPr/>
              </a:pPr>
              <a:endParaRPr lang="en-SG" sz="1400">
                <a:solidFill>
                  <a:schemeClr val="tx1"/>
                </a:solidFill>
                <a:cs typeface="B Badr" pitchFamily="2" charset="-78"/>
              </a:endParaRPr>
            </a:p>
          </p:txBody>
        </p:sp>
        <p:sp>
          <p:nvSpPr>
            <p:cNvPr id="12" name="Rectangle 11"/>
            <p:cNvSpPr>
              <a:spLocks noChangeArrowheads="1"/>
            </p:cNvSpPr>
            <p:nvPr/>
          </p:nvSpPr>
          <p:spPr bwMode="auto">
            <a:xfrm>
              <a:off x="4005263" y="992188"/>
              <a:ext cx="1119187" cy="215444"/>
            </a:xfrm>
            <a:prstGeom prst="rect">
              <a:avLst/>
            </a:prstGeom>
            <a:solidFill>
              <a:schemeClr val="accent1">
                <a:alpha val="70000"/>
              </a:schemeClr>
            </a:solidFill>
            <a:ln w="9525">
              <a:solidFill>
                <a:schemeClr val="bg2"/>
              </a:solidFill>
              <a:miter lim="800000"/>
              <a:headEnd/>
              <a:tailEnd/>
            </a:ln>
            <a:effectLst/>
          </p:spPr>
          <p:txBody>
            <a:bodyPr lIns="0" tIns="0" rIns="0" bIns="0" anchor="ctr">
              <a:spAutoFit/>
            </a:bodyPr>
            <a:lstStyle>
              <a:defPPr>
                <a:defRPr lang="en-US"/>
              </a:defPPr>
              <a:lvl1pPr algn="l" rtl="0" fontAlgn="base">
                <a:spcBef>
                  <a:spcPct val="50000"/>
                </a:spcBef>
                <a:spcAft>
                  <a:spcPct val="0"/>
                </a:spcAft>
                <a:defRPr sz="1600" kern="1200">
                  <a:solidFill>
                    <a:srgbClr val="08014B"/>
                  </a:solidFill>
                  <a:latin typeface="Times New Roman" pitchFamily="18" charset="0"/>
                  <a:ea typeface="+mn-ea"/>
                  <a:cs typeface="+mn-cs"/>
                </a:defRPr>
              </a:lvl1pPr>
              <a:lvl2pPr marL="457200" algn="l" rtl="0" fontAlgn="base">
                <a:spcBef>
                  <a:spcPct val="50000"/>
                </a:spcBef>
                <a:spcAft>
                  <a:spcPct val="0"/>
                </a:spcAft>
                <a:defRPr sz="1600" kern="1200">
                  <a:solidFill>
                    <a:srgbClr val="08014B"/>
                  </a:solidFill>
                  <a:latin typeface="Times New Roman" pitchFamily="18" charset="0"/>
                  <a:ea typeface="+mn-ea"/>
                  <a:cs typeface="+mn-cs"/>
                </a:defRPr>
              </a:lvl2pPr>
              <a:lvl3pPr marL="914400" algn="l" rtl="0" fontAlgn="base">
                <a:spcBef>
                  <a:spcPct val="50000"/>
                </a:spcBef>
                <a:spcAft>
                  <a:spcPct val="0"/>
                </a:spcAft>
                <a:defRPr sz="1600" kern="1200">
                  <a:solidFill>
                    <a:srgbClr val="08014B"/>
                  </a:solidFill>
                  <a:latin typeface="Times New Roman" pitchFamily="18" charset="0"/>
                  <a:ea typeface="+mn-ea"/>
                  <a:cs typeface="+mn-cs"/>
                </a:defRPr>
              </a:lvl3pPr>
              <a:lvl4pPr marL="1371600" algn="l" rtl="0" fontAlgn="base">
                <a:spcBef>
                  <a:spcPct val="50000"/>
                </a:spcBef>
                <a:spcAft>
                  <a:spcPct val="0"/>
                </a:spcAft>
                <a:defRPr sz="1600" kern="1200">
                  <a:solidFill>
                    <a:srgbClr val="08014B"/>
                  </a:solidFill>
                  <a:latin typeface="Times New Roman" pitchFamily="18" charset="0"/>
                  <a:ea typeface="+mn-ea"/>
                  <a:cs typeface="+mn-cs"/>
                </a:defRPr>
              </a:lvl4pPr>
              <a:lvl5pPr marL="1828800" algn="l" rtl="0" fontAlgn="base">
                <a:spcBef>
                  <a:spcPct val="50000"/>
                </a:spcBef>
                <a:spcAft>
                  <a:spcPct val="0"/>
                </a:spcAft>
                <a:defRPr sz="1600" kern="1200">
                  <a:solidFill>
                    <a:srgbClr val="08014B"/>
                  </a:solidFill>
                  <a:latin typeface="Times New Roman" pitchFamily="18" charset="0"/>
                  <a:ea typeface="+mn-ea"/>
                  <a:cs typeface="+mn-cs"/>
                </a:defRPr>
              </a:lvl5pPr>
              <a:lvl6pPr marL="2286000" algn="r" defTabSz="914400" rtl="1" eaLnBrk="1" latinLnBrk="0" hangingPunct="1">
                <a:defRPr sz="1600" kern="1200">
                  <a:solidFill>
                    <a:srgbClr val="08014B"/>
                  </a:solidFill>
                  <a:latin typeface="Times New Roman" pitchFamily="18" charset="0"/>
                  <a:ea typeface="+mn-ea"/>
                  <a:cs typeface="+mn-cs"/>
                </a:defRPr>
              </a:lvl6pPr>
              <a:lvl7pPr marL="2743200" algn="r" defTabSz="914400" rtl="1" eaLnBrk="1" latinLnBrk="0" hangingPunct="1">
                <a:defRPr sz="1600" kern="1200">
                  <a:solidFill>
                    <a:srgbClr val="08014B"/>
                  </a:solidFill>
                  <a:latin typeface="Times New Roman" pitchFamily="18" charset="0"/>
                  <a:ea typeface="+mn-ea"/>
                  <a:cs typeface="+mn-cs"/>
                </a:defRPr>
              </a:lvl7pPr>
              <a:lvl8pPr marL="3200400" algn="r" defTabSz="914400" rtl="1" eaLnBrk="1" latinLnBrk="0" hangingPunct="1">
                <a:defRPr sz="1600" kern="1200">
                  <a:solidFill>
                    <a:srgbClr val="08014B"/>
                  </a:solidFill>
                  <a:latin typeface="Times New Roman" pitchFamily="18" charset="0"/>
                  <a:ea typeface="+mn-ea"/>
                  <a:cs typeface="+mn-cs"/>
                </a:defRPr>
              </a:lvl8pPr>
              <a:lvl9pPr marL="3657600" algn="r" defTabSz="914400" rtl="1" eaLnBrk="1" latinLnBrk="0" hangingPunct="1">
                <a:defRPr sz="1600" kern="1200">
                  <a:solidFill>
                    <a:srgbClr val="08014B"/>
                  </a:solidFill>
                  <a:latin typeface="Times New Roman" pitchFamily="18" charset="0"/>
                  <a:ea typeface="+mn-ea"/>
                  <a:cs typeface="+mn-cs"/>
                </a:defRPr>
              </a:lvl9pPr>
            </a:lstStyle>
            <a:p>
              <a:pPr algn="ctr" rtl="1">
                <a:spcBef>
                  <a:spcPct val="0"/>
                </a:spcBef>
                <a:defRPr/>
              </a:pPr>
              <a:r>
                <a:rPr lang="fa-IR" altLang="ja-JP" sz="1400" b="1" dirty="0" smtClean="0">
                  <a:solidFill>
                    <a:schemeClr val="tx1"/>
                  </a:solidFill>
                  <a:effectLst>
                    <a:outerShdw blurRad="38100" dist="38100" dir="2700000" algn="tl">
                      <a:srgbClr val="000000"/>
                    </a:outerShdw>
                  </a:effectLst>
                  <a:latin typeface="Arial" charset="0"/>
                  <a:cs typeface="B Badr" pitchFamily="2" charset="-78"/>
                </a:rPr>
                <a:t>پيامدها</a:t>
              </a:r>
              <a:endParaRPr lang="en-US" altLang="ja-JP" sz="1400" b="1" dirty="0">
                <a:solidFill>
                  <a:schemeClr val="tx1"/>
                </a:solidFill>
                <a:effectLst>
                  <a:outerShdw blurRad="38100" dist="38100" dir="2700000" algn="tl">
                    <a:srgbClr val="000000"/>
                  </a:outerShdw>
                </a:effectLst>
                <a:latin typeface="Arial" charset="0"/>
                <a:cs typeface="B Badr" pitchFamily="2" charset="-78"/>
              </a:endParaRPr>
            </a:p>
          </p:txBody>
        </p:sp>
        <p:sp>
          <p:nvSpPr>
            <p:cNvPr id="13" name="Rectangle 12"/>
            <p:cNvSpPr>
              <a:spLocks noChangeArrowheads="1"/>
            </p:cNvSpPr>
            <p:nvPr/>
          </p:nvSpPr>
          <p:spPr bwMode="auto">
            <a:xfrm>
              <a:off x="3771900" y="1828800"/>
              <a:ext cx="1571625" cy="215444"/>
            </a:xfrm>
            <a:prstGeom prst="rect">
              <a:avLst/>
            </a:prstGeom>
            <a:solidFill>
              <a:schemeClr val="accent1">
                <a:alpha val="70000"/>
              </a:schemeClr>
            </a:solidFill>
            <a:ln w="9525">
              <a:solidFill>
                <a:schemeClr val="bg2"/>
              </a:solidFill>
              <a:miter lim="800000"/>
              <a:headEnd/>
              <a:tailEnd/>
            </a:ln>
            <a:effectLst/>
          </p:spPr>
          <p:txBody>
            <a:bodyPr lIns="0" tIns="0" rIns="0" bIns="0" anchor="ctr">
              <a:spAutoFit/>
            </a:bodyPr>
            <a:lstStyle>
              <a:defPPr>
                <a:defRPr lang="en-US"/>
              </a:defPPr>
              <a:lvl1pPr algn="l" rtl="0" fontAlgn="base">
                <a:spcBef>
                  <a:spcPct val="50000"/>
                </a:spcBef>
                <a:spcAft>
                  <a:spcPct val="0"/>
                </a:spcAft>
                <a:defRPr sz="1600" kern="1200">
                  <a:solidFill>
                    <a:srgbClr val="08014B"/>
                  </a:solidFill>
                  <a:latin typeface="Times New Roman" pitchFamily="18" charset="0"/>
                  <a:ea typeface="+mn-ea"/>
                  <a:cs typeface="+mn-cs"/>
                </a:defRPr>
              </a:lvl1pPr>
              <a:lvl2pPr marL="457200" algn="l" rtl="0" fontAlgn="base">
                <a:spcBef>
                  <a:spcPct val="50000"/>
                </a:spcBef>
                <a:spcAft>
                  <a:spcPct val="0"/>
                </a:spcAft>
                <a:defRPr sz="1600" kern="1200">
                  <a:solidFill>
                    <a:srgbClr val="08014B"/>
                  </a:solidFill>
                  <a:latin typeface="Times New Roman" pitchFamily="18" charset="0"/>
                  <a:ea typeface="+mn-ea"/>
                  <a:cs typeface="+mn-cs"/>
                </a:defRPr>
              </a:lvl2pPr>
              <a:lvl3pPr marL="914400" algn="l" rtl="0" fontAlgn="base">
                <a:spcBef>
                  <a:spcPct val="50000"/>
                </a:spcBef>
                <a:spcAft>
                  <a:spcPct val="0"/>
                </a:spcAft>
                <a:defRPr sz="1600" kern="1200">
                  <a:solidFill>
                    <a:srgbClr val="08014B"/>
                  </a:solidFill>
                  <a:latin typeface="Times New Roman" pitchFamily="18" charset="0"/>
                  <a:ea typeface="+mn-ea"/>
                  <a:cs typeface="+mn-cs"/>
                </a:defRPr>
              </a:lvl3pPr>
              <a:lvl4pPr marL="1371600" algn="l" rtl="0" fontAlgn="base">
                <a:spcBef>
                  <a:spcPct val="50000"/>
                </a:spcBef>
                <a:spcAft>
                  <a:spcPct val="0"/>
                </a:spcAft>
                <a:defRPr sz="1600" kern="1200">
                  <a:solidFill>
                    <a:srgbClr val="08014B"/>
                  </a:solidFill>
                  <a:latin typeface="Times New Roman" pitchFamily="18" charset="0"/>
                  <a:ea typeface="+mn-ea"/>
                  <a:cs typeface="+mn-cs"/>
                </a:defRPr>
              </a:lvl4pPr>
              <a:lvl5pPr marL="1828800" algn="l" rtl="0" fontAlgn="base">
                <a:spcBef>
                  <a:spcPct val="50000"/>
                </a:spcBef>
                <a:spcAft>
                  <a:spcPct val="0"/>
                </a:spcAft>
                <a:defRPr sz="1600" kern="1200">
                  <a:solidFill>
                    <a:srgbClr val="08014B"/>
                  </a:solidFill>
                  <a:latin typeface="Times New Roman" pitchFamily="18" charset="0"/>
                  <a:ea typeface="+mn-ea"/>
                  <a:cs typeface="+mn-cs"/>
                </a:defRPr>
              </a:lvl5pPr>
              <a:lvl6pPr marL="2286000" algn="r" defTabSz="914400" rtl="1" eaLnBrk="1" latinLnBrk="0" hangingPunct="1">
                <a:defRPr sz="1600" kern="1200">
                  <a:solidFill>
                    <a:srgbClr val="08014B"/>
                  </a:solidFill>
                  <a:latin typeface="Times New Roman" pitchFamily="18" charset="0"/>
                  <a:ea typeface="+mn-ea"/>
                  <a:cs typeface="+mn-cs"/>
                </a:defRPr>
              </a:lvl6pPr>
              <a:lvl7pPr marL="2743200" algn="r" defTabSz="914400" rtl="1" eaLnBrk="1" latinLnBrk="0" hangingPunct="1">
                <a:defRPr sz="1600" kern="1200">
                  <a:solidFill>
                    <a:srgbClr val="08014B"/>
                  </a:solidFill>
                  <a:latin typeface="Times New Roman" pitchFamily="18" charset="0"/>
                  <a:ea typeface="+mn-ea"/>
                  <a:cs typeface="+mn-cs"/>
                </a:defRPr>
              </a:lvl7pPr>
              <a:lvl8pPr marL="3200400" algn="r" defTabSz="914400" rtl="1" eaLnBrk="1" latinLnBrk="0" hangingPunct="1">
                <a:defRPr sz="1600" kern="1200">
                  <a:solidFill>
                    <a:srgbClr val="08014B"/>
                  </a:solidFill>
                  <a:latin typeface="Times New Roman" pitchFamily="18" charset="0"/>
                  <a:ea typeface="+mn-ea"/>
                  <a:cs typeface="+mn-cs"/>
                </a:defRPr>
              </a:lvl8pPr>
              <a:lvl9pPr marL="3657600" algn="r" defTabSz="914400" rtl="1" eaLnBrk="1" latinLnBrk="0" hangingPunct="1">
                <a:defRPr sz="1600" kern="1200">
                  <a:solidFill>
                    <a:srgbClr val="08014B"/>
                  </a:solidFill>
                  <a:latin typeface="Times New Roman" pitchFamily="18" charset="0"/>
                  <a:ea typeface="+mn-ea"/>
                  <a:cs typeface="+mn-cs"/>
                </a:defRPr>
              </a:lvl9pPr>
            </a:lstStyle>
            <a:p>
              <a:pPr algn="ctr" rtl="1">
                <a:spcBef>
                  <a:spcPct val="0"/>
                </a:spcBef>
                <a:defRPr/>
              </a:pPr>
              <a:r>
                <a:rPr lang="fa-IR" altLang="ja-JP" sz="1400" b="1" dirty="0" smtClean="0">
                  <a:solidFill>
                    <a:schemeClr val="tx1"/>
                  </a:solidFill>
                  <a:effectLst>
                    <a:outerShdw blurRad="38100" dist="38100" dir="2700000" algn="tl">
                      <a:srgbClr val="000000"/>
                    </a:outerShdw>
                  </a:effectLst>
                  <a:latin typeface="Arial" charset="0"/>
                  <a:cs typeface="B Badr" pitchFamily="2" charset="-78"/>
                </a:rPr>
                <a:t>فرايندها</a:t>
              </a:r>
              <a:endParaRPr lang="en-US" altLang="ja-JP" sz="1400" b="1" dirty="0">
                <a:solidFill>
                  <a:schemeClr val="tx1"/>
                </a:solidFill>
                <a:effectLst>
                  <a:outerShdw blurRad="38100" dist="38100" dir="2700000" algn="tl">
                    <a:srgbClr val="000000"/>
                  </a:outerShdw>
                </a:effectLst>
                <a:latin typeface="Arial" charset="0"/>
                <a:cs typeface="B Badr" pitchFamily="2" charset="-78"/>
              </a:endParaRPr>
            </a:p>
          </p:txBody>
        </p:sp>
        <p:sp>
          <p:nvSpPr>
            <p:cNvPr id="14" name="Rectangle 13"/>
            <p:cNvSpPr>
              <a:spLocks noChangeArrowheads="1"/>
            </p:cNvSpPr>
            <p:nvPr/>
          </p:nvSpPr>
          <p:spPr bwMode="auto">
            <a:xfrm>
              <a:off x="3902075" y="2362200"/>
              <a:ext cx="1338263" cy="215444"/>
            </a:xfrm>
            <a:prstGeom prst="rect">
              <a:avLst/>
            </a:prstGeom>
            <a:solidFill>
              <a:schemeClr val="accent1">
                <a:alpha val="70000"/>
              </a:schemeClr>
            </a:solidFill>
            <a:ln w="9525">
              <a:solidFill>
                <a:schemeClr val="bg2"/>
              </a:solidFill>
              <a:miter lim="800000"/>
              <a:headEnd/>
              <a:tailEnd/>
            </a:ln>
            <a:effectLst/>
          </p:spPr>
          <p:txBody>
            <a:bodyPr lIns="0" tIns="0" rIns="0" bIns="0" anchor="ctr">
              <a:spAutoFit/>
            </a:bodyPr>
            <a:lstStyle>
              <a:defPPr>
                <a:defRPr lang="en-US"/>
              </a:defPPr>
              <a:lvl1pPr algn="l" rtl="0" fontAlgn="base">
                <a:spcBef>
                  <a:spcPct val="50000"/>
                </a:spcBef>
                <a:spcAft>
                  <a:spcPct val="0"/>
                </a:spcAft>
                <a:defRPr sz="1600" kern="1200">
                  <a:solidFill>
                    <a:srgbClr val="08014B"/>
                  </a:solidFill>
                  <a:latin typeface="Times New Roman" pitchFamily="18" charset="0"/>
                  <a:ea typeface="+mn-ea"/>
                  <a:cs typeface="+mn-cs"/>
                </a:defRPr>
              </a:lvl1pPr>
              <a:lvl2pPr marL="457200" algn="l" rtl="0" fontAlgn="base">
                <a:spcBef>
                  <a:spcPct val="50000"/>
                </a:spcBef>
                <a:spcAft>
                  <a:spcPct val="0"/>
                </a:spcAft>
                <a:defRPr sz="1600" kern="1200">
                  <a:solidFill>
                    <a:srgbClr val="08014B"/>
                  </a:solidFill>
                  <a:latin typeface="Times New Roman" pitchFamily="18" charset="0"/>
                  <a:ea typeface="+mn-ea"/>
                  <a:cs typeface="+mn-cs"/>
                </a:defRPr>
              </a:lvl2pPr>
              <a:lvl3pPr marL="914400" algn="l" rtl="0" fontAlgn="base">
                <a:spcBef>
                  <a:spcPct val="50000"/>
                </a:spcBef>
                <a:spcAft>
                  <a:spcPct val="0"/>
                </a:spcAft>
                <a:defRPr sz="1600" kern="1200">
                  <a:solidFill>
                    <a:srgbClr val="08014B"/>
                  </a:solidFill>
                  <a:latin typeface="Times New Roman" pitchFamily="18" charset="0"/>
                  <a:ea typeface="+mn-ea"/>
                  <a:cs typeface="+mn-cs"/>
                </a:defRPr>
              </a:lvl3pPr>
              <a:lvl4pPr marL="1371600" algn="l" rtl="0" fontAlgn="base">
                <a:spcBef>
                  <a:spcPct val="50000"/>
                </a:spcBef>
                <a:spcAft>
                  <a:spcPct val="0"/>
                </a:spcAft>
                <a:defRPr sz="1600" kern="1200">
                  <a:solidFill>
                    <a:srgbClr val="08014B"/>
                  </a:solidFill>
                  <a:latin typeface="Times New Roman" pitchFamily="18" charset="0"/>
                  <a:ea typeface="+mn-ea"/>
                  <a:cs typeface="+mn-cs"/>
                </a:defRPr>
              </a:lvl4pPr>
              <a:lvl5pPr marL="1828800" algn="l" rtl="0" fontAlgn="base">
                <a:spcBef>
                  <a:spcPct val="50000"/>
                </a:spcBef>
                <a:spcAft>
                  <a:spcPct val="0"/>
                </a:spcAft>
                <a:defRPr sz="1600" kern="1200">
                  <a:solidFill>
                    <a:srgbClr val="08014B"/>
                  </a:solidFill>
                  <a:latin typeface="Times New Roman" pitchFamily="18" charset="0"/>
                  <a:ea typeface="+mn-ea"/>
                  <a:cs typeface="+mn-cs"/>
                </a:defRPr>
              </a:lvl5pPr>
              <a:lvl6pPr marL="2286000" algn="r" defTabSz="914400" rtl="1" eaLnBrk="1" latinLnBrk="0" hangingPunct="1">
                <a:defRPr sz="1600" kern="1200">
                  <a:solidFill>
                    <a:srgbClr val="08014B"/>
                  </a:solidFill>
                  <a:latin typeface="Times New Roman" pitchFamily="18" charset="0"/>
                  <a:ea typeface="+mn-ea"/>
                  <a:cs typeface="+mn-cs"/>
                </a:defRPr>
              </a:lvl6pPr>
              <a:lvl7pPr marL="2743200" algn="r" defTabSz="914400" rtl="1" eaLnBrk="1" latinLnBrk="0" hangingPunct="1">
                <a:defRPr sz="1600" kern="1200">
                  <a:solidFill>
                    <a:srgbClr val="08014B"/>
                  </a:solidFill>
                  <a:latin typeface="Times New Roman" pitchFamily="18" charset="0"/>
                  <a:ea typeface="+mn-ea"/>
                  <a:cs typeface="+mn-cs"/>
                </a:defRPr>
              </a:lvl7pPr>
              <a:lvl8pPr marL="3200400" algn="r" defTabSz="914400" rtl="1" eaLnBrk="1" latinLnBrk="0" hangingPunct="1">
                <a:defRPr sz="1600" kern="1200">
                  <a:solidFill>
                    <a:srgbClr val="08014B"/>
                  </a:solidFill>
                  <a:latin typeface="Times New Roman" pitchFamily="18" charset="0"/>
                  <a:ea typeface="+mn-ea"/>
                  <a:cs typeface="+mn-cs"/>
                </a:defRPr>
              </a:lvl8pPr>
              <a:lvl9pPr marL="3657600" algn="r" defTabSz="914400" rtl="1" eaLnBrk="1" latinLnBrk="0" hangingPunct="1">
                <a:defRPr sz="1600" kern="1200">
                  <a:solidFill>
                    <a:srgbClr val="08014B"/>
                  </a:solidFill>
                  <a:latin typeface="Times New Roman" pitchFamily="18" charset="0"/>
                  <a:ea typeface="+mn-ea"/>
                  <a:cs typeface="+mn-cs"/>
                </a:defRPr>
              </a:lvl9pPr>
            </a:lstStyle>
            <a:p>
              <a:pPr algn="ctr" rtl="1">
                <a:spcBef>
                  <a:spcPct val="0"/>
                </a:spcBef>
                <a:defRPr/>
              </a:pPr>
              <a:r>
                <a:rPr lang="fa-IR" altLang="ja-JP" sz="1400" b="1" dirty="0" smtClean="0">
                  <a:solidFill>
                    <a:schemeClr val="tx1"/>
                  </a:solidFill>
                  <a:effectLst>
                    <a:outerShdw blurRad="38100" dist="38100" dir="2700000" algn="tl">
                      <a:srgbClr val="000000"/>
                    </a:outerShdw>
                  </a:effectLst>
                  <a:latin typeface="Arial" charset="0"/>
                  <a:cs typeface="B Badr" pitchFamily="2" charset="-78"/>
                </a:rPr>
                <a:t>نقش ها</a:t>
              </a:r>
              <a:endParaRPr lang="en-US" altLang="ja-JP" sz="1400" b="1" dirty="0">
                <a:solidFill>
                  <a:schemeClr val="tx1"/>
                </a:solidFill>
                <a:effectLst>
                  <a:outerShdw blurRad="38100" dist="38100" dir="2700000" algn="tl">
                    <a:srgbClr val="000000"/>
                  </a:outerShdw>
                </a:effectLst>
                <a:latin typeface="Arial" charset="0"/>
                <a:cs typeface="B Badr" pitchFamily="2" charset="-78"/>
              </a:endParaRPr>
            </a:p>
          </p:txBody>
        </p:sp>
        <p:sp>
          <p:nvSpPr>
            <p:cNvPr id="18447" name="Rectangle 15"/>
            <p:cNvSpPr>
              <a:spLocks noChangeArrowheads="1"/>
            </p:cNvSpPr>
            <p:nvPr/>
          </p:nvSpPr>
          <p:spPr bwMode="auto">
            <a:xfrm>
              <a:off x="4103688" y="4495800"/>
              <a:ext cx="925512" cy="484748"/>
            </a:xfrm>
            <a:prstGeom prst="rect">
              <a:avLst/>
            </a:prstGeom>
            <a:noFill/>
            <a:ln w="9525">
              <a:noFill/>
              <a:miter lim="800000"/>
              <a:headEnd/>
              <a:tailEnd/>
            </a:ln>
          </p:spPr>
          <p:txBody>
            <a:bodyPr lIns="0" tIns="0" rIns="0" bIns="0" anchor="ctr">
              <a:spAutoFit/>
            </a:bodyPr>
            <a:lstStyle/>
            <a:p>
              <a:pPr algn="ctr" rtl="1"/>
              <a:r>
                <a:rPr lang="fa-IR" altLang="ja-JP" sz="1050" b="1" dirty="0" smtClean="0">
                  <a:cs typeface="B Badr" pitchFamily="2" charset="-78"/>
                </a:rPr>
                <a:t>جامعه پذيري وشهروندي</a:t>
              </a:r>
            </a:p>
            <a:p>
              <a:pPr algn="ctr" rtl="1"/>
              <a:r>
                <a:rPr lang="fa-IR" altLang="ja-JP" sz="1050" b="1" dirty="0" smtClean="0">
                  <a:cs typeface="B Badr" pitchFamily="2" charset="-78"/>
                </a:rPr>
                <a:t> سازماني</a:t>
              </a:r>
              <a:endParaRPr lang="en-US" altLang="ja-JP" sz="1050" b="1" dirty="0">
                <a:cs typeface="B Badr" pitchFamily="2" charset="-78"/>
              </a:endParaRPr>
            </a:p>
          </p:txBody>
        </p:sp>
        <p:sp>
          <p:nvSpPr>
            <p:cNvPr id="18448" name="Rectangle 16"/>
            <p:cNvSpPr>
              <a:spLocks noChangeArrowheads="1"/>
            </p:cNvSpPr>
            <p:nvPr/>
          </p:nvSpPr>
          <p:spPr bwMode="auto">
            <a:xfrm>
              <a:off x="3695900" y="2057400"/>
              <a:ext cx="1104700" cy="323165"/>
            </a:xfrm>
            <a:prstGeom prst="rect">
              <a:avLst/>
            </a:prstGeom>
            <a:noFill/>
            <a:ln w="9525">
              <a:noFill/>
              <a:miter lim="800000"/>
              <a:headEnd/>
              <a:tailEnd/>
            </a:ln>
          </p:spPr>
          <p:txBody>
            <a:bodyPr wrap="square" lIns="0" tIns="0" rIns="0" bIns="0" anchor="ctr">
              <a:spAutoFit/>
            </a:bodyPr>
            <a:lstStyle/>
            <a:p>
              <a:pPr algn="ctr" rtl="1"/>
              <a:r>
                <a:rPr lang="fa-IR" altLang="ja-JP" sz="1050" b="1" dirty="0" smtClean="0">
                  <a:cs typeface="B Badr" pitchFamily="2" charset="-78"/>
                </a:rPr>
                <a:t>برنامه ريزي استراتژیک منابع انسانی </a:t>
              </a:r>
              <a:endParaRPr lang="en-US" altLang="ja-JP" sz="1050" b="1" dirty="0">
                <a:cs typeface="B Badr" pitchFamily="2" charset="-78"/>
              </a:endParaRPr>
            </a:p>
          </p:txBody>
        </p:sp>
        <p:sp>
          <p:nvSpPr>
            <p:cNvPr id="18449" name="Rectangle 17"/>
            <p:cNvSpPr>
              <a:spLocks noChangeArrowheads="1"/>
            </p:cNvSpPr>
            <p:nvPr/>
          </p:nvSpPr>
          <p:spPr bwMode="auto">
            <a:xfrm>
              <a:off x="3276600" y="2438400"/>
              <a:ext cx="521091" cy="323165"/>
            </a:xfrm>
            <a:prstGeom prst="rect">
              <a:avLst/>
            </a:prstGeom>
            <a:noFill/>
            <a:ln w="9525">
              <a:noFill/>
              <a:miter lim="800000"/>
              <a:headEnd/>
              <a:tailEnd/>
            </a:ln>
          </p:spPr>
          <p:txBody>
            <a:bodyPr wrap="square" lIns="0" tIns="0" rIns="0" bIns="0" anchor="ctr">
              <a:spAutoFit/>
            </a:bodyPr>
            <a:lstStyle/>
            <a:p>
              <a:pPr algn="ctr" rtl="1"/>
              <a:r>
                <a:rPr lang="fa-IR" altLang="ja-JP" sz="1050" b="1" dirty="0" smtClean="0">
                  <a:cs typeface="B Badr" pitchFamily="2" charset="-78"/>
                </a:rPr>
                <a:t>جذب و</a:t>
              </a:r>
            </a:p>
            <a:p>
              <a:pPr algn="ctr" rtl="1"/>
              <a:r>
                <a:rPr lang="fa-IR" altLang="ja-JP" sz="1050" b="1" dirty="0" smtClean="0">
                  <a:cs typeface="B Badr" pitchFamily="2" charset="-78"/>
                </a:rPr>
                <a:t> استخدام</a:t>
              </a:r>
              <a:endParaRPr lang="en-US" altLang="ja-JP" sz="1050" b="1" dirty="0">
                <a:cs typeface="B Badr" pitchFamily="2" charset="-78"/>
              </a:endParaRPr>
            </a:p>
          </p:txBody>
        </p:sp>
        <p:sp>
          <p:nvSpPr>
            <p:cNvPr id="18450" name="Oval 18"/>
            <p:cNvSpPr>
              <a:spLocks noChangeArrowheads="1"/>
            </p:cNvSpPr>
            <p:nvPr/>
          </p:nvSpPr>
          <p:spPr bwMode="auto">
            <a:xfrm rot="-2724957">
              <a:off x="5908351" y="5134313"/>
              <a:ext cx="861076" cy="259675"/>
            </a:xfrm>
            <a:prstGeom prst="ellipse">
              <a:avLst/>
            </a:prstGeom>
            <a:noFill/>
            <a:ln w="9525" algn="ctr">
              <a:noFill/>
              <a:round/>
              <a:headEnd/>
              <a:tailEnd/>
            </a:ln>
          </p:spPr>
          <p:txBody>
            <a:bodyPr wrap="none" lIns="0" tIns="0" rIns="0" bIns="0">
              <a:spAutoFit/>
            </a:bodyPr>
            <a:lstStyle/>
            <a:p>
              <a:pPr algn="ctr" rtl="1">
                <a:spcBef>
                  <a:spcPct val="50000"/>
                </a:spcBef>
              </a:pPr>
              <a:r>
                <a:rPr lang="fa-IR" sz="1200" b="1" dirty="0" smtClean="0">
                  <a:ea typeface="MS PGothic" pitchFamily="34" charset="-128"/>
                  <a:cs typeface="B Badr" pitchFamily="2" charset="-78"/>
                </a:rPr>
                <a:t>بهبود عملكرد</a:t>
              </a:r>
              <a:endParaRPr lang="en-US" sz="1200" b="1" dirty="0">
                <a:ea typeface="MS PGothic" pitchFamily="34" charset="-128"/>
                <a:cs typeface="B Badr" pitchFamily="2" charset="-78"/>
              </a:endParaRPr>
            </a:p>
          </p:txBody>
        </p:sp>
        <p:sp>
          <p:nvSpPr>
            <p:cNvPr id="18451" name="Oval 19"/>
            <p:cNvSpPr>
              <a:spLocks noChangeArrowheads="1"/>
            </p:cNvSpPr>
            <p:nvPr/>
          </p:nvSpPr>
          <p:spPr bwMode="auto">
            <a:xfrm rot="2551373">
              <a:off x="2415440" y="5178763"/>
              <a:ext cx="874601" cy="259675"/>
            </a:xfrm>
            <a:prstGeom prst="ellipse">
              <a:avLst/>
            </a:prstGeom>
            <a:noFill/>
            <a:ln w="9525" algn="ctr">
              <a:noFill/>
              <a:round/>
              <a:headEnd/>
              <a:tailEnd/>
            </a:ln>
          </p:spPr>
          <p:txBody>
            <a:bodyPr wrap="none" lIns="0" tIns="0" rIns="0" bIns="0">
              <a:spAutoFit/>
            </a:bodyPr>
            <a:lstStyle/>
            <a:p>
              <a:pPr algn="ctr" rtl="1">
                <a:spcBef>
                  <a:spcPct val="50000"/>
                </a:spcBef>
              </a:pPr>
              <a:r>
                <a:rPr lang="fa-IR" sz="1200" b="1" dirty="0" smtClean="0">
                  <a:ea typeface="MS PGothic" pitchFamily="34" charset="-128"/>
                  <a:cs typeface="B Badr" pitchFamily="2" charset="-78"/>
                </a:rPr>
                <a:t>رضايت شغلي</a:t>
              </a:r>
              <a:endParaRPr lang="en-US" sz="1200" b="1" dirty="0">
                <a:ea typeface="MS PGothic" pitchFamily="34" charset="-128"/>
                <a:cs typeface="B Badr" pitchFamily="2" charset="-78"/>
              </a:endParaRPr>
            </a:p>
          </p:txBody>
        </p:sp>
        <p:sp>
          <p:nvSpPr>
            <p:cNvPr id="18452" name="Oval 20"/>
            <p:cNvSpPr>
              <a:spLocks noChangeArrowheads="1"/>
            </p:cNvSpPr>
            <p:nvPr/>
          </p:nvSpPr>
          <p:spPr bwMode="auto">
            <a:xfrm rot="2581047">
              <a:off x="5939253" y="1444963"/>
              <a:ext cx="619884" cy="259675"/>
            </a:xfrm>
            <a:prstGeom prst="ellipse">
              <a:avLst/>
            </a:prstGeom>
            <a:noFill/>
            <a:ln w="9525" algn="ctr">
              <a:noFill/>
              <a:round/>
              <a:headEnd/>
              <a:tailEnd/>
            </a:ln>
          </p:spPr>
          <p:txBody>
            <a:bodyPr wrap="none" lIns="0" tIns="0" rIns="0" bIns="0">
              <a:spAutoFit/>
            </a:bodyPr>
            <a:lstStyle/>
            <a:p>
              <a:pPr algn="ctr" rtl="1">
                <a:spcBef>
                  <a:spcPct val="50000"/>
                </a:spcBef>
              </a:pPr>
              <a:r>
                <a:rPr lang="fa-IR" altLang="ja-JP" sz="1200" b="1" dirty="0" smtClean="0">
                  <a:cs typeface="B Badr" pitchFamily="2" charset="-78"/>
                </a:rPr>
                <a:t>بهره وري</a:t>
              </a:r>
              <a:endParaRPr lang="en-US" sz="1200" b="1" dirty="0">
                <a:ea typeface="MS PGothic" pitchFamily="34" charset="-128"/>
                <a:cs typeface="B Badr" pitchFamily="2" charset="-78"/>
              </a:endParaRPr>
            </a:p>
          </p:txBody>
        </p:sp>
        <p:sp>
          <p:nvSpPr>
            <p:cNvPr id="18453" name="Oval 21"/>
            <p:cNvSpPr>
              <a:spLocks noChangeArrowheads="1"/>
            </p:cNvSpPr>
            <p:nvPr/>
          </p:nvSpPr>
          <p:spPr bwMode="auto">
            <a:xfrm rot="-2654132">
              <a:off x="2413851" y="1467188"/>
              <a:ext cx="874601" cy="259675"/>
            </a:xfrm>
            <a:prstGeom prst="ellipse">
              <a:avLst/>
            </a:prstGeom>
            <a:noFill/>
            <a:ln w="9525" algn="ctr">
              <a:noFill/>
              <a:round/>
              <a:headEnd/>
              <a:tailEnd/>
            </a:ln>
          </p:spPr>
          <p:txBody>
            <a:bodyPr wrap="none" lIns="0" tIns="0" rIns="0" bIns="0">
              <a:spAutoFit/>
            </a:bodyPr>
            <a:lstStyle/>
            <a:p>
              <a:pPr algn="ctr" rtl="1">
                <a:spcBef>
                  <a:spcPct val="50000"/>
                </a:spcBef>
              </a:pPr>
              <a:r>
                <a:rPr lang="fa-IR" sz="1200" b="1" dirty="0" smtClean="0">
                  <a:ea typeface="MS PGothic" pitchFamily="34" charset="-128"/>
                  <a:cs typeface="B Badr" pitchFamily="2" charset="-78"/>
                </a:rPr>
                <a:t>رشد سازماني</a:t>
              </a:r>
              <a:endParaRPr lang="en-US" sz="1200" b="1" dirty="0">
                <a:ea typeface="MS PGothic" pitchFamily="34" charset="-128"/>
                <a:cs typeface="B Badr" pitchFamily="2" charset="-78"/>
              </a:endParaRPr>
            </a:p>
          </p:txBody>
        </p:sp>
        <p:sp>
          <p:nvSpPr>
            <p:cNvPr id="18454" name="Rectangle 22"/>
            <p:cNvSpPr>
              <a:spLocks noChangeArrowheads="1"/>
            </p:cNvSpPr>
            <p:nvPr/>
          </p:nvSpPr>
          <p:spPr bwMode="auto">
            <a:xfrm>
              <a:off x="4014788" y="5408613"/>
              <a:ext cx="1104900" cy="269875"/>
            </a:xfrm>
            <a:prstGeom prst="rect">
              <a:avLst/>
            </a:prstGeom>
            <a:noFill/>
            <a:ln w="9525">
              <a:noFill/>
              <a:miter lim="800000"/>
              <a:headEnd/>
              <a:tailEnd/>
            </a:ln>
          </p:spPr>
          <p:txBody>
            <a:bodyPr wrap="none" anchor="ctr"/>
            <a:lstStyle/>
            <a:p>
              <a:pPr algn="ctr" rtl="1"/>
              <a:r>
                <a:rPr lang="fa-IR" altLang="ja-JP" sz="1100" b="1" dirty="0" smtClean="0">
                  <a:cs typeface="B Badr" pitchFamily="2" charset="-78"/>
                </a:rPr>
                <a:t>قابليتهاي تيمي</a:t>
              </a:r>
              <a:endParaRPr lang="en-US" altLang="ja-JP" sz="1100" b="1" dirty="0">
                <a:cs typeface="B Badr" pitchFamily="2" charset="-78"/>
              </a:endParaRPr>
            </a:p>
          </p:txBody>
        </p:sp>
        <p:sp>
          <p:nvSpPr>
            <p:cNvPr id="18455" name="Rectangle 23"/>
            <p:cNvSpPr>
              <a:spLocks noChangeArrowheads="1"/>
            </p:cNvSpPr>
            <p:nvPr/>
          </p:nvSpPr>
          <p:spPr bwMode="auto">
            <a:xfrm rot="-5400000">
              <a:off x="2020094" y="3290094"/>
              <a:ext cx="847725" cy="258763"/>
            </a:xfrm>
            <a:prstGeom prst="rect">
              <a:avLst/>
            </a:prstGeom>
            <a:noFill/>
            <a:ln w="9525">
              <a:noFill/>
              <a:miter lim="800000"/>
              <a:headEnd/>
              <a:tailEnd/>
            </a:ln>
          </p:spPr>
          <p:txBody>
            <a:bodyPr wrap="none" anchor="ctr"/>
            <a:lstStyle/>
            <a:p>
              <a:pPr algn="ctr" rtl="1"/>
              <a:r>
                <a:rPr lang="fa-IR" altLang="ja-JP" sz="1100" b="1" dirty="0" smtClean="0">
                  <a:cs typeface="B Badr" pitchFamily="2" charset="-78"/>
                </a:rPr>
                <a:t>قابليتهاي سازماني</a:t>
              </a:r>
              <a:endParaRPr lang="en-US" altLang="ja-JP" sz="1100" b="1" dirty="0">
                <a:cs typeface="B Badr" pitchFamily="2" charset="-78"/>
              </a:endParaRPr>
            </a:p>
          </p:txBody>
        </p:sp>
        <p:sp>
          <p:nvSpPr>
            <p:cNvPr id="18456" name="Rectangle 24"/>
            <p:cNvSpPr>
              <a:spLocks noChangeArrowheads="1"/>
            </p:cNvSpPr>
            <p:nvPr/>
          </p:nvSpPr>
          <p:spPr bwMode="auto">
            <a:xfrm rot="5400000">
              <a:off x="6312694" y="3309144"/>
              <a:ext cx="844550" cy="223838"/>
            </a:xfrm>
            <a:prstGeom prst="rect">
              <a:avLst/>
            </a:prstGeom>
            <a:noFill/>
            <a:ln w="9525">
              <a:noFill/>
              <a:miter lim="800000"/>
              <a:headEnd/>
              <a:tailEnd/>
            </a:ln>
          </p:spPr>
          <p:txBody>
            <a:bodyPr wrap="none" anchor="ctr"/>
            <a:lstStyle/>
            <a:p>
              <a:pPr algn="ctr" rtl="1"/>
              <a:r>
                <a:rPr lang="fa-IR" altLang="ja-JP" sz="1100" b="1" dirty="0" smtClean="0">
                  <a:cs typeface="B Badr" pitchFamily="2" charset="-78"/>
                </a:rPr>
                <a:t>شايستگي هاي فردي</a:t>
              </a:r>
              <a:endParaRPr lang="en-US" altLang="ja-JP" sz="1100" b="1" dirty="0">
                <a:cs typeface="B Badr" pitchFamily="2" charset="-78"/>
              </a:endParaRPr>
            </a:p>
          </p:txBody>
        </p:sp>
        <p:sp>
          <p:nvSpPr>
            <p:cNvPr id="18457" name="Oval 25"/>
            <p:cNvSpPr>
              <a:spLocks noChangeArrowheads="1"/>
            </p:cNvSpPr>
            <p:nvPr/>
          </p:nvSpPr>
          <p:spPr bwMode="auto">
            <a:xfrm rot="-2781790">
              <a:off x="3122613" y="2033588"/>
              <a:ext cx="663575" cy="130175"/>
            </a:xfrm>
            <a:prstGeom prst="ellipse">
              <a:avLst/>
            </a:prstGeom>
            <a:noFill/>
            <a:ln w="9525">
              <a:noFill/>
              <a:round/>
              <a:headEnd/>
              <a:tailEnd/>
            </a:ln>
          </p:spPr>
          <p:txBody>
            <a:bodyPr wrap="none" anchor="ctr"/>
            <a:lstStyle/>
            <a:p>
              <a:pPr algn="ctr" rtl="1"/>
              <a:r>
                <a:rPr lang="fa-IR" altLang="ja-JP" sz="1100" b="1" dirty="0" smtClean="0">
                  <a:cs typeface="B Badr" pitchFamily="2" charset="-78"/>
                </a:rPr>
                <a:t>يادگيري</a:t>
              </a:r>
              <a:endParaRPr lang="en-US" altLang="ja-JP" sz="1100" b="1" dirty="0">
                <a:cs typeface="B Badr" pitchFamily="2" charset="-78"/>
              </a:endParaRPr>
            </a:p>
          </p:txBody>
        </p:sp>
        <p:sp>
          <p:nvSpPr>
            <p:cNvPr id="18458" name="Oval 26"/>
            <p:cNvSpPr>
              <a:spLocks noChangeArrowheads="1"/>
            </p:cNvSpPr>
            <p:nvPr/>
          </p:nvSpPr>
          <p:spPr bwMode="auto">
            <a:xfrm rot="2704200">
              <a:off x="5414963" y="2066925"/>
              <a:ext cx="660400" cy="130175"/>
            </a:xfrm>
            <a:prstGeom prst="ellipse">
              <a:avLst/>
            </a:prstGeom>
            <a:noFill/>
            <a:ln w="9525">
              <a:noFill/>
              <a:round/>
              <a:headEnd/>
              <a:tailEnd/>
            </a:ln>
          </p:spPr>
          <p:txBody>
            <a:bodyPr wrap="none" anchor="ctr"/>
            <a:lstStyle/>
            <a:p>
              <a:pPr algn="ctr" rtl="1"/>
              <a:r>
                <a:rPr lang="fa-IR" altLang="ja-JP" sz="1100" b="1" dirty="0" smtClean="0">
                  <a:cs typeface="B Badr" pitchFamily="2" charset="-78"/>
                </a:rPr>
                <a:t>نوآوري</a:t>
              </a:r>
              <a:endParaRPr lang="en-US" altLang="ja-JP" sz="1100" b="1" dirty="0">
                <a:cs typeface="B Badr" pitchFamily="2" charset="-78"/>
              </a:endParaRPr>
            </a:p>
          </p:txBody>
        </p:sp>
        <p:sp>
          <p:nvSpPr>
            <p:cNvPr id="18459" name="Oval 27"/>
            <p:cNvSpPr>
              <a:spLocks noChangeArrowheads="1"/>
            </p:cNvSpPr>
            <p:nvPr/>
          </p:nvSpPr>
          <p:spPr bwMode="auto">
            <a:xfrm rot="-2459721">
              <a:off x="5473193" y="4686351"/>
              <a:ext cx="592137" cy="82550"/>
            </a:xfrm>
            <a:prstGeom prst="ellipse">
              <a:avLst/>
            </a:prstGeom>
            <a:noFill/>
            <a:ln w="9525">
              <a:noFill/>
              <a:round/>
              <a:headEnd/>
              <a:tailEnd/>
            </a:ln>
          </p:spPr>
          <p:txBody>
            <a:bodyPr wrap="none" anchor="ctr"/>
            <a:lstStyle/>
            <a:p>
              <a:pPr algn="ctr" rtl="1"/>
              <a:r>
                <a:rPr lang="fa-IR" altLang="ja-JP" sz="1100" b="1" dirty="0" smtClean="0">
                  <a:cs typeface="B Badr" pitchFamily="2" charset="-78"/>
                </a:rPr>
                <a:t>تغيير</a:t>
              </a:r>
              <a:endParaRPr lang="en-US" altLang="ja-JP" sz="1100" b="1" dirty="0">
                <a:cs typeface="B Badr" pitchFamily="2" charset="-78"/>
              </a:endParaRPr>
            </a:p>
          </p:txBody>
        </p:sp>
        <p:sp>
          <p:nvSpPr>
            <p:cNvPr id="18461" name="Rectangle 29"/>
            <p:cNvSpPr>
              <a:spLocks noChangeArrowheads="1"/>
            </p:cNvSpPr>
            <p:nvPr/>
          </p:nvSpPr>
          <p:spPr bwMode="auto">
            <a:xfrm>
              <a:off x="4143375" y="1220788"/>
              <a:ext cx="846138" cy="225425"/>
            </a:xfrm>
            <a:prstGeom prst="rect">
              <a:avLst/>
            </a:prstGeom>
            <a:noFill/>
            <a:ln w="9525">
              <a:noFill/>
              <a:miter lim="800000"/>
              <a:headEnd/>
              <a:tailEnd/>
            </a:ln>
          </p:spPr>
          <p:txBody>
            <a:bodyPr wrap="none" anchor="ctr"/>
            <a:lstStyle/>
            <a:p>
              <a:pPr algn="ctr" rtl="1"/>
              <a:r>
                <a:rPr lang="fa-IR" altLang="ja-JP" sz="1100" b="1" dirty="0" smtClean="0">
                  <a:cs typeface="B Badr" pitchFamily="2" charset="-78"/>
                </a:rPr>
                <a:t>شايستگي هاي اجتماعي</a:t>
              </a:r>
              <a:endParaRPr lang="en-US" altLang="ja-JP" sz="1100" b="1" dirty="0">
                <a:cs typeface="B Badr" pitchFamily="2" charset="-78"/>
              </a:endParaRPr>
            </a:p>
          </p:txBody>
        </p:sp>
        <p:sp>
          <p:nvSpPr>
            <p:cNvPr id="18462" name="WordArt 39"/>
            <p:cNvSpPr>
              <a:spLocks noChangeArrowheads="1" noChangeShapeType="1" noTextEdit="1"/>
            </p:cNvSpPr>
            <p:nvPr/>
          </p:nvSpPr>
          <p:spPr bwMode="auto">
            <a:xfrm>
              <a:off x="4114800" y="3217863"/>
              <a:ext cx="914400" cy="390525"/>
            </a:xfrm>
            <a:prstGeom prst="rect">
              <a:avLst/>
            </a:prstGeom>
          </p:spPr>
          <p:txBody>
            <a:bodyPr wrap="none" fromWordArt="1">
              <a:prstTxWarp prst="textPlain">
                <a:avLst>
                  <a:gd name="adj" fmla="val 50000"/>
                </a:avLst>
              </a:prstTxWarp>
            </a:bodyPr>
            <a:lstStyle/>
            <a:p>
              <a:pPr algn="r" rtl="1"/>
              <a:r>
                <a:rPr lang="fa-IR" sz="2800" kern="10" dirty="0" smtClean="0">
                  <a:ln w="9525">
                    <a:solidFill>
                      <a:schemeClr val="tx1"/>
                    </a:solidFill>
                    <a:round/>
                    <a:headEnd/>
                    <a:tailEnd/>
                  </a:ln>
                  <a:latin typeface="Arial"/>
                  <a:cs typeface="B Badr" pitchFamily="2" charset="-78"/>
                </a:rPr>
                <a:t>مديريت سرمايه انساني</a:t>
              </a:r>
              <a:endParaRPr lang="fa-IR" sz="2800" kern="10" dirty="0">
                <a:ln w="9525">
                  <a:solidFill>
                    <a:schemeClr val="tx1"/>
                  </a:solidFill>
                  <a:round/>
                  <a:headEnd/>
                  <a:tailEnd/>
                </a:ln>
                <a:latin typeface="Arial"/>
                <a:cs typeface="B Badr" pitchFamily="2" charset="-78"/>
              </a:endParaRPr>
            </a:p>
          </p:txBody>
        </p:sp>
        <p:sp>
          <p:nvSpPr>
            <p:cNvPr id="42" name="Rectangle 17"/>
            <p:cNvSpPr>
              <a:spLocks noChangeArrowheads="1"/>
            </p:cNvSpPr>
            <p:nvPr/>
          </p:nvSpPr>
          <p:spPr bwMode="auto">
            <a:xfrm>
              <a:off x="3124200" y="3395246"/>
              <a:ext cx="309379" cy="323165"/>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جانشين</a:t>
              </a:r>
            </a:p>
            <a:p>
              <a:pPr algn="ctr" rtl="1"/>
              <a:r>
                <a:rPr lang="fa-IR" altLang="ja-JP" sz="1050" b="1" dirty="0" smtClean="0">
                  <a:cs typeface="B Badr" pitchFamily="2" charset="-78"/>
                </a:rPr>
                <a:t> پروري</a:t>
              </a:r>
              <a:endParaRPr lang="en-US" altLang="ja-JP" sz="1050" b="1" dirty="0">
                <a:cs typeface="B Badr" pitchFamily="2" charset="-78"/>
              </a:endParaRPr>
            </a:p>
          </p:txBody>
        </p:sp>
        <p:sp>
          <p:nvSpPr>
            <p:cNvPr id="43" name="Rectangle 17"/>
            <p:cNvSpPr>
              <a:spLocks noChangeArrowheads="1"/>
            </p:cNvSpPr>
            <p:nvPr/>
          </p:nvSpPr>
          <p:spPr bwMode="auto">
            <a:xfrm>
              <a:off x="3065118" y="2971800"/>
              <a:ext cx="349455" cy="323165"/>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كارراهه </a:t>
              </a:r>
            </a:p>
            <a:p>
              <a:pPr algn="ctr" rtl="1"/>
              <a:r>
                <a:rPr lang="fa-IR" altLang="ja-JP" sz="1050" b="1" dirty="0" smtClean="0">
                  <a:cs typeface="B Badr" pitchFamily="2" charset="-78"/>
                </a:rPr>
                <a:t>شغلي</a:t>
              </a:r>
              <a:endParaRPr lang="en-US" altLang="ja-JP" sz="1050" b="1" dirty="0">
                <a:cs typeface="B Badr" pitchFamily="2" charset="-78"/>
              </a:endParaRPr>
            </a:p>
          </p:txBody>
        </p:sp>
        <p:sp>
          <p:nvSpPr>
            <p:cNvPr id="44" name="Rectangle 17"/>
            <p:cNvSpPr>
              <a:spLocks noChangeArrowheads="1"/>
            </p:cNvSpPr>
            <p:nvPr/>
          </p:nvSpPr>
          <p:spPr bwMode="auto">
            <a:xfrm>
              <a:off x="3429000" y="4191000"/>
              <a:ext cx="423193" cy="323165"/>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آموزش و </a:t>
              </a:r>
            </a:p>
            <a:p>
              <a:pPr algn="ctr" rtl="1"/>
              <a:r>
                <a:rPr lang="fa-IR" altLang="ja-JP" sz="1050" b="1" dirty="0" smtClean="0">
                  <a:cs typeface="B Badr" pitchFamily="2" charset="-78"/>
                </a:rPr>
                <a:t> بهسازي</a:t>
              </a:r>
              <a:endParaRPr lang="en-US" altLang="ja-JP" sz="1050" b="1" dirty="0">
                <a:cs typeface="B Badr" pitchFamily="2" charset="-78"/>
              </a:endParaRPr>
            </a:p>
          </p:txBody>
        </p:sp>
        <p:sp>
          <p:nvSpPr>
            <p:cNvPr id="45" name="Rectangle 17"/>
            <p:cNvSpPr>
              <a:spLocks noChangeArrowheads="1"/>
            </p:cNvSpPr>
            <p:nvPr/>
          </p:nvSpPr>
          <p:spPr bwMode="auto">
            <a:xfrm>
              <a:off x="3200400" y="3810000"/>
              <a:ext cx="328616" cy="323165"/>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ارزيابي</a:t>
              </a:r>
            </a:p>
            <a:p>
              <a:pPr algn="ctr" rtl="1"/>
              <a:r>
                <a:rPr lang="fa-IR" altLang="ja-JP" sz="1050" b="1" dirty="0" smtClean="0">
                  <a:cs typeface="B Badr" pitchFamily="2" charset="-78"/>
                </a:rPr>
                <a:t> عملكرد</a:t>
              </a:r>
              <a:endParaRPr lang="en-US" altLang="ja-JP" sz="1050" b="1" dirty="0">
                <a:cs typeface="B Badr" pitchFamily="2" charset="-78"/>
              </a:endParaRPr>
            </a:p>
          </p:txBody>
        </p:sp>
        <p:sp>
          <p:nvSpPr>
            <p:cNvPr id="46" name="Rectangle 17"/>
            <p:cNvSpPr>
              <a:spLocks noChangeArrowheads="1"/>
            </p:cNvSpPr>
            <p:nvPr/>
          </p:nvSpPr>
          <p:spPr bwMode="auto">
            <a:xfrm>
              <a:off x="3701855" y="3276600"/>
              <a:ext cx="184345"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رهبر</a:t>
              </a:r>
              <a:endParaRPr lang="en-US" altLang="ja-JP" sz="1050" b="1" dirty="0">
                <a:cs typeface="B Badr" pitchFamily="2" charset="-78"/>
              </a:endParaRPr>
            </a:p>
          </p:txBody>
        </p:sp>
        <p:sp>
          <p:nvSpPr>
            <p:cNvPr id="47" name="Rectangle 17"/>
            <p:cNvSpPr>
              <a:spLocks noChangeArrowheads="1"/>
            </p:cNvSpPr>
            <p:nvPr/>
          </p:nvSpPr>
          <p:spPr bwMode="auto">
            <a:xfrm>
              <a:off x="5257800" y="3276600"/>
              <a:ext cx="200376"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مربي</a:t>
              </a:r>
              <a:endParaRPr lang="en-US" altLang="ja-JP" sz="1050" b="1" dirty="0">
                <a:cs typeface="B Badr" pitchFamily="2" charset="-78"/>
              </a:endParaRPr>
            </a:p>
          </p:txBody>
        </p:sp>
        <p:sp>
          <p:nvSpPr>
            <p:cNvPr id="48" name="Rectangle 17"/>
            <p:cNvSpPr>
              <a:spLocks noChangeArrowheads="1"/>
            </p:cNvSpPr>
            <p:nvPr/>
          </p:nvSpPr>
          <p:spPr bwMode="auto">
            <a:xfrm>
              <a:off x="3631551" y="2895600"/>
              <a:ext cx="533800"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سياست گزار </a:t>
              </a:r>
              <a:endParaRPr lang="en-US" altLang="ja-JP" sz="1050" b="1" dirty="0">
                <a:cs typeface="B Badr" pitchFamily="2" charset="-78"/>
              </a:endParaRPr>
            </a:p>
          </p:txBody>
        </p:sp>
        <p:sp>
          <p:nvSpPr>
            <p:cNvPr id="49" name="Rectangle 17"/>
            <p:cNvSpPr>
              <a:spLocks noChangeArrowheads="1"/>
            </p:cNvSpPr>
            <p:nvPr/>
          </p:nvSpPr>
          <p:spPr bwMode="auto">
            <a:xfrm>
              <a:off x="4181955" y="2667000"/>
              <a:ext cx="771045"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شريك استراتژيك </a:t>
              </a:r>
              <a:endParaRPr lang="en-US" altLang="ja-JP" sz="1050" b="1" dirty="0">
                <a:cs typeface="B Badr" pitchFamily="2" charset="-78"/>
              </a:endParaRPr>
            </a:p>
          </p:txBody>
        </p:sp>
        <p:sp>
          <p:nvSpPr>
            <p:cNvPr id="50" name="Rectangle 17"/>
            <p:cNvSpPr>
              <a:spLocks noChangeArrowheads="1"/>
            </p:cNvSpPr>
            <p:nvPr/>
          </p:nvSpPr>
          <p:spPr bwMode="auto">
            <a:xfrm>
              <a:off x="5029200" y="2209800"/>
              <a:ext cx="553036"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روابط صنعتي</a:t>
              </a:r>
              <a:endParaRPr lang="en-US" altLang="ja-JP" sz="1050" b="1" dirty="0">
                <a:cs typeface="B Badr" pitchFamily="2" charset="-78"/>
              </a:endParaRPr>
            </a:p>
          </p:txBody>
        </p:sp>
        <p:sp>
          <p:nvSpPr>
            <p:cNvPr id="51" name="Oval 19"/>
            <p:cNvSpPr>
              <a:spLocks noChangeArrowheads="1"/>
            </p:cNvSpPr>
            <p:nvPr/>
          </p:nvSpPr>
          <p:spPr bwMode="auto">
            <a:xfrm rot="5400000">
              <a:off x="1376579" y="3225112"/>
              <a:ext cx="1298377" cy="259675"/>
            </a:xfrm>
            <a:prstGeom prst="ellipse">
              <a:avLst/>
            </a:prstGeom>
            <a:noFill/>
            <a:ln w="9525" algn="ctr">
              <a:noFill/>
              <a:round/>
              <a:headEnd/>
              <a:tailEnd/>
            </a:ln>
          </p:spPr>
          <p:txBody>
            <a:bodyPr wrap="none" lIns="0" tIns="0" rIns="0" bIns="0">
              <a:spAutoFit/>
            </a:bodyPr>
            <a:lstStyle/>
            <a:p>
              <a:pPr algn="ctr" rtl="1">
                <a:spcBef>
                  <a:spcPct val="50000"/>
                </a:spcBef>
              </a:pPr>
              <a:r>
                <a:rPr lang="fa-IR" sz="1200" b="1" dirty="0" smtClean="0">
                  <a:ea typeface="MS PGothic" pitchFamily="34" charset="-128"/>
                  <a:cs typeface="B Badr" pitchFamily="2" charset="-78"/>
                </a:rPr>
                <a:t>كيفيت زندگي كاري</a:t>
              </a:r>
              <a:endParaRPr lang="en-US" sz="1200" b="1" dirty="0">
                <a:ea typeface="MS PGothic" pitchFamily="34" charset="-128"/>
                <a:cs typeface="B Badr" pitchFamily="2" charset="-78"/>
              </a:endParaRPr>
            </a:p>
          </p:txBody>
        </p:sp>
        <p:sp>
          <p:nvSpPr>
            <p:cNvPr id="52" name="Rectangle 17"/>
            <p:cNvSpPr>
              <a:spLocks noChangeArrowheads="1"/>
            </p:cNvSpPr>
            <p:nvPr/>
          </p:nvSpPr>
          <p:spPr bwMode="auto">
            <a:xfrm>
              <a:off x="5586245" y="3352800"/>
              <a:ext cx="509755"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نظام پرداخت</a:t>
              </a:r>
              <a:endParaRPr lang="en-US" altLang="ja-JP" sz="1050" b="1" dirty="0">
                <a:cs typeface="B Badr" pitchFamily="2" charset="-78"/>
              </a:endParaRPr>
            </a:p>
          </p:txBody>
        </p:sp>
        <p:sp>
          <p:nvSpPr>
            <p:cNvPr id="53" name="Rectangle 17"/>
            <p:cNvSpPr>
              <a:spLocks noChangeArrowheads="1"/>
            </p:cNvSpPr>
            <p:nvPr/>
          </p:nvSpPr>
          <p:spPr bwMode="auto">
            <a:xfrm>
              <a:off x="5356901" y="4097923"/>
              <a:ext cx="557845"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نظام مشاركت</a:t>
              </a:r>
              <a:endParaRPr lang="en-US" altLang="ja-JP" sz="1050" b="1" dirty="0">
                <a:cs typeface="B Badr" pitchFamily="2" charset="-78"/>
              </a:endParaRPr>
            </a:p>
          </p:txBody>
        </p:sp>
        <p:sp>
          <p:nvSpPr>
            <p:cNvPr id="54" name="Rectangle 17"/>
            <p:cNvSpPr>
              <a:spLocks noChangeArrowheads="1"/>
            </p:cNvSpPr>
            <p:nvPr/>
          </p:nvSpPr>
          <p:spPr bwMode="auto">
            <a:xfrm>
              <a:off x="5531743" y="3716923"/>
              <a:ext cx="564257"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بهداشت ورفاه</a:t>
              </a:r>
              <a:endParaRPr lang="en-US" altLang="ja-JP" sz="1050" b="1" dirty="0">
                <a:cs typeface="B Badr" pitchFamily="2" charset="-78"/>
              </a:endParaRPr>
            </a:p>
          </p:txBody>
        </p:sp>
        <p:sp>
          <p:nvSpPr>
            <p:cNvPr id="55" name="Rectangle 17"/>
            <p:cNvSpPr>
              <a:spLocks noChangeArrowheads="1"/>
            </p:cNvSpPr>
            <p:nvPr/>
          </p:nvSpPr>
          <p:spPr bwMode="auto">
            <a:xfrm>
              <a:off x="5181600" y="3657600"/>
              <a:ext cx="224420"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مباشر</a:t>
              </a:r>
              <a:endParaRPr lang="en-US" altLang="ja-JP" sz="1050" b="1" dirty="0">
                <a:cs typeface="B Badr" pitchFamily="2" charset="-78"/>
              </a:endParaRPr>
            </a:p>
          </p:txBody>
        </p:sp>
        <p:sp>
          <p:nvSpPr>
            <p:cNvPr id="56" name="Rectangle 17"/>
            <p:cNvSpPr>
              <a:spLocks noChangeArrowheads="1"/>
            </p:cNvSpPr>
            <p:nvPr/>
          </p:nvSpPr>
          <p:spPr bwMode="auto">
            <a:xfrm>
              <a:off x="5009449" y="2895600"/>
              <a:ext cx="400751" cy="161583"/>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رابطه ساز</a:t>
              </a:r>
              <a:endParaRPr lang="en-US" altLang="ja-JP" sz="1050" b="1" dirty="0">
                <a:cs typeface="B Badr" pitchFamily="2" charset="-78"/>
              </a:endParaRPr>
            </a:p>
          </p:txBody>
        </p:sp>
        <p:sp>
          <p:nvSpPr>
            <p:cNvPr id="57" name="Rectangle 17"/>
            <p:cNvSpPr>
              <a:spLocks noChangeArrowheads="1"/>
            </p:cNvSpPr>
            <p:nvPr/>
          </p:nvSpPr>
          <p:spPr bwMode="auto">
            <a:xfrm>
              <a:off x="3581400" y="3623846"/>
              <a:ext cx="503343" cy="323165"/>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تسهيل كننده</a:t>
              </a:r>
            </a:p>
            <a:p>
              <a:pPr algn="ctr" rtl="1"/>
              <a:r>
                <a:rPr lang="fa-IR" altLang="ja-JP" sz="1050" b="1" dirty="0" smtClean="0">
                  <a:cs typeface="B Badr" pitchFamily="2" charset="-78"/>
                </a:rPr>
                <a:t> دانش</a:t>
              </a:r>
              <a:endParaRPr lang="en-US" altLang="ja-JP" sz="1050" b="1" dirty="0">
                <a:cs typeface="B Badr" pitchFamily="2" charset="-78"/>
              </a:endParaRPr>
            </a:p>
          </p:txBody>
        </p:sp>
        <p:sp>
          <p:nvSpPr>
            <p:cNvPr id="58" name="Rectangle 17"/>
            <p:cNvSpPr>
              <a:spLocks noChangeArrowheads="1"/>
            </p:cNvSpPr>
            <p:nvPr/>
          </p:nvSpPr>
          <p:spPr bwMode="auto">
            <a:xfrm>
              <a:off x="4343000" y="4038600"/>
              <a:ext cx="533800" cy="323165"/>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جاري سازو </a:t>
              </a:r>
            </a:p>
            <a:p>
              <a:pPr algn="ctr" rtl="1"/>
              <a:r>
                <a:rPr lang="fa-IR" altLang="ja-JP" sz="1050" b="1" dirty="0" smtClean="0">
                  <a:cs typeface="B Badr" pitchFamily="2" charset="-78"/>
                </a:rPr>
                <a:t>استقراردهنده </a:t>
              </a:r>
              <a:endParaRPr lang="en-US" altLang="ja-JP" sz="1050" b="1" dirty="0">
                <a:cs typeface="B Badr" pitchFamily="2" charset="-78"/>
              </a:endParaRPr>
            </a:p>
          </p:txBody>
        </p:sp>
        <p:sp>
          <p:nvSpPr>
            <p:cNvPr id="59" name="Oval 20"/>
            <p:cNvSpPr>
              <a:spLocks noChangeArrowheads="1"/>
            </p:cNvSpPr>
            <p:nvPr/>
          </p:nvSpPr>
          <p:spPr bwMode="auto">
            <a:xfrm rot="5400000">
              <a:off x="6821095" y="3282309"/>
              <a:ext cx="685254" cy="259675"/>
            </a:xfrm>
            <a:prstGeom prst="ellipse">
              <a:avLst/>
            </a:prstGeom>
            <a:noFill/>
            <a:ln w="9525" algn="ctr">
              <a:noFill/>
              <a:round/>
              <a:headEnd/>
              <a:tailEnd/>
            </a:ln>
          </p:spPr>
          <p:txBody>
            <a:bodyPr wrap="none" lIns="0" tIns="0" rIns="0" bIns="0">
              <a:spAutoFit/>
            </a:bodyPr>
            <a:lstStyle/>
            <a:p>
              <a:pPr algn="ctr" rtl="1">
                <a:spcBef>
                  <a:spcPct val="50000"/>
                </a:spcBef>
              </a:pPr>
              <a:r>
                <a:rPr lang="fa-IR" altLang="ja-JP" sz="1200" b="1" dirty="0" smtClean="0">
                  <a:cs typeface="B Badr" pitchFamily="2" charset="-78"/>
                </a:rPr>
                <a:t>پاسخگويي</a:t>
              </a:r>
              <a:endParaRPr lang="en-US" sz="1200" b="1" dirty="0">
                <a:ea typeface="MS PGothic" pitchFamily="34" charset="-128"/>
                <a:cs typeface="B Badr" pitchFamily="2" charset="-78"/>
              </a:endParaRPr>
            </a:p>
          </p:txBody>
        </p:sp>
        <p:sp>
          <p:nvSpPr>
            <p:cNvPr id="60" name="Rectangle 17"/>
            <p:cNvSpPr>
              <a:spLocks noChangeArrowheads="1"/>
            </p:cNvSpPr>
            <p:nvPr/>
          </p:nvSpPr>
          <p:spPr bwMode="auto">
            <a:xfrm>
              <a:off x="5486400" y="2633246"/>
              <a:ext cx="495327" cy="323165"/>
            </a:xfrm>
            <a:prstGeom prst="rect">
              <a:avLst/>
            </a:prstGeom>
            <a:noFill/>
            <a:ln w="9525">
              <a:noFill/>
              <a:miter lim="800000"/>
              <a:headEnd/>
              <a:tailEnd/>
            </a:ln>
          </p:spPr>
          <p:txBody>
            <a:bodyPr wrap="none" lIns="0" tIns="0" rIns="0" bIns="0" anchor="ctr">
              <a:spAutoFit/>
            </a:bodyPr>
            <a:lstStyle/>
            <a:p>
              <a:pPr algn="ctr" rtl="1"/>
              <a:r>
                <a:rPr lang="fa-IR" altLang="ja-JP" sz="1050" b="1" dirty="0" smtClean="0">
                  <a:cs typeface="B Badr" pitchFamily="2" charset="-78"/>
                </a:rPr>
                <a:t>مديريت</a:t>
              </a:r>
            </a:p>
            <a:p>
              <a:pPr algn="ctr" rtl="1"/>
              <a:r>
                <a:rPr lang="fa-IR" altLang="ja-JP" sz="1050" b="1" dirty="0" smtClean="0">
                  <a:cs typeface="B Badr" pitchFamily="2" charset="-78"/>
                </a:rPr>
                <a:t> بازنشستگي</a:t>
              </a:r>
              <a:endParaRPr lang="en-US" altLang="ja-JP" sz="1050" b="1" dirty="0">
                <a:cs typeface="B Badr" pitchFamily="2" charset="-78"/>
              </a:endParaRPr>
            </a:p>
          </p:txBody>
        </p:sp>
        <p:sp>
          <p:nvSpPr>
            <p:cNvPr id="61" name="Oval 25"/>
            <p:cNvSpPr>
              <a:spLocks noChangeArrowheads="1"/>
            </p:cNvSpPr>
            <p:nvPr/>
          </p:nvSpPr>
          <p:spPr bwMode="auto">
            <a:xfrm rot="3305298">
              <a:off x="2916080" y="4529507"/>
              <a:ext cx="663575" cy="130175"/>
            </a:xfrm>
            <a:prstGeom prst="ellipse">
              <a:avLst/>
            </a:prstGeom>
            <a:noFill/>
            <a:ln w="9525">
              <a:noFill/>
              <a:round/>
              <a:headEnd/>
              <a:tailEnd/>
            </a:ln>
          </p:spPr>
          <p:txBody>
            <a:bodyPr wrap="none" anchor="ctr"/>
            <a:lstStyle/>
            <a:p>
              <a:pPr algn="ctr" rtl="1"/>
              <a:r>
                <a:rPr lang="fa-IR" altLang="ja-JP" sz="1100" b="1" dirty="0" smtClean="0">
                  <a:cs typeface="B Badr" pitchFamily="2" charset="-78"/>
                </a:rPr>
                <a:t>اثربخشي </a:t>
              </a:r>
              <a:endParaRPr lang="en-US" altLang="ja-JP" sz="1100" b="1" dirty="0">
                <a:cs typeface="B Badr" pitchFamily="2" charset="-78"/>
              </a:endParaRPr>
            </a:p>
          </p:txBody>
        </p:sp>
        <p:sp>
          <p:nvSpPr>
            <p:cNvPr id="62" name="Rectangle 17"/>
            <p:cNvSpPr>
              <a:spLocks noChangeArrowheads="1"/>
            </p:cNvSpPr>
            <p:nvPr/>
          </p:nvSpPr>
          <p:spPr bwMode="auto">
            <a:xfrm>
              <a:off x="3429000" y="2272226"/>
              <a:ext cx="521091" cy="161583"/>
            </a:xfrm>
            <a:prstGeom prst="rect">
              <a:avLst/>
            </a:prstGeom>
            <a:noFill/>
            <a:ln w="9525">
              <a:noFill/>
              <a:miter lim="800000"/>
              <a:headEnd/>
              <a:tailEnd/>
            </a:ln>
          </p:spPr>
          <p:txBody>
            <a:bodyPr wrap="square" lIns="0" tIns="0" rIns="0" bIns="0" anchor="ctr">
              <a:spAutoFit/>
            </a:bodyPr>
            <a:lstStyle/>
            <a:p>
              <a:pPr algn="ctr" rtl="1"/>
              <a:r>
                <a:rPr lang="fa-IR" altLang="ja-JP" sz="1050" b="1" dirty="0" smtClean="0">
                  <a:cs typeface="B Badr" pitchFamily="2" charset="-78"/>
                </a:rPr>
                <a:t>سازماندهی </a:t>
              </a:r>
              <a:endParaRPr lang="en-US" altLang="ja-JP" sz="1050" b="1" dirty="0">
                <a:cs typeface="B Badr" pitchFamily="2" charset="-78"/>
              </a:endParaRPr>
            </a:p>
          </p:txBody>
        </p:sp>
      </p:grpSp>
      <p:sp>
        <p:nvSpPr>
          <p:cNvPr id="4" name="Footer Placeholder 3"/>
          <p:cNvSpPr>
            <a:spLocks noGrp="1"/>
          </p:cNvSpPr>
          <p:nvPr>
            <p:ph type="ftr" sz="quarter" idx="11"/>
          </p:nvPr>
        </p:nvSpPr>
        <p:spPr/>
        <p:txBody>
          <a:bodyPr/>
          <a:lstStyle/>
          <a:p>
            <a:r>
              <a:rPr lang="en-US" smtClean="0"/>
              <a:t>sah.jazayeri@gmail.com</a:t>
            </a:r>
            <a:endParaRPr lang="en-US"/>
          </a:p>
        </p:txBody>
      </p:sp>
      <p:sp>
        <p:nvSpPr>
          <p:cNvPr id="5" name="Slide Number Placeholder 4"/>
          <p:cNvSpPr>
            <a:spLocks noGrp="1"/>
          </p:cNvSpPr>
          <p:nvPr>
            <p:ph type="sldNum" sz="quarter" idx="12"/>
          </p:nvPr>
        </p:nvSpPr>
        <p:spPr/>
        <p:txBody>
          <a:bodyPr/>
          <a:lstStyle/>
          <a:p>
            <a:fld id="{92FC0856-ED06-4409-8B50-72E768B0A124}" type="slidenum">
              <a:rPr lang="en-US" smtClean="0"/>
              <a:pPr/>
              <a:t>6</a:t>
            </a:fld>
            <a:endParaRPr lang="en-US"/>
          </a:p>
        </p:txBody>
      </p:sp>
    </p:spTree>
    <p:extLst>
      <p:ext uri="{BB962C8B-B14F-4D97-AF65-F5344CB8AC3E}">
        <p14:creationId xmlns:p14="http://schemas.microsoft.com/office/powerpoint/2010/main" val="1034546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04604" y="286649"/>
            <a:ext cx="8229600" cy="715962"/>
          </a:xfrm>
        </p:spPr>
        <p:txBody>
          <a:bodyPr anchor="ctr">
            <a:normAutofit fontScale="90000"/>
          </a:bodyPr>
          <a:lstStyle/>
          <a:p>
            <a:pPr algn="ctr" rtl="1"/>
            <a:r>
              <a:rPr lang="fa-IR" dirty="0">
                <a:solidFill>
                  <a:schemeClr val="tx1"/>
                </a:solidFill>
                <a:cs typeface="B Zar" pitchFamily="2" charset="-78"/>
              </a:rPr>
              <a:t>مدل مدیریت سرمایه انسانی (نگارنده)</a:t>
            </a:r>
          </a:p>
        </p:txBody>
      </p:sp>
      <p:sp>
        <p:nvSpPr>
          <p:cNvPr id="3" name="Slide Number Placeholder 2"/>
          <p:cNvSpPr>
            <a:spLocks noGrp="1"/>
          </p:cNvSpPr>
          <p:nvPr>
            <p:ph type="sldNum" sz="quarter" idx="12"/>
          </p:nvPr>
        </p:nvSpPr>
        <p:spPr/>
        <p:txBody>
          <a:bodyPr/>
          <a:lstStyle/>
          <a:p>
            <a:fld id="{92FC0856-ED06-4409-8B50-72E768B0A124}" type="slidenum">
              <a:rPr lang="en-US" smtClean="0"/>
              <a:pPr/>
              <a:t>7</a:t>
            </a:fld>
            <a:endParaRPr lang="en-US"/>
          </a:p>
        </p:txBody>
      </p:sp>
      <p:sp>
        <p:nvSpPr>
          <p:cNvPr id="4" name="Content Placeholder 3"/>
          <p:cNvSpPr>
            <a:spLocks noGrp="1"/>
          </p:cNvSpPr>
          <p:nvPr>
            <p:ph sz="quarter" idx="1"/>
          </p:nvPr>
        </p:nvSpPr>
        <p:spPr>
          <a:xfrm>
            <a:off x="457200" y="1219200"/>
            <a:ext cx="8229600" cy="3639216"/>
          </a:xfrm>
        </p:spPr>
        <p:txBody>
          <a:bodyPr anchor="ctr">
            <a:normAutofit/>
          </a:bodyPr>
          <a:lstStyle/>
          <a:p>
            <a:pPr marL="0" indent="0" algn="r" rtl="1">
              <a:buNone/>
            </a:pPr>
            <a:r>
              <a:rPr lang="fa-IR" sz="3600" dirty="0" smtClean="0">
                <a:cs typeface="B Zar" pitchFamily="2" charset="-78"/>
              </a:rPr>
              <a:t>1- </a:t>
            </a:r>
            <a:r>
              <a:rPr lang="fa-IR" sz="3600" dirty="0">
                <a:cs typeface="B Zar" pitchFamily="2" charset="-78"/>
              </a:rPr>
              <a:t>تسریع کنندگان (نقشهای مدیریت سرمایه انسانی)</a:t>
            </a:r>
          </a:p>
          <a:p>
            <a:pPr marL="0" indent="0" algn="r" rtl="1">
              <a:buNone/>
            </a:pPr>
            <a:r>
              <a:rPr lang="fa-IR" sz="3600" dirty="0">
                <a:cs typeface="B Zar" pitchFamily="2" charset="-78"/>
              </a:rPr>
              <a:t>2- فرایندهای مدیریت سرمایه انسانی</a:t>
            </a:r>
          </a:p>
          <a:p>
            <a:pPr marL="0" indent="0" algn="r" rtl="1">
              <a:buNone/>
            </a:pPr>
            <a:r>
              <a:rPr lang="fa-IR" sz="3600" dirty="0">
                <a:cs typeface="B Zar" pitchFamily="2" charset="-78"/>
              </a:rPr>
              <a:t>3-پیامدها و آثار داخلی و بیرونی مدیریت سرمایه انسانی</a:t>
            </a:r>
          </a:p>
        </p:txBody>
      </p:sp>
      <p:sp>
        <p:nvSpPr>
          <p:cNvPr id="5" name="Footer Placeholder 4"/>
          <p:cNvSpPr>
            <a:spLocks noGrp="1"/>
          </p:cNvSpPr>
          <p:nvPr>
            <p:ph type="ftr" sz="quarter" idx="11"/>
          </p:nvPr>
        </p:nvSpPr>
        <p:spPr/>
        <p:txBody>
          <a:bodyPr/>
          <a:lstStyle/>
          <a:p>
            <a:r>
              <a:rPr lang="en-US" smtClean="0"/>
              <a:t>sah.jazayeri@gmail.com</a:t>
            </a:r>
            <a:endParaRPr lang="en-US"/>
          </a:p>
        </p:txBody>
      </p:sp>
    </p:spTree>
    <p:extLst>
      <p:ext uri="{BB962C8B-B14F-4D97-AF65-F5344CB8AC3E}">
        <p14:creationId xmlns:p14="http://schemas.microsoft.com/office/powerpoint/2010/main" val="329108101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533400" y="228600"/>
            <a:ext cx="8153400" cy="838200"/>
          </a:xfrm>
        </p:spPr>
        <p:txBody>
          <a:bodyPr anchor="ctr">
            <a:normAutofit fontScale="90000"/>
          </a:bodyPr>
          <a:lstStyle/>
          <a:p>
            <a:pPr algn="ctr" rtl="1"/>
            <a:r>
              <a:rPr lang="fa-IR" sz="3600" dirty="0" smtClean="0">
                <a:solidFill>
                  <a:schemeClr val="tx1"/>
                </a:solidFill>
                <a:cs typeface="B Badr" pitchFamily="2" charset="-78"/>
              </a:rPr>
              <a:t>نقش های مديريت سرمايه هاي انساني</a:t>
            </a:r>
            <a:br>
              <a:rPr lang="fa-IR" sz="3600" dirty="0" smtClean="0">
                <a:solidFill>
                  <a:schemeClr val="tx1"/>
                </a:solidFill>
                <a:cs typeface="B Badr" pitchFamily="2" charset="-78"/>
              </a:rPr>
            </a:br>
            <a:r>
              <a:rPr lang="fa-IR" sz="3600" dirty="0" smtClean="0">
                <a:solidFill>
                  <a:schemeClr val="tx1"/>
                </a:solidFill>
                <a:cs typeface="B Badr" pitchFamily="2" charset="-78"/>
              </a:rPr>
              <a:t>(</a:t>
            </a:r>
            <a:r>
              <a:rPr lang="fa-IR" sz="3200" dirty="0" smtClean="0">
                <a:cs typeface="B Zar" panose="00000400000000000000" pitchFamily="2" charset="-78"/>
              </a:rPr>
              <a:t>تسریع </a:t>
            </a:r>
            <a:r>
              <a:rPr lang="fa-IR" sz="3200" dirty="0">
                <a:cs typeface="B Zar" panose="00000400000000000000" pitchFamily="2" charset="-78"/>
              </a:rPr>
              <a:t>کننده برنامه ها، فعالیتها، و فرایندهای مدیریت منابع </a:t>
            </a:r>
            <a:r>
              <a:rPr lang="fa-IR" sz="3200" dirty="0" smtClean="0">
                <a:cs typeface="B Zar" panose="00000400000000000000" pitchFamily="2" charset="-78"/>
              </a:rPr>
              <a:t>انسانی)</a:t>
            </a:r>
            <a:endParaRPr lang="fa-IR" sz="3600" dirty="0" smtClean="0">
              <a:solidFill>
                <a:schemeClr val="tx1"/>
              </a:solidFill>
              <a:cs typeface="B Badr" pitchFamily="2" charset="-78"/>
            </a:endParaRPr>
          </a:p>
        </p:txBody>
      </p:sp>
      <p:sp>
        <p:nvSpPr>
          <p:cNvPr id="4" name="Content Placeholder 3"/>
          <p:cNvSpPr>
            <a:spLocks noGrp="1"/>
          </p:cNvSpPr>
          <p:nvPr>
            <p:ph sz="quarter" idx="1"/>
          </p:nvPr>
        </p:nvSpPr>
        <p:spPr>
          <a:xfrm>
            <a:off x="381000" y="1447800"/>
            <a:ext cx="8305800" cy="4800600"/>
          </a:xfrm>
        </p:spPr>
        <p:txBody>
          <a:bodyPr>
            <a:normAutofit fontScale="92500" lnSpcReduction="20000"/>
          </a:bodyPr>
          <a:lstStyle/>
          <a:p>
            <a:pPr algn="r" rtl="1"/>
            <a:r>
              <a:rPr lang="fa-IR" b="1" dirty="0" smtClean="0">
                <a:cs typeface="B Zar" panose="00000400000000000000" pitchFamily="2" charset="-78"/>
              </a:rPr>
              <a:t>شریک و همکار استراتژیک</a:t>
            </a:r>
          </a:p>
          <a:p>
            <a:pPr algn="r" rtl="1"/>
            <a:r>
              <a:rPr lang="fa-IR" b="1" dirty="0" smtClean="0">
                <a:cs typeface="B Zar" panose="00000400000000000000" pitchFamily="2" charset="-78"/>
              </a:rPr>
              <a:t>کارگزار و مباشر مدیریت ارشد</a:t>
            </a:r>
          </a:p>
          <a:p>
            <a:pPr algn="r" rtl="1"/>
            <a:r>
              <a:rPr lang="fa-IR" b="1" dirty="0" smtClean="0">
                <a:cs typeface="B Zar" panose="00000400000000000000" pitchFamily="2" charset="-78"/>
              </a:rPr>
              <a:t>سیاستگزار</a:t>
            </a:r>
          </a:p>
          <a:p>
            <a:pPr algn="r" rtl="1"/>
            <a:r>
              <a:rPr lang="fa-IR" b="1" dirty="0" smtClean="0">
                <a:cs typeface="B Zar" panose="00000400000000000000" pitchFamily="2" charset="-78"/>
              </a:rPr>
              <a:t>رهبری تغییر</a:t>
            </a:r>
          </a:p>
          <a:p>
            <a:pPr algn="r" rtl="1"/>
            <a:r>
              <a:rPr lang="fa-IR" b="1" dirty="0" smtClean="0">
                <a:cs typeface="B Zar" panose="00000400000000000000" pitchFamily="2" charset="-78"/>
              </a:rPr>
              <a:t>مربی</a:t>
            </a:r>
          </a:p>
          <a:p>
            <a:pPr algn="r" rtl="1"/>
            <a:r>
              <a:rPr lang="fa-IR" b="1" dirty="0" smtClean="0">
                <a:cs typeface="B Zar" panose="00000400000000000000" pitchFamily="2" charset="-78"/>
              </a:rPr>
              <a:t>منتور</a:t>
            </a:r>
          </a:p>
          <a:p>
            <a:pPr algn="r" rtl="1"/>
            <a:r>
              <a:rPr lang="fa-IR" b="1" dirty="0" smtClean="0">
                <a:cs typeface="B Zar" panose="00000400000000000000" pitchFamily="2" charset="-78"/>
              </a:rPr>
              <a:t>رابطه ساز</a:t>
            </a:r>
          </a:p>
          <a:p>
            <a:pPr algn="r" rtl="1"/>
            <a:r>
              <a:rPr lang="fa-IR" sz="2800" b="1" dirty="0">
                <a:cs typeface="B Zar" pitchFamily="2" charset="-78"/>
              </a:rPr>
              <a:t>توسعه‌دهنده سرمایه انسانی</a:t>
            </a:r>
            <a:endParaRPr lang="fa-IR" b="1" dirty="0" smtClean="0">
              <a:cs typeface="B Zar" panose="00000400000000000000" pitchFamily="2" charset="-78"/>
            </a:endParaRPr>
          </a:p>
          <a:p>
            <a:pPr algn="r" rtl="1"/>
            <a:r>
              <a:rPr lang="fa-IR" b="1" dirty="0" smtClean="0">
                <a:cs typeface="B Zar" panose="00000400000000000000" pitchFamily="2" charset="-78"/>
              </a:rPr>
              <a:t>حامی کارکنان</a:t>
            </a:r>
          </a:p>
          <a:p>
            <a:pPr algn="r" rtl="1"/>
            <a:r>
              <a:rPr lang="fa-IR" b="1" dirty="0" smtClean="0">
                <a:cs typeface="B Zar" panose="00000400000000000000" pitchFamily="2" charset="-78"/>
              </a:rPr>
              <a:t>تسهیل کننده دانش</a:t>
            </a:r>
          </a:p>
          <a:p>
            <a:pPr algn="r" rtl="1"/>
            <a:r>
              <a:rPr lang="fa-IR" b="1" dirty="0" smtClean="0">
                <a:cs typeface="B Zar" panose="00000400000000000000" pitchFamily="2" charset="-78"/>
              </a:rPr>
              <a:t>جاری سازی سیستم ها</a:t>
            </a:r>
          </a:p>
          <a:p>
            <a:pPr algn="r" rtl="1"/>
            <a:r>
              <a:rPr lang="fa-IR" b="1" dirty="0" smtClean="0">
                <a:cs typeface="B Zar" panose="00000400000000000000" pitchFamily="2" charset="-78"/>
              </a:rPr>
              <a:t>دیده بان و رصدکننده تغییرات آتی</a:t>
            </a:r>
          </a:p>
        </p:txBody>
      </p:sp>
      <p:sp>
        <p:nvSpPr>
          <p:cNvPr id="2" name="Footer Placeholder 1"/>
          <p:cNvSpPr>
            <a:spLocks noGrp="1"/>
          </p:cNvSpPr>
          <p:nvPr>
            <p:ph type="ftr" sz="quarter" idx="11"/>
          </p:nvPr>
        </p:nvSpPr>
        <p:spPr/>
        <p:txBody>
          <a:bodyPr/>
          <a:lstStyle/>
          <a:p>
            <a:r>
              <a:rPr lang="en-US" smtClean="0"/>
              <a:t>sah.jazayeri@gmail.com</a:t>
            </a:r>
            <a:endParaRPr lang="en-US"/>
          </a:p>
        </p:txBody>
      </p:sp>
      <p:sp>
        <p:nvSpPr>
          <p:cNvPr id="3" name="Slide Number Placeholder 2"/>
          <p:cNvSpPr>
            <a:spLocks noGrp="1"/>
          </p:cNvSpPr>
          <p:nvPr>
            <p:ph type="sldNum" sz="quarter" idx="12"/>
          </p:nvPr>
        </p:nvSpPr>
        <p:spPr/>
        <p:txBody>
          <a:bodyPr/>
          <a:lstStyle/>
          <a:p>
            <a:fld id="{92FC0856-ED06-4409-8B50-72E768B0A124}" type="slidenum">
              <a:rPr lang="en-US" smtClean="0"/>
              <a:pPr/>
              <a:t>8</a:t>
            </a:fld>
            <a:endParaRPr lang="en-US"/>
          </a:p>
        </p:txBody>
      </p:sp>
    </p:spTree>
    <p:extLst>
      <p:ext uri="{BB962C8B-B14F-4D97-AF65-F5344CB8AC3E}">
        <p14:creationId xmlns:p14="http://schemas.microsoft.com/office/powerpoint/2010/main" val="10345462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381000" y="76200"/>
            <a:ext cx="8229600" cy="457200"/>
          </a:xfrm>
        </p:spPr>
        <p:txBody>
          <a:bodyPr>
            <a:normAutofit/>
          </a:bodyPr>
          <a:lstStyle/>
          <a:p>
            <a:pPr algn="ctr" rtl="1"/>
            <a:r>
              <a:rPr lang="fa-IR" sz="2000" b="1" dirty="0" smtClean="0">
                <a:cs typeface="B Badr" pitchFamily="2" charset="-78"/>
              </a:rPr>
              <a:t>فرایندهای مديريت سرمايه هاي انساني</a:t>
            </a:r>
          </a:p>
        </p:txBody>
      </p:sp>
      <p:graphicFrame>
        <p:nvGraphicFramePr>
          <p:cNvPr id="63" name="Diagram 62"/>
          <p:cNvGraphicFramePr/>
          <p:nvPr>
            <p:extLst>
              <p:ext uri="{D42A27DB-BD31-4B8C-83A1-F6EECF244321}">
                <p14:modId xmlns:p14="http://schemas.microsoft.com/office/powerpoint/2010/main" val="3661221665"/>
              </p:ext>
            </p:extLst>
          </p:nvPr>
        </p:nvGraphicFramePr>
        <p:xfrm>
          <a:off x="228600" y="533401"/>
          <a:ext cx="8458200" cy="60198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2" name="Footer Placeholder 1"/>
          <p:cNvSpPr>
            <a:spLocks noGrp="1"/>
          </p:cNvSpPr>
          <p:nvPr>
            <p:ph type="ftr" sz="quarter" idx="11"/>
          </p:nvPr>
        </p:nvSpPr>
        <p:spPr/>
        <p:txBody>
          <a:bodyPr/>
          <a:lstStyle/>
          <a:p>
            <a:r>
              <a:rPr lang="en-US" smtClean="0"/>
              <a:t>sah.jazayeri@gmail.com</a:t>
            </a:r>
            <a:endParaRPr lang="en-US"/>
          </a:p>
        </p:txBody>
      </p:sp>
      <p:sp>
        <p:nvSpPr>
          <p:cNvPr id="3" name="Slide Number Placeholder 2"/>
          <p:cNvSpPr>
            <a:spLocks noGrp="1"/>
          </p:cNvSpPr>
          <p:nvPr>
            <p:ph type="sldNum" sz="quarter" idx="12"/>
          </p:nvPr>
        </p:nvSpPr>
        <p:spPr/>
        <p:txBody>
          <a:bodyPr/>
          <a:lstStyle/>
          <a:p>
            <a:fld id="{92FC0856-ED06-4409-8B50-72E768B0A124}" type="slidenum">
              <a:rPr lang="en-US" smtClean="0"/>
              <a:pPr/>
              <a:t>9</a:t>
            </a:fld>
            <a:endParaRPr lang="en-US"/>
          </a:p>
        </p:txBody>
      </p:sp>
    </p:spTree>
    <p:extLst>
      <p:ext uri="{BB962C8B-B14F-4D97-AF65-F5344CB8AC3E}">
        <p14:creationId xmlns:p14="http://schemas.microsoft.com/office/powerpoint/2010/main" val="10345462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1398</TotalTime>
  <Words>3803</Words>
  <Application>Microsoft Office PowerPoint</Application>
  <PresentationFormat>On-screen Show (4:3)</PresentationFormat>
  <Paragraphs>414</Paragraphs>
  <Slides>53</Slides>
  <Notes>4</Notes>
  <HiddenSlides>0</HiddenSlides>
  <MMClips>0</MMClips>
  <ScaleCrop>false</ScaleCrop>
  <HeadingPairs>
    <vt:vector size="6" baseType="variant">
      <vt:variant>
        <vt:lpstr>Fonts Used</vt:lpstr>
      </vt:variant>
      <vt:variant>
        <vt:i4>17</vt:i4>
      </vt:variant>
      <vt:variant>
        <vt:lpstr>Theme</vt:lpstr>
      </vt:variant>
      <vt:variant>
        <vt:i4>1</vt:i4>
      </vt:variant>
      <vt:variant>
        <vt:lpstr>Slide Titles</vt:lpstr>
      </vt:variant>
      <vt:variant>
        <vt:i4>53</vt:i4>
      </vt:variant>
    </vt:vector>
  </HeadingPairs>
  <TitlesOfParts>
    <vt:vector size="71" baseType="lpstr">
      <vt:lpstr>MS PGothic</vt:lpstr>
      <vt:lpstr>Arial</vt:lpstr>
      <vt:lpstr>B Badr</vt:lpstr>
      <vt:lpstr>B Davat</vt:lpstr>
      <vt:lpstr>B Titr</vt:lpstr>
      <vt:lpstr>B Zar</vt:lpstr>
      <vt:lpstr>Calibri</vt:lpstr>
      <vt:lpstr>Courier New</vt:lpstr>
      <vt:lpstr>Franklin Gothic Book</vt:lpstr>
      <vt:lpstr>HG創英ﾌﾟﾚｾﾞﾝｽEB</vt:lpstr>
      <vt:lpstr>IranNastaliq</vt:lpstr>
      <vt:lpstr>Perpetua</vt:lpstr>
      <vt:lpstr>Tahoma</vt:lpstr>
      <vt:lpstr>Times New Roman</vt:lpstr>
      <vt:lpstr>Wingdings</vt:lpstr>
      <vt:lpstr>Wingdings 2</vt:lpstr>
      <vt:lpstr>Wingdings 3</vt:lpstr>
      <vt:lpstr>Equity</vt:lpstr>
      <vt:lpstr>چگونگی تاثیرگذاری مدیران منابع انسانی بر مدیران ارشد سازمان ها</vt:lpstr>
      <vt:lpstr>رئوس مطالب</vt:lpstr>
      <vt:lpstr>مقدمه</vt:lpstr>
      <vt:lpstr>مقدمه (ادامه)</vt:lpstr>
      <vt:lpstr>PowerPoint Presentation</vt:lpstr>
      <vt:lpstr>مدل مديريت سرمايه هاي انساني</vt:lpstr>
      <vt:lpstr>مدل مدیریت سرمایه انسانی (نگارنده)</vt:lpstr>
      <vt:lpstr>نقش های مديريت سرمايه هاي انساني (تسریع کننده برنامه ها، فعالیتها، و فرایندهای مدیریت منابع انسانی)</vt:lpstr>
      <vt:lpstr>فرایندهای مديريت سرمايه هاي انساني</vt:lpstr>
      <vt:lpstr>استاندارد 34000 </vt:lpstr>
      <vt:lpstr>PowerPoint Presentation</vt:lpstr>
      <vt:lpstr>PowerPoint Presentation</vt:lpstr>
      <vt:lpstr>PowerPoint Presentation</vt:lpstr>
      <vt:lpstr>پیامدهای مديريت سرمايه هاي انساني</vt:lpstr>
      <vt:lpstr>PowerPoint Presentation</vt:lpstr>
      <vt:lpstr>PowerPoint Presentation</vt:lpstr>
      <vt:lpstr>نمونه ای از وظایف و تکالیف مدیران منابع انسانی با رویکرد اداری</vt:lpstr>
      <vt:lpstr>نمونه ای از وظایف و تکالیف مدیران منابع انسانی با رویکرد اداری</vt:lpstr>
      <vt:lpstr>نمونه ای از وظایف و تکالیف مدیران منابع انسانی با رویکرد اداری</vt:lpstr>
      <vt:lpstr>نمونه ای از وظایف و تکالیف مدیران منابع انسانی با رویکرد اداری</vt:lpstr>
      <vt:lpstr>نمونه ای از وظایف و تکالیف مدیران منابع انسانی با رویکرد اداری</vt:lpstr>
      <vt:lpstr>نمونه ای از وظایف کلیدی واحد مدیریت منابع انسانی با رویکرد استراتژیک</vt:lpstr>
      <vt:lpstr>PowerPoint Presentation</vt:lpstr>
      <vt:lpstr>شایستگی های مهم و استراتژیک مدیریت منابع انسانی  بعنوان همکار و شریک استراتژیک سازمان</vt:lpstr>
      <vt:lpstr>با بررسی مدیران موفق منابع انسانی در سازمان‌های سرآمد برای تبدیل شدن به یک CHRO موفق نکات زیر را باید مد نظر قرار داد</vt:lpstr>
      <vt:lpstr>PowerPoint Presentation</vt:lpstr>
      <vt:lpstr>برای تبدیل شدن به یک مدیر موفق منابع انسانی در سازمان‌های سرآمد (متعالی) به  نکات زیر توجه کنید</vt:lpstr>
      <vt:lpstr>برای تبدیل شدن به یک مدیر موفق منابع انسانی در سازمان‌های سرآمد (متعالی) به  نکات زیر توجه کنید</vt:lpstr>
      <vt:lpstr>برای تبدیل شدن به یک مدیر موفق منابع انسانی در سازمان‌های سرآمد (متعالی) به  نکات زیر توجه کنید</vt:lpstr>
      <vt:lpstr>برای تبدیل شدن به یک مدیر موفق منابع انسانی در سازمان‌های سرآمد (متعالی) به  نکات زیر توجه کنید</vt:lpstr>
      <vt:lpstr>برای تبدیل شدن به یک مدیر موفق منابع انسانی در سازمان‌های سرآمد (متعالی) به  نکات زیر توجه کنید</vt:lpstr>
      <vt:lpstr>PowerPoint Presentation</vt:lpstr>
      <vt:lpstr>برای تبدیل شدن به یک مدیر موفق منابع انسانی در سازمان‌های سرآمد (متعالی) به  نکات زیر توجه کنید.</vt:lpstr>
      <vt:lpstr>PowerPoint Presentation</vt:lpstr>
      <vt:lpstr>توصیه های کاربردی برای تاثیر گذاری مدیران منابع انسانی بر مدیران عامل</vt:lpstr>
      <vt:lpstr>توصیه های کاربردی برای تاثیر گذاری مدیران منابع انسانی بر مدیران عامل</vt:lpstr>
      <vt:lpstr>توصیه های کاربردی برای تاثیر گذاری مدیران منابع انسانی بر مدیران عامل</vt:lpstr>
      <vt:lpstr>توصیه های کاربردی برای تاثیر گذاری مدیران منابع انسانی بر مدیران عامل</vt:lpstr>
      <vt:lpstr>توصیه های کاربردی برای تاثیر گذاری مدیران منابع انسانی بر مدیران عامل</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در پناه حضرت حق  سعادتمند و سربلند باشيد</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Mohsen Hosseini</dc:creator>
  <cp:lastModifiedBy>Lenovo</cp:lastModifiedBy>
  <cp:revision>97</cp:revision>
  <cp:lastPrinted>2017-02-14T13:26:21Z</cp:lastPrinted>
  <dcterms:created xsi:type="dcterms:W3CDTF">2017-01-01T10:19:12Z</dcterms:created>
  <dcterms:modified xsi:type="dcterms:W3CDTF">2017-02-16T05:44:25Z</dcterms:modified>
</cp:coreProperties>
</file>