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6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00"/>
  </p:notesMasterIdLst>
  <p:sldIdLst>
    <p:sldId id="257" r:id="rId2"/>
    <p:sldId id="259" r:id="rId3"/>
    <p:sldId id="307" r:id="rId4"/>
    <p:sldId id="488" r:id="rId5"/>
    <p:sldId id="362" r:id="rId6"/>
    <p:sldId id="483" r:id="rId7"/>
    <p:sldId id="484" r:id="rId8"/>
    <p:sldId id="363" r:id="rId9"/>
    <p:sldId id="364" r:id="rId10"/>
    <p:sldId id="365" r:id="rId11"/>
    <p:sldId id="366" r:id="rId12"/>
    <p:sldId id="367" r:id="rId13"/>
    <p:sldId id="369" r:id="rId14"/>
    <p:sldId id="370" r:id="rId15"/>
    <p:sldId id="371" r:id="rId16"/>
    <p:sldId id="372" r:id="rId17"/>
    <p:sldId id="373" r:id="rId18"/>
    <p:sldId id="374" r:id="rId19"/>
    <p:sldId id="444" r:id="rId20"/>
    <p:sldId id="445" r:id="rId21"/>
    <p:sldId id="446" r:id="rId22"/>
    <p:sldId id="447" r:id="rId23"/>
    <p:sldId id="448" r:id="rId24"/>
    <p:sldId id="449" r:id="rId25"/>
    <p:sldId id="375" r:id="rId26"/>
    <p:sldId id="376" r:id="rId27"/>
    <p:sldId id="294" r:id="rId28"/>
    <p:sldId id="310" r:id="rId29"/>
    <p:sldId id="308" r:id="rId30"/>
    <p:sldId id="293" r:id="rId31"/>
    <p:sldId id="451" r:id="rId32"/>
    <p:sldId id="377" r:id="rId33"/>
    <p:sldId id="378" r:id="rId34"/>
    <p:sldId id="379" r:id="rId35"/>
    <p:sldId id="380" r:id="rId36"/>
    <p:sldId id="381" r:id="rId37"/>
    <p:sldId id="382" r:id="rId38"/>
    <p:sldId id="383" r:id="rId39"/>
    <p:sldId id="384" r:id="rId40"/>
    <p:sldId id="385" r:id="rId41"/>
    <p:sldId id="388" r:id="rId42"/>
    <p:sldId id="442" r:id="rId43"/>
    <p:sldId id="392" r:id="rId44"/>
    <p:sldId id="393" r:id="rId45"/>
    <p:sldId id="394" r:id="rId46"/>
    <p:sldId id="395" r:id="rId47"/>
    <p:sldId id="396" r:id="rId48"/>
    <p:sldId id="489" r:id="rId49"/>
    <p:sldId id="398" r:id="rId50"/>
    <p:sldId id="399" r:id="rId51"/>
    <p:sldId id="400" r:id="rId52"/>
    <p:sldId id="490" r:id="rId53"/>
    <p:sldId id="403" r:id="rId54"/>
    <p:sldId id="404" r:id="rId55"/>
    <p:sldId id="487" r:id="rId56"/>
    <p:sldId id="401" r:id="rId57"/>
    <p:sldId id="413" r:id="rId58"/>
    <p:sldId id="443" r:id="rId59"/>
    <p:sldId id="462" r:id="rId60"/>
    <p:sldId id="467" r:id="rId61"/>
    <p:sldId id="461" r:id="rId62"/>
    <p:sldId id="464" r:id="rId63"/>
    <p:sldId id="466" r:id="rId64"/>
    <p:sldId id="465" r:id="rId65"/>
    <p:sldId id="468" r:id="rId66"/>
    <p:sldId id="463" r:id="rId67"/>
    <p:sldId id="433" r:id="rId68"/>
    <p:sldId id="314" r:id="rId69"/>
    <p:sldId id="316" r:id="rId70"/>
    <p:sldId id="317" r:id="rId71"/>
    <p:sldId id="340" r:id="rId72"/>
    <p:sldId id="341" r:id="rId73"/>
    <p:sldId id="470" r:id="rId74"/>
    <p:sldId id="480" r:id="rId75"/>
    <p:sldId id="479" r:id="rId76"/>
    <p:sldId id="475" r:id="rId77"/>
    <p:sldId id="473" r:id="rId78"/>
    <p:sldId id="476" r:id="rId79"/>
    <p:sldId id="477" r:id="rId80"/>
    <p:sldId id="478" r:id="rId81"/>
    <p:sldId id="353" r:id="rId82"/>
    <p:sldId id="469" r:id="rId83"/>
    <p:sldId id="481" r:id="rId84"/>
    <p:sldId id="482" r:id="rId85"/>
    <p:sldId id="346" r:id="rId86"/>
    <p:sldId id="452" r:id="rId87"/>
    <p:sldId id="347" r:id="rId88"/>
    <p:sldId id="453" r:id="rId89"/>
    <p:sldId id="454" r:id="rId90"/>
    <p:sldId id="455" r:id="rId91"/>
    <p:sldId id="456" r:id="rId92"/>
    <p:sldId id="348" r:id="rId93"/>
    <p:sldId id="458" r:id="rId94"/>
    <p:sldId id="459" r:id="rId95"/>
    <p:sldId id="349" r:id="rId96"/>
    <p:sldId id="350" r:id="rId97"/>
    <p:sldId id="343" r:id="rId98"/>
    <p:sldId id="460" r:id="rId99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00"/>
    <a:srgbClr val="0066CC"/>
    <a:srgbClr val="800080"/>
    <a:srgbClr val="9900CC"/>
    <a:srgbClr val="FF7C80"/>
    <a:srgbClr val="007635"/>
    <a:srgbClr val="4C216D"/>
    <a:srgbClr val="990033"/>
    <a:srgbClr val="F6E9E6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84821" autoAdjust="0"/>
  </p:normalViewPr>
  <p:slideViewPr>
    <p:cSldViewPr>
      <p:cViewPr varScale="1">
        <p:scale>
          <a:sx n="99" d="100"/>
          <a:sy n="99" d="100"/>
        </p:scale>
        <p:origin x="194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Relationship Id="rId4" Type="http://schemas.openxmlformats.org/officeDocument/2006/relationships/image" Target="../media/image30.pn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Relationship Id="rId4" Type="http://schemas.openxmlformats.org/officeDocument/2006/relationships/image" Target="../media/image3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41CD6-D94E-4272-BD9F-3A9E6FB70437}" type="doc">
      <dgm:prSet loTypeId="urn:microsoft.com/office/officeart/2005/8/layout/venn1" loCatId="relationship" qsTypeId="urn:microsoft.com/office/officeart/2005/8/quickstyle/simple1" qsCatId="simple" csTypeId="urn:microsoft.com/office/officeart/2005/8/colors/colorful2" csCatId="colorful" phldr="1"/>
      <dgm:spPr/>
    </dgm:pt>
    <dgm:pt modelId="{8586824A-64A2-4EA5-B116-B519C0FFEFD2}">
      <dgm:prSet phldrT="[Text]" custT="1"/>
      <dgm:spPr/>
      <dgm:t>
        <a:bodyPr/>
        <a:lstStyle/>
        <a:p>
          <a:r>
            <a:rPr lang="fa-IR" sz="2400" b="1" dirty="0" smtClean="0">
              <a:cs typeface="B Titr" panose="00000700000000000000" pitchFamily="2" charset="-78"/>
            </a:rPr>
            <a:t>جامعیت</a:t>
          </a:r>
          <a:endParaRPr lang="en-US" sz="2400" b="1" dirty="0">
            <a:cs typeface="B Titr" panose="00000700000000000000" pitchFamily="2" charset="-78"/>
          </a:endParaRPr>
        </a:p>
      </dgm:t>
    </dgm:pt>
    <dgm:pt modelId="{3FF9B6AC-047A-43AC-B28C-A1CCE2947F93}" type="parTrans" cxnId="{AC9BDA25-2C74-4FC0-83BB-710F388624C8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686FCA0E-1823-4693-A57A-2EA32452F68E}" type="sibTrans" cxnId="{AC9BDA25-2C74-4FC0-83BB-710F388624C8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8B78787B-E537-4906-9AFB-D3E9C9A0AF39}">
      <dgm:prSet phldrT="[Text]" custT="1"/>
      <dgm:spPr/>
      <dgm:t>
        <a:bodyPr/>
        <a:lstStyle/>
        <a:p>
          <a:endParaRPr lang="fa-IR" sz="2400" b="1" dirty="0" smtClean="0">
            <a:cs typeface="B Titr" panose="00000700000000000000" pitchFamily="2" charset="-78"/>
          </a:endParaRPr>
        </a:p>
        <a:p>
          <a:r>
            <a:rPr lang="fa-IR" sz="2400" b="1" dirty="0" smtClean="0">
              <a:cs typeface="B Titr" panose="00000700000000000000" pitchFamily="2" charset="-78"/>
            </a:rPr>
            <a:t>سرعت</a:t>
          </a:r>
          <a:endParaRPr lang="en-US" sz="2400" b="1" dirty="0">
            <a:cs typeface="B Titr" panose="00000700000000000000" pitchFamily="2" charset="-78"/>
          </a:endParaRPr>
        </a:p>
      </dgm:t>
    </dgm:pt>
    <dgm:pt modelId="{08127C13-F8A2-47D2-B8B6-39B9840444B5}" type="parTrans" cxnId="{FB61BD83-52ED-4B83-9429-C90DCD8830A1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5CB649C4-E8A6-42D5-B9E6-65D2F6FB8680}" type="sibTrans" cxnId="{FB61BD83-52ED-4B83-9429-C90DCD8830A1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5457EBA0-6998-4659-92CC-CBDA0D07FCA9}">
      <dgm:prSet phldrT="[Text]" custT="1"/>
      <dgm:spPr/>
      <dgm:t>
        <a:bodyPr/>
        <a:lstStyle/>
        <a:p>
          <a:pPr algn="l"/>
          <a:r>
            <a:rPr lang="fa-IR" sz="2400" b="1" dirty="0" smtClean="0">
              <a:cs typeface="B Titr" panose="00000700000000000000" pitchFamily="2" charset="-78"/>
            </a:rPr>
            <a:t>تعهد و پیمان مشتاقانه</a:t>
          </a:r>
          <a:endParaRPr lang="en-US" sz="2400" b="1" dirty="0">
            <a:cs typeface="B Titr" panose="00000700000000000000" pitchFamily="2" charset="-78"/>
          </a:endParaRPr>
        </a:p>
      </dgm:t>
    </dgm:pt>
    <dgm:pt modelId="{17612995-80A3-4334-8EB8-BC59A5762BF9}" type="parTrans" cxnId="{FDD45903-1C38-4366-9F55-5B83DD8B2A4B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CF9EDB96-ADAE-4245-83BC-14A558B3D2E2}" type="sibTrans" cxnId="{FDD45903-1C38-4366-9F55-5B83DD8B2A4B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D1C52625-A0DB-4E51-9598-6342306B489E}">
      <dgm:prSet phldrT="[Text]" custT="1"/>
      <dgm:spPr/>
      <dgm:t>
        <a:bodyPr/>
        <a:lstStyle/>
        <a:p>
          <a:pPr algn="r" rtl="1"/>
          <a:r>
            <a:rPr lang="fa-IR" sz="2400" b="1" dirty="0" smtClean="0">
              <a:cs typeface="B Titr" panose="00000700000000000000" pitchFamily="2" charset="-78"/>
            </a:rPr>
            <a:t>یکپارچگی</a:t>
          </a:r>
          <a:endParaRPr lang="en-US" sz="2400" b="1" dirty="0">
            <a:cs typeface="B Titr" panose="00000700000000000000" pitchFamily="2" charset="-78"/>
          </a:endParaRPr>
        </a:p>
      </dgm:t>
    </dgm:pt>
    <dgm:pt modelId="{C8EC5C0D-9228-4BB9-AAE2-4977A43365C2}" type="parTrans" cxnId="{B0C11EB7-5E9F-4C95-9740-11465D199ABD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5A623FAB-A856-4AC0-A098-2D6EB3CD17B8}" type="sibTrans" cxnId="{B0C11EB7-5E9F-4C95-9740-11465D199ABD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8ABAC60B-09F9-4F4F-BEBC-8ED89074E3CF}" type="pres">
      <dgm:prSet presAssocID="{FA741CD6-D94E-4272-BD9F-3A9E6FB70437}" presName="compositeShape" presStyleCnt="0">
        <dgm:presLayoutVars>
          <dgm:chMax val="7"/>
          <dgm:dir/>
          <dgm:resizeHandles val="exact"/>
        </dgm:presLayoutVars>
      </dgm:prSet>
      <dgm:spPr/>
    </dgm:pt>
    <dgm:pt modelId="{C7641CDF-D9C9-4355-AED2-CD6D18A861E6}" type="pres">
      <dgm:prSet presAssocID="{8586824A-64A2-4EA5-B116-B519C0FFEFD2}" presName="circ1" presStyleLbl="vennNode1" presStyleIdx="0" presStyleCnt="4" custScaleX="151442" custScaleY="151442"/>
      <dgm:spPr/>
      <dgm:t>
        <a:bodyPr/>
        <a:lstStyle/>
        <a:p>
          <a:endParaRPr lang="en-US"/>
        </a:p>
      </dgm:t>
    </dgm:pt>
    <dgm:pt modelId="{2003EED5-6288-4F9D-8062-4F9BAC4978E1}" type="pres">
      <dgm:prSet presAssocID="{8586824A-64A2-4EA5-B116-B519C0FFEFD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A94B17-E145-4000-84E9-6F84EE6C95BC}" type="pres">
      <dgm:prSet presAssocID="{D1C52625-A0DB-4E51-9598-6342306B489E}" presName="circ2" presStyleLbl="vennNode1" presStyleIdx="1" presStyleCnt="4" custScaleX="149428" custScaleY="146323"/>
      <dgm:spPr/>
      <dgm:t>
        <a:bodyPr/>
        <a:lstStyle/>
        <a:p>
          <a:endParaRPr lang="en-US"/>
        </a:p>
      </dgm:t>
    </dgm:pt>
    <dgm:pt modelId="{DEF930FB-F1A0-4D52-8A66-7BA5208D153D}" type="pres">
      <dgm:prSet presAssocID="{D1C52625-A0DB-4E51-9598-6342306B489E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0EED04-0F1F-4BDA-A54F-3E5C2599456B}" type="pres">
      <dgm:prSet presAssocID="{8B78787B-E537-4906-9AFB-D3E9C9A0AF39}" presName="circ3" presStyleLbl="vennNode1" presStyleIdx="2" presStyleCnt="4" custScaleX="151442" custScaleY="151442" custLinFactNeighborX="-1517" custLinFactNeighborY="-1612"/>
      <dgm:spPr/>
      <dgm:t>
        <a:bodyPr/>
        <a:lstStyle/>
        <a:p>
          <a:endParaRPr lang="en-US"/>
        </a:p>
      </dgm:t>
    </dgm:pt>
    <dgm:pt modelId="{8AE0F745-5859-423E-8622-A5780E29D5E5}" type="pres">
      <dgm:prSet presAssocID="{8B78787B-E537-4906-9AFB-D3E9C9A0AF39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967CA7-F9DE-4C74-9FBA-DC0AE5B47E0F}" type="pres">
      <dgm:prSet presAssocID="{5457EBA0-6998-4659-92CC-CBDA0D07FCA9}" presName="circ4" presStyleLbl="vennNode1" presStyleIdx="3" presStyleCnt="4" custScaleX="151442" custScaleY="151442"/>
      <dgm:spPr/>
      <dgm:t>
        <a:bodyPr/>
        <a:lstStyle/>
        <a:p>
          <a:endParaRPr lang="en-US"/>
        </a:p>
      </dgm:t>
    </dgm:pt>
    <dgm:pt modelId="{A5E939D4-4A84-4B64-B964-4EA8CFB3B1CF}" type="pres">
      <dgm:prSet presAssocID="{5457EBA0-6998-4659-92CC-CBDA0D07FCA9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0C11EB7-5E9F-4C95-9740-11465D199ABD}" srcId="{FA741CD6-D94E-4272-BD9F-3A9E6FB70437}" destId="{D1C52625-A0DB-4E51-9598-6342306B489E}" srcOrd="1" destOrd="0" parTransId="{C8EC5C0D-9228-4BB9-AAE2-4977A43365C2}" sibTransId="{5A623FAB-A856-4AC0-A098-2D6EB3CD17B8}"/>
    <dgm:cxn modelId="{AC9BDA25-2C74-4FC0-83BB-710F388624C8}" srcId="{FA741CD6-D94E-4272-BD9F-3A9E6FB70437}" destId="{8586824A-64A2-4EA5-B116-B519C0FFEFD2}" srcOrd="0" destOrd="0" parTransId="{3FF9B6AC-047A-43AC-B28C-A1CCE2947F93}" sibTransId="{686FCA0E-1823-4693-A57A-2EA32452F68E}"/>
    <dgm:cxn modelId="{E3AA1141-62EE-47D4-97CF-A8937364FD50}" type="presOf" srcId="{D1C52625-A0DB-4E51-9598-6342306B489E}" destId="{DEF930FB-F1A0-4D52-8A66-7BA5208D153D}" srcOrd="1" destOrd="0" presId="urn:microsoft.com/office/officeart/2005/8/layout/venn1"/>
    <dgm:cxn modelId="{F9F39A63-0CA8-4B04-809D-82C18233D439}" type="presOf" srcId="{8B78787B-E537-4906-9AFB-D3E9C9A0AF39}" destId="{8AE0F745-5859-423E-8622-A5780E29D5E5}" srcOrd="1" destOrd="0" presId="urn:microsoft.com/office/officeart/2005/8/layout/venn1"/>
    <dgm:cxn modelId="{AC65B493-E9B0-4EA8-98CF-84FF4B641E45}" type="presOf" srcId="{8586824A-64A2-4EA5-B116-B519C0FFEFD2}" destId="{2003EED5-6288-4F9D-8062-4F9BAC4978E1}" srcOrd="1" destOrd="0" presId="urn:microsoft.com/office/officeart/2005/8/layout/venn1"/>
    <dgm:cxn modelId="{C08D8766-B1D0-4617-9492-E98938C85E33}" type="presOf" srcId="{5457EBA0-6998-4659-92CC-CBDA0D07FCA9}" destId="{A5E939D4-4A84-4B64-B964-4EA8CFB3B1CF}" srcOrd="1" destOrd="0" presId="urn:microsoft.com/office/officeart/2005/8/layout/venn1"/>
    <dgm:cxn modelId="{7972D15C-8D7C-4725-98C8-BEC90DF48CC2}" type="presOf" srcId="{5457EBA0-6998-4659-92CC-CBDA0D07FCA9}" destId="{01967CA7-F9DE-4C74-9FBA-DC0AE5B47E0F}" srcOrd="0" destOrd="0" presId="urn:microsoft.com/office/officeart/2005/8/layout/venn1"/>
    <dgm:cxn modelId="{FDD45903-1C38-4366-9F55-5B83DD8B2A4B}" srcId="{FA741CD6-D94E-4272-BD9F-3A9E6FB70437}" destId="{5457EBA0-6998-4659-92CC-CBDA0D07FCA9}" srcOrd="3" destOrd="0" parTransId="{17612995-80A3-4334-8EB8-BC59A5762BF9}" sibTransId="{CF9EDB96-ADAE-4245-83BC-14A558B3D2E2}"/>
    <dgm:cxn modelId="{FB61BD83-52ED-4B83-9429-C90DCD8830A1}" srcId="{FA741CD6-D94E-4272-BD9F-3A9E6FB70437}" destId="{8B78787B-E537-4906-9AFB-D3E9C9A0AF39}" srcOrd="2" destOrd="0" parTransId="{08127C13-F8A2-47D2-B8B6-39B9840444B5}" sibTransId="{5CB649C4-E8A6-42D5-B9E6-65D2F6FB8680}"/>
    <dgm:cxn modelId="{A95CEEC4-D810-4B5F-8230-2B0A05DC99A4}" type="presOf" srcId="{FA741CD6-D94E-4272-BD9F-3A9E6FB70437}" destId="{8ABAC60B-09F9-4F4F-BEBC-8ED89074E3CF}" srcOrd="0" destOrd="0" presId="urn:microsoft.com/office/officeart/2005/8/layout/venn1"/>
    <dgm:cxn modelId="{05EF2D15-D677-42F6-A07E-A0685E481EB4}" type="presOf" srcId="{8586824A-64A2-4EA5-B116-B519C0FFEFD2}" destId="{C7641CDF-D9C9-4355-AED2-CD6D18A861E6}" srcOrd="0" destOrd="0" presId="urn:microsoft.com/office/officeart/2005/8/layout/venn1"/>
    <dgm:cxn modelId="{288C4BF5-9BB2-499B-B4B4-D21EBD7EF58A}" type="presOf" srcId="{8B78787B-E537-4906-9AFB-D3E9C9A0AF39}" destId="{5F0EED04-0F1F-4BDA-A54F-3E5C2599456B}" srcOrd="0" destOrd="0" presId="urn:microsoft.com/office/officeart/2005/8/layout/venn1"/>
    <dgm:cxn modelId="{72FC6186-97C9-427D-BAD7-89B181B29E0A}" type="presOf" srcId="{D1C52625-A0DB-4E51-9598-6342306B489E}" destId="{93A94B17-E145-4000-84E9-6F84EE6C95BC}" srcOrd="0" destOrd="0" presId="urn:microsoft.com/office/officeart/2005/8/layout/venn1"/>
    <dgm:cxn modelId="{2A0BEF63-FFAF-4A18-A219-6DF88B1E87A2}" type="presParOf" srcId="{8ABAC60B-09F9-4F4F-BEBC-8ED89074E3CF}" destId="{C7641CDF-D9C9-4355-AED2-CD6D18A861E6}" srcOrd="0" destOrd="0" presId="urn:microsoft.com/office/officeart/2005/8/layout/venn1"/>
    <dgm:cxn modelId="{EBE5C5EA-BB62-4FE9-9AF0-9629951CDEF8}" type="presParOf" srcId="{8ABAC60B-09F9-4F4F-BEBC-8ED89074E3CF}" destId="{2003EED5-6288-4F9D-8062-4F9BAC4978E1}" srcOrd="1" destOrd="0" presId="urn:microsoft.com/office/officeart/2005/8/layout/venn1"/>
    <dgm:cxn modelId="{83FD3EAA-3647-4935-9E58-788B37AF78A8}" type="presParOf" srcId="{8ABAC60B-09F9-4F4F-BEBC-8ED89074E3CF}" destId="{93A94B17-E145-4000-84E9-6F84EE6C95BC}" srcOrd="2" destOrd="0" presId="urn:microsoft.com/office/officeart/2005/8/layout/venn1"/>
    <dgm:cxn modelId="{8F5DE13F-1BDF-4D6D-B5BA-A5C12C04CD24}" type="presParOf" srcId="{8ABAC60B-09F9-4F4F-BEBC-8ED89074E3CF}" destId="{DEF930FB-F1A0-4D52-8A66-7BA5208D153D}" srcOrd="3" destOrd="0" presId="urn:microsoft.com/office/officeart/2005/8/layout/venn1"/>
    <dgm:cxn modelId="{260A91EF-10CE-441E-B2EF-8C3E2C5256D3}" type="presParOf" srcId="{8ABAC60B-09F9-4F4F-BEBC-8ED89074E3CF}" destId="{5F0EED04-0F1F-4BDA-A54F-3E5C2599456B}" srcOrd="4" destOrd="0" presId="urn:microsoft.com/office/officeart/2005/8/layout/venn1"/>
    <dgm:cxn modelId="{BBEDDB67-F6F8-41A0-A159-A2ADFED8024C}" type="presParOf" srcId="{8ABAC60B-09F9-4F4F-BEBC-8ED89074E3CF}" destId="{8AE0F745-5859-423E-8622-A5780E29D5E5}" srcOrd="5" destOrd="0" presId="urn:microsoft.com/office/officeart/2005/8/layout/venn1"/>
    <dgm:cxn modelId="{19C411E9-5199-4446-A4C6-359DB2208A3A}" type="presParOf" srcId="{8ABAC60B-09F9-4F4F-BEBC-8ED89074E3CF}" destId="{01967CA7-F9DE-4C74-9FBA-DC0AE5B47E0F}" srcOrd="6" destOrd="0" presId="urn:microsoft.com/office/officeart/2005/8/layout/venn1"/>
    <dgm:cxn modelId="{A7489BE5-B64D-4DA5-AB7D-DD0C01C94579}" type="presParOf" srcId="{8ABAC60B-09F9-4F4F-BEBC-8ED89074E3CF}" destId="{A5E939D4-4A84-4B64-B964-4EA8CFB3B1CF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31374E4-067F-46A6-A62D-D437C0F2ACB4}" type="doc">
      <dgm:prSet loTypeId="urn:microsoft.com/office/officeart/2005/8/layout/process4" loCatId="list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97AD2AF-F2E0-47A8-9FE8-FB8346B248A0}">
      <dgm:prSet custT="1"/>
      <dgm:spPr/>
      <dgm:t>
        <a:bodyPr/>
        <a:lstStyle/>
        <a:p>
          <a:pPr rtl="1"/>
          <a:r>
            <a:rPr lang="fa-IR" sz="1600" b="1" dirty="0" smtClean="0">
              <a:cs typeface="B Titr" panose="00000700000000000000" pitchFamily="2" charset="-78"/>
            </a:rPr>
            <a:t>تهیه ماتریس روش ارزیابی- مولفه</a:t>
          </a:r>
          <a:endParaRPr lang="fa-IR" sz="1600" b="1" dirty="0">
            <a:cs typeface="B Titr" panose="00000700000000000000" pitchFamily="2" charset="-78"/>
          </a:endParaRPr>
        </a:p>
      </dgm:t>
    </dgm:pt>
    <dgm:pt modelId="{D8855EA2-3D4C-45C4-BDA4-570261740D38}" type="parTrans" cxnId="{8224329C-8770-4862-93DA-6657DD4F6E7E}">
      <dgm:prSet/>
      <dgm:spPr/>
      <dgm:t>
        <a:bodyPr/>
        <a:lstStyle/>
        <a:p>
          <a:endParaRPr lang="en-US"/>
        </a:p>
      </dgm:t>
    </dgm:pt>
    <dgm:pt modelId="{9C67235C-583D-4395-9DEB-769E54BBAD24}" type="sibTrans" cxnId="{8224329C-8770-4862-93DA-6657DD4F6E7E}">
      <dgm:prSet/>
      <dgm:spPr/>
      <dgm:t>
        <a:bodyPr/>
        <a:lstStyle/>
        <a:p>
          <a:endParaRPr lang="en-US"/>
        </a:p>
      </dgm:t>
    </dgm:pt>
    <dgm:pt modelId="{321B6BE8-E20F-4DFF-B8B3-CBC02D81DA96}">
      <dgm:prSet custT="1"/>
      <dgm:spPr/>
      <dgm:t>
        <a:bodyPr/>
        <a:lstStyle/>
        <a:p>
          <a:pPr rtl="1"/>
          <a:r>
            <a:rPr lang="fa-IR" sz="1600" b="1" dirty="0" smtClean="0">
              <a:cs typeface="B Titr" panose="00000700000000000000" pitchFamily="2" charset="-78"/>
            </a:rPr>
            <a:t>انتخاب ابزارهای ارزیابی</a:t>
          </a:r>
          <a:endParaRPr lang="fa-IR" sz="1600" b="1" dirty="0">
            <a:cs typeface="B Titr" panose="00000700000000000000" pitchFamily="2" charset="-78"/>
          </a:endParaRPr>
        </a:p>
      </dgm:t>
    </dgm:pt>
    <dgm:pt modelId="{2AF517A6-9E7F-460F-AE29-D614C7646DAC}" type="parTrans" cxnId="{95FD44DC-3315-4A89-ACB9-EC1F0D7C79BC}">
      <dgm:prSet/>
      <dgm:spPr/>
      <dgm:t>
        <a:bodyPr/>
        <a:lstStyle/>
        <a:p>
          <a:endParaRPr lang="en-US"/>
        </a:p>
      </dgm:t>
    </dgm:pt>
    <dgm:pt modelId="{82E0CBB2-9E7E-45B3-957C-D66554409E08}" type="sibTrans" cxnId="{95FD44DC-3315-4A89-ACB9-EC1F0D7C79BC}">
      <dgm:prSet/>
      <dgm:spPr/>
      <dgm:t>
        <a:bodyPr/>
        <a:lstStyle/>
        <a:p>
          <a:endParaRPr lang="en-US"/>
        </a:p>
      </dgm:t>
    </dgm:pt>
    <dgm:pt modelId="{3695FA73-7179-402A-98A0-93A45F301AE3}">
      <dgm:prSet custT="1"/>
      <dgm:spPr/>
      <dgm:t>
        <a:bodyPr/>
        <a:lstStyle/>
        <a:p>
          <a:pPr rtl="1"/>
          <a:r>
            <a:rPr lang="fa-IR" sz="1600" b="1" dirty="0" smtClean="0">
              <a:cs typeface="B Titr" panose="00000700000000000000" pitchFamily="2" charset="-78"/>
            </a:rPr>
            <a:t>مطالعه روایی و اعتبار ابزارها</a:t>
          </a:r>
          <a:endParaRPr lang="fa-IR" sz="1600" b="1" dirty="0">
            <a:cs typeface="B Titr" panose="00000700000000000000" pitchFamily="2" charset="-78"/>
          </a:endParaRPr>
        </a:p>
      </dgm:t>
    </dgm:pt>
    <dgm:pt modelId="{5D4C4BE6-9449-45E9-9FF7-939E8C868928}" type="parTrans" cxnId="{9B6E1C4B-F9A0-4DBF-ACA0-71A6E55F0B52}">
      <dgm:prSet/>
      <dgm:spPr/>
      <dgm:t>
        <a:bodyPr/>
        <a:lstStyle/>
        <a:p>
          <a:endParaRPr lang="en-US"/>
        </a:p>
      </dgm:t>
    </dgm:pt>
    <dgm:pt modelId="{D1C6D1EF-0CFA-4A30-B97B-7041702DE3A7}" type="sibTrans" cxnId="{9B6E1C4B-F9A0-4DBF-ACA0-71A6E55F0B52}">
      <dgm:prSet/>
      <dgm:spPr/>
      <dgm:t>
        <a:bodyPr/>
        <a:lstStyle/>
        <a:p>
          <a:endParaRPr lang="en-US"/>
        </a:p>
      </dgm:t>
    </dgm:pt>
    <dgm:pt modelId="{2865212D-7198-46BF-8921-3022358FC5A5}">
      <dgm:prSet custT="1"/>
      <dgm:spPr/>
      <dgm:t>
        <a:bodyPr/>
        <a:lstStyle/>
        <a:p>
          <a:pPr rtl="1"/>
          <a:r>
            <a:rPr lang="fa-IR" sz="1600" b="1" dirty="0" smtClean="0">
              <a:cs typeface="B Titr" panose="00000700000000000000" pitchFamily="2" charset="-78"/>
            </a:rPr>
            <a:t>تدوین دستورالعمل اجرا و نمره گذاری ابزارها</a:t>
          </a:r>
          <a:endParaRPr lang="fa-IR" sz="1600" b="1" dirty="0">
            <a:cs typeface="B Titr" panose="00000700000000000000" pitchFamily="2" charset="-78"/>
          </a:endParaRPr>
        </a:p>
      </dgm:t>
    </dgm:pt>
    <dgm:pt modelId="{FB77E375-2FEC-43E7-B4C0-76AC63D9CD73}" type="parTrans" cxnId="{E51348A5-5E08-4111-83F9-3CAEF34FBEEC}">
      <dgm:prSet/>
      <dgm:spPr/>
      <dgm:t>
        <a:bodyPr/>
        <a:lstStyle/>
        <a:p>
          <a:endParaRPr lang="en-US"/>
        </a:p>
      </dgm:t>
    </dgm:pt>
    <dgm:pt modelId="{FE712E0B-B76E-4020-8950-875343AC612A}" type="sibTrans" cxnId="{E51348A5-5E08-4111-83F9-3CAEF34FBEEC}">
      <dgm:prSet/>
      <dgm:spPr/>
      <dgm:t>
        <a:bodyPr/>
        <a:lstStyle/>
        <a:p>
          <a:endParaRPr lang="en-US"/>
        </a:p>
      </dgm:t>
    </dgm:pt>
    <dgm:pt modelId="{8ECCED0D-0205-462F-8327-723D73840CC0}">
      <dgm:prSet custT="1"/>
      <dgm:spPr/>
      <dgm:t>
        <a:bodyPr/>
        <a:lstStyle/>
        <a:p>
          <a:pPr rtl="1"/>
          <a:r>
            <a:rPr lang="fa-IR" sz="1600" b="1" dirty="0" smtClean="0">
              <a:cs typeface="B Titr" panose="00000700000000000000" pitchFamily="2" charset="-78"/>
            </a:rPr>
            <a:t>تهیه دستورالعمل یکپارچه سازی نتایج</a:t>
          </a:r>
          <a:endParaRPr lang="fa-IR" sz="1600" b="1" dirty="0">
            <a:cs typeface="B Titr" panose="00000700000000000000" pitchFamily="2" charset="-78"/>
          </a:endParaRPr>
        </a:p>
      </dgm:t>
    </dgm:pt>
    <dgm:pt modelId="{44778400-9BFA-4DE5-8F32-CE2AE4B6EBB9}" type="parTrans" cxnId="{AA9D533C-140A-447C-9B51-96AFE71F0978}">
      <dgm:prSet/>
      <dgm:spPr/>
      <dgm:t>
        <a:bodyPr/>
        <a:lstStyle/>
        <a:p>
          <a:endParaRPr lang="en-US"/>
        </a:p>
      </dgm:t>
    </dgm:pt>
    <dgm:pt modelId="{7190C42C-C721-45D3-A351-A10C7E382A07}" type="sibTrans" cxnId="{AA9D533C-140A-447C-9B51-96AFE71F0978}">
      <dgm:prSet/>
      <dgm:spPr/>
      <dgm:t>
        <a:bodyPr/>
        <a:lstStyle/>
        <a:p>
          <a:endParaRPr lang="en-US"/>
        </a:p>
      </dgm:t>
    </dgm:pt>
    <dgm:pt modelId="{5ACE8F2A-1090-4384-812A-22116F59A027}" type="pres">
      <dgm:prSet presAssocID="{731374E4-067F-46A6-A62D-D437C0F2ACB4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4469448-EC24-4A35-9FA0-E89D3F9423D4}" type="pres">
      <dgm:prSet presAssocID="{8ECCED0D-0205-462F-8327-723D73840CC0}" presName="boxAndChildren" presStyleCnt="0"/>
      <dgm:spPr/>
    </dgm:pt>
    <dgm:pt modelId="{366EBD87-B8A4-4AFE-8B2C-EEDD16C5B626}" type="pres">
      <dgm:prSet presAssocID="{8ECCED0D-0205-462F-8327-723D73840CC0}" presName="parentTextBox" presStyleLbl="node1" presStyleIdx="0" presStyleCnt="5"/>
      <dgm:spPr/>
      <dgm:t>
        <a:bodyPr/>
        <a:lstStyle/>
        <a:p>
          <a:endParaRPr lang="en-US"/>
        </a:p>
      </dgm:t>
    </dgm:pt>
    <dgm:pt modelId="{01C7E53F-F715-4272-B363-B657D625994C}" type="pres">
      <dgm:prSet presAssocID="{FE712E0B-B76E-4020-8950-875343AC612A}" presName="sp" presStyleCnt="0"/>
      <dgm:spPr/>
    </dgm:pt>
    <dgm:pt modelId="{AC8FFCFE-CE72-4689-8D0E-462105CD439E}" type="pres">
      <dgm:prSet presAssocID="{2865212D-7198-46BF-8921-3022358FC5A5}" presName="arrowAndChildren" presStyleCnt="0"/>
      <dgm:spPr/>
    </dgm:pt>
    <dgm:pt modelId="{84D25D62-EDBE-4BA6-9194-43A2E4389253}" type="pres">
      <dgm:prSet presAssocID="{2865212D-7198-46BF-8921-3022358FC5A5}" presName="parentTextArrow" presStyleLbl="node1" presStyleIdx="1" presStyleCnt="5"/>
      <dgm:spPr/>
      <dgm:t>
        <a:bodyPr/>
        <a:lstStyle/>
        <a:p>
          <a:endParaRPr lang="en-US"/>
        </a:p>
      </dgm:t>
    </dgm:pt>
    <dgm:pt modelId="{8F1186F5-BF27-4795-A3C1-6B8DE5FBB5B3}" type="pres">
      <dgm:prSet presAssocID="{D1C6D1EF-0CFA-4A30-B97B-7041702DE3A7}" presName="sp" presStyleCnt="0"/>
      <dgm:spPr/>
    </dgm:pt>
    <dgm:pt modelId="{AC0FD0C3-83BC-4DC1-8B51-D3B1E7FB3621}" type="pres">
      <dgm:prSet presAssocID="{3695FA73-7179-402A-98A0-93A45F301AE3}" presName="arrowAndChildren" presStyleCnt="0"/>
      <dgm:spPr/>
    </dgm:pt>
    <dgm:pt modelId="{D11FB4EF-565C-4AAA-96CD-25A43AFFF6CD}" type="pres">
      <dgm:prSet presAssocID="{3695FA73-7179-402A-98A0-93A45F301AE3}" presName="parentTextArrow" presStyleLbl="node1" presStyleIdx="2" presStyleCnt="5"/>
      <dgm:spPr/>
      <dgm:t>
        <a:bodyPr/>
        <a:lstStyle/>
        <a:p>
          <a:endParaRPr lang="en-US"/>
        </a:p>
      </dgm:t>
    </dgm:pt>
    <dgm:pt modelId="{976516A2-D235-4A57-8860-A6E37C1F1CAB}" type="pres">
      <dgm:prSet presAssocID="{82E0CBB2-9E7E-45B3-957C-D66554409E08}" presName="sp" presStyleCnt="0"/>
      <dgm:spPr/>
    </dgm:pt>
    <dgm:pt modelId="{3EBE00E0-7BA2-453C-AE24-632F0EAFDC99}" type="pres">
      <dgm:prSet presAssocID="{321B6BE8-E20F-4DFF-B8B3-CBC02D81DA96}" presName="arrowAndChildren" presStyleCnt="0"/>
      <dgm:spPr/>
    </dgm:pt>
    <dgm:pt modelId="{84F28FB2-61CF-48B4-AF5C-2E68B1979C67}" type="pres">
      <dgm:prSet presAssocID="{321B6BE8-E20F-4DFF-B8B3-CBC02D81DA96}" presName="parentTextArrow" presStyleLbl="node1" presStyleIdx="3" presStyleCnt="5"/>
      <dgm:spPr/>
      <dgm:t>
        <a:bodyPr/>
        <a:lstStyle/>
        <a:p>
          <a:endParaRPr lang="en-US"/>
        </a:p>
      </dgm:t>
    </dgm:pt>
    <dgm:pt modelId="{D1BA38B2-076F-4D39-AEF2-96618B3E1335}" type="pres">
      <dgm:prSet presAssocID="{9C67235C-583D-4395-9DEB-769E54BBAD24}" presName="sp" presStyleCnt="0"/>
      <dgm:spPr/>
    </dgm:pt>
    <dgm:pt modelId="{1698EA84-51BA-4B59-8773-470202556567}" type="pres">
      <dgm:prSet presAssocID="{D97AD2AF-F2E0-47A8-9FE8-FB8346B248A0}" presName="arrowAndChildren" presStyleCnt="0"/>
      <dgm:spPr/>
    </dgm:pt>
    <dgm:pt modelId="{31442D2A-1A01-4AA9-8694-66CEEDF3EF5B}" type="pres">
      <dgm:prSet presAssocID="{D97AD2AF-F2E0-47A8-9FE8-FB8346B248A0}" presName="parentTextArrow" presStyleLbl="node1" presStyleIdx="4" presStyleCnt="5" custLinFactNeighborY="3630"/>
      <dgm:spPr/>
      <dgm:t>
        <a:bodyPr/>
        <a:lstStyle/>
        <a:p>
          <a:endParaRPr lang="en-US"/>
        </a:p>
      </dgm:t>
    </dgm:pt>
  </dgm:ptLst>
  <dgm:cxnLst>
    <dgm:cxn modelId="{B55B5C19-DD95-4A6B-9B45-0BA9686B0947}" type="presOf" srcId="{321B6BE8-E20F-4DFF-B8B3-CBC02D81DA96}" destId="{84F28FB2-61CF-48B4-AF5C-2E68B1979C67}" srcOrd="0" destOrd="0" presId="urn:microsoft.com/office/officeart/2005/8/layout/process4"/>
    <dgm:cxn modelId="{8DC12102-6778-43BE-A46E-0FF6EE9998DF}" type="presOf" srcId="{D97AD2AF-F2E0-47A8-9FE8-FB8346B248A0}" destId="{31442D2A-1A01-4AA9-8694-66CEEDF3EF5B}" srcOrd="0" destOrd="0" presId="urn:microsoft.com/office/officeart/2005/8/layout/process4"/>
    <dgm:cxn modelId="{613BCEC3-6923-483C-9F57-43FC86CDAB8D}" type="presOf" srcId="{2865212D-7198-46BF-8921-3022358FC5A5}" destId="{84D25D62-EDBE-4BA6-9194-43A2E4389253}" srcOrd="0" destOrd="0" presId="urn:microsoft.com/office/officeart/2005/8/layout/process4"/>
    <dgm:cxn modelId="{AC0ACF31-87C0-4534-820A-D764616F02E8}" type="presOf" srcId="{8ECCED0D-0205-462F-8327-723D73840CC0}" destId="{366EBD87-B8A4-4AFE-8B2C-EEDD16C5B626}" srcOrd="0" destOrd="0" presId="urn:microsoft.com/office/officeart/2005/8/layout/process4"/>
    <dgm:cxn modelId="{8224329C-8770-4862-93DA-6657DD4F6E7E}" srcId="{731374E4-067F-46A6-A62D-D437C0F2ACB4}" destId="{D97AD2AF-F2E0-47A8-9FE8-FB8346B248A0}" srcOrd="0" destOrd="0" parTransId="{D8855EA2-3D4C-45C4-BDA4-570261740D38}" sibTransId="{9C67235C-583D-4395-9DEB-769E54BBAD24}"/>
    <dgm:cxn modelId="{AA9D533C-140A-447C-9B51-96AFE71F0978}" srcId="{731374E4-067F-46A6-A62D-D437C0F2ACB4}" destId="{8ECCED0D-0205-462F-8327-723D73840CC0}" srcOrd="4" destOrd="0" parTransId="{44778400-9BFA-4DE5-8F32-CE2AE4B6EBB9}" sibTransId="{7190C42C-C721-45D3-A351-A10C7E382A07}"/>
    <dgm:cxn modelId="{E51348A5-5E08-4111-83F9-3CAEF34FBEEC}" srcId="{731374E4-067F-46A6-A62D-D437C0F2ACB4}" destId="{2865212D-7198-46BF-8921-3022358FC5A5}" srcOrd="3" destOrd="0" parTransId="{FB77E375-2FEC-43E7-B4C0-76AC63D9CD73}" sibTransId="{FE712E0B-B76E-4020-8950-875343AC612A}"/>
    <dgm:cxn modelId="{95FD44DC-3315-4A89-ACB9-EC1F0D7C79BC}" srcId="{731374E4-067F-46A6-A62D-D437C0F2ACB4}" destId="{321B6BE8-E20F-4DFF-B8B3-CBC02D81DA96}" srcOrd="1" destOrd="0" parTransId="{2AF517A6-9E7F-460F-AE29-D614C7646DAC}" sibTransId="{82E0CBB2-9E7E-45B3-957C-D66554409E08}"/>
    <dgm:cxn modelId="{28B02342-01FB-4EB7-B7D2-9AE0DE69D78A}" type="presOf" srcId="{731374E4-067F-46A6-A62D-D437C0F2ACB4}" destId="{5ACE8F2A-1090-4384-812A-22116F59A027}" srcOrd="0" destOrd="0" presId="urn:microsoft.com/office/officeart/2005/8/layout/process4"/>
    <dgm:cxn modelId="{9B6E1C4B-F9A0-4DBF-ACA0-71A6E55F0B52}" srcId="{731374E4-067F-46A6-A62D-D437C0F2ACB4}" destId="{3695FA73-7179-402A-98A0-93A45F301AE3}" srcOrd="2" destOrd="0" parTransId="{5D4C4BE6-9449-45E9-9FF7-939E8C868928}" sibTransId="{D1C6D1EF-0CFA-4A30-B97B-7041702DE3A7}"/>
    <dgm:cxn modelId="{E1494B98-2C7C-4DC8-9E0D-C804221719ED}" type="presOf" srcId="{3695FA73-7179-402A-98A0-93A45F301AE3}" destId="{D11FB4EF-565C-4AAA-96CD-25A43AFFF6CD}" srcOrd="0" destOrd="0" presId="urn:microsoft.com/office/officeart/2005/8/layout/process4"/>
    <dgm:cxn modelId="{96684333-4AA4-46AA-AAEA-5931BE061FD0}" type="presParOf" srcId="{5ACE8F2A-1090-4384-812A-22116F59A027}" destId="{34469448-EC24-4A35-9FA0-E89D3F9423D4}" srcOrd="0" destOrd="0" presId="urn:microsoft.com/office/officeart/2005/8/layout/process4"/>
    <dgm:cxn modelId="{58842E67-1870-4638-8F19-9A850244F27F}" type="presParOf" srcId="{34469448-EC24-4A35-9FA0-E89D3F9423D4}" destId="{366EBD87-B8A4-4AFE-8B2C-EEDD16C5B626}" srcOrd="0" destOrd="0" presId="urn:microsoft.com/office/officeart/2005/8/layout/process4"/>
    <dgm:cxn modelId="{069A67E9-8F75-4AAE-B4B0-A4B4BCCD2393}" type="presParOf" srcId="{5ACE8F2A-1090-4384-812A-22116F59A027}" destId="{01C7E53F-F715-4272-B363-B657D625994C}" srcOrd="1" destOrd="0" presId="urn:microsoft.com/office/officeart/2005/8/layout/process4"/>
    <dgm:cxn modelId="{69F03E81-41BC-4C30-91B2-9983880DBBFE}" type="presParOf" srcId="{5ACE8F2A-1090-4384-812A-22116F59A027}" destId="{AC8FFCFE-CE72-4689-8D0E-462105CD439E}" srcOrd="2" destOrd="0" presId="urn:microsoft.com/office/officeart/2005/8/layout/process4"/>
    <dgm:cxn modelId="{24A73791-E9FF-4ECA-B869-1541FF0B37D9}" type="presParOf" srcId="{AC8FFCFE-CE72-4689-8D0E-462105CD439E}" destId="{84D25D62-EDBE-4BA6-9194-43A2E4389253}" srcOrd="0" destOrd="0" presId="urn:microsoft.com/office/officeart/2005/8/layout/process4"/>
    <dgm:cxn modelId="{B5AC3D74-11D9-48FD-9A71-C140DCEACC26}" type="presParOf" srcId="{5ACE8F2A-1090-4384-812A-22116F59A027}" destId="{8F1186F5-BF27-4795-A3C1-6B8DE5FBB5B3}" srcOrd="3" destOrd="0" presId="urn:microsoft.com/office/officeart/2005/8/layout/process4"/>
    <dgm:cxn modelId="{ACE16703-580B-4E64-B465-17B3E4F7758F}" type="presParOf" srcId="{5ACE8F2A-1090-4384-812A-22116F59A027}" destId="{AC0FD0C3-83BC-4DC1-8B51-D3B1E7FB3621}" srcOrd="4" destOrd="0" presId="urn:microsoft.com/office/officeart/2005/8/layout/process4"/>
    <dgm:cxn modelId="{5C3C01E1-6695-472D-AB5F-F5C285D6695E}" type="presParOf" srcId="{AC0FD0C3-83BC-4DC1-8B51-D3B1E7FB3621}" destId="{D11FB4EF-565C-4AAA-96CD-25A43AFFF6CD}" srcOrd="0" destOrd="0" presId="urn:microsoft.com/office/officeart/2005/8/layout/process4"/>
    <dgm:cxn modelId="{1D4F7A2C-ED92-4520-A126-D3307F57B022}" type="presParOf" srcId="{5ACE8F2A-1090-4384-812A-22116F59A027}" destId="{976516A2-D235-4A57-8860-A6E37C1F1CAB}" srcOrd="5" destOrd="0" presId="urn:microsoft.com/office/officeart/2005/8/layout/process4"/>
    <dgm:cxn modelId="{83E89B69-22A6-4E75-BAD2-AC985059F18C}" type="presParOf" srcId="{5ACE8F2A-1090-4384-812A-22116F59A027}" destId="{3EBE00E0-7BA2-453C-AE24-632F0EAFDC99}" srcOrd="6" destOrd="0" presId="urn:microsoft.com/office/officeart/2005/8/layout/process4"/>
    <dgm:cxn modelId="{644D2926-6492-4627-96AB-D07384672509}" type="presParOf" srcId="{3EBE00E0-7BA2-453C-AE24-632F0EAFDC99}" destId="{84F28FB2-61CF-48B4-AF5C-2E68B1979C67}" srcOrd="0" destOrd="0" presId="urn:microsoft.com/office/officeart/2005/8/layout/process4"/>
    <dgm:cxn modelId="{F925208D-BDA3-48A1-AA7E-7F8E08798CE1}" type="presParOf" srcId="{5ACE8F2A-1090-4384-812A-22116F59A027}" destId="{D1BA38B2-076F-4D39-AEF2-96618B3E1335}" srcOrd="7" destOrd="0" presId="urn:microsoft.com/office/officeart/2005/8/layout/process4"/>
    <dgm:cxn modelId="{32117D43-E811-46EC-80E2-4752CEE95179}" type="presParOf" srcId="{5ACE8F2A-1090-4384-812A-22116F59A027}" destId="{1698EA84-51BA-4B59-8773-470202556567}" srcOrd="8" destOrd="0" presId="urn:microsoft.com/office/officeart/2005/8/layout/process4"/>
    <dgm:cxn modelId="{6921441B-6904-45FF-A71C-59C8BD684228}" type="presParOf" srcId="{1698EA84-51BA-4B59-8773-470202556567}" destId="{31442D2A-1A01-4AA9-8694-66CEEDF3EF5B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0F79340-4A3E-484A-93DB-D3D66F82CAD2}" type="doc">
      <dgm:prSet loTypeId="urn:microsoft.com/office/officeart/2005/8/layout/list1" loCatId="list" qsTypeId="urn:microsoft.com/office/officeart/2005/8/quickstyle/3d1" qsCatId="3D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012F49D0-3C65-4BE9-B489-B89D8142AF10}">
      <dgm:prSet phldrT="[Text]" custT="1"/>
      <dgm:spPr/>
      <dgm:t>
        <a:bodyPr/>
        <a:lstStyle/>
        <a:p>
          <a:pPr algn="ctr" rtl="1"/>
          <a:r>
            <a:rPr lang="fa-IR" sz="1600" b="1" dirty="0" smtClean="0">
              <a:cs typeface="B Titr" panose="00000700000000000000" pitchFamily="2" charset="-78"/>
            </a:rPr>
            <a:t>آزمون های فکری و ذهنی</a:t>
          </a:r>
          <a:endParaRPr lang="en-US" sz="1600" b="1" dirty="0">
            <a:cs typeface="B Titr" panose="00000700000000000000" pitchFamily="2" charset="-78"/>
          </a:endParaRPr>
        </a:p>
      </dgm:t>
    </dgm:pt>
    <dgm:pt modelId="{F2323393-2266-4531-A8A0-DADC6A9A950D}" type="parTrans" cxnId="{3D450EA2-E723-4220-B212-872AC20C58D7}">
      <dgm:prSet/>
      <dgm:spPr/>
      <dgm:t>
        <a:bodyPr/>
        <a:lstStyle/>
        <a:p>
          <a:endParaRPr lang="en-US"/>
        </a:p>
      </dgm:t>
    </dgm:pt>
    <dgm:pt modelId="{1D9C6F1F-023D-4110-8AA0-A47328F85DCB}" type="sibTrans" cxnId="{3D450EA2-E723-4220-B212-872AC20C58D7}">
      <dgm:prSet/>
      <dgm:spPr/>
      <dgm:t>
        <a:bodyPr/>
        <a:lstStyle/>
        <a:p>
          <a:endParaRPr lang="en-US"/>
        </a:p>
      </dgm:t>
    </dgm:pt>
    <dgm:pt modelId="{95E116E7-265B-41C4-A3AA-2D5652E2D32C}">
      <dgm:prSet custT="1"/>
      <dgm:spPr/>
      <dgm:t>
        <a:bodyPr/>
        <a:lstStyle/>
        <a:p>
          <a:pPr algn="ctr" rtl="1"/>
          <a:r>
            <a:rPr lang="fa-IR" sz="1600" b="1" dirty="0" smtClean="0">
              <a:cs typeface="B Titr" panose="00000700000000000000" pitchFamily="2" charset="-78"/>
            </a:rPr>
            <a:t>مصاحبه های ساختار یافته</a:t>
          </a:r>
          <a:endParaRPr lang="en-US" sz="1600" b="1" dirty="0">
            <a:cs typeface="B Titr" panose="00000700000000000000" pitchFamily="2" charset="-78"/>
          </a:endParaRPr>
        </a:p>
      </dgm:t>
    </dgm:pt>
    <dgm:pt modelId="{47EBE4D4-D4FB-4F71-9685-7DEF1AF0ECA2}" type="parTrans" cxnId="{68813CF6-5C7B-481D-AF83-BE2B931D028A}">
      <dgm:prSet/>
      <dgm:spPr/>
      <dgm:t>
        <a:bodyPr/>
        <a:lstStyle/>
        <a:p>
          <a:endParaRPr lang="en-US"/>
        </a:p>
      </dgm:t>
    </dgm:pt>
    <dgm:pt modelId="{0AC1834B-6395-4AB1-9023-F5198BC21B04}" type="sibTrans" cxnId="{68813CF6-5C7B-481D-AF83-BE2B931D028A}">
      <dgm:prSet/>
      <dgm:spPr/>
      <dgm:t>
        <a:bodyPr/>
        <a:lstStyle/>
        <a:p>
          <a:endParaRPr lang="en-US"/>
        </a:p>
      </dgm:t>
    </dgm:pt>
    <dgm:pt modelId="{D931A2EF-01D7-4B38-B61A-D4E9C7CB299A}">
      <dgm:prSet custT="1"/>
      <dgm:spPr/>
      <dgm:t>
        <a:bodyPr/>
        <a:lstStyle/>
        <a:p>
          <a:pPr algn="ctr" rtl="1"/>
          <a:r>
            <a:rPr lang="fa-IR" sz="1600" b="1" dirty="0" smtClean="0">
              <a:cs typeface="B Titr" panose="00000700000000000000" pitchFamily="2" charset="-78"/>
            </a:rPr>
            <a:t>تمرینات کازیه ای یا شبیه سازی</a:t>
          </a:r>
          <a:endParaRPr lang="en-US" sz="1600" b="1" dirty="0">
            <a:cs typeface="B Titr" panose="00000700000000000000" pitchFamily="2" charset="-78"/>
          </a:endParaRPr>
        </a:p>
      </dgm:t>
    </dgm:pt>
    <dgm:pt modelId="{818AE538-2F52-477A-8EEB-3A1CF2ABAFF2}" type="parTrans" cxnId="{DFACB756-BC8D-41B0-B195-580F8340BFAF}">
      <dgm:prSet/>
      <dgm:spPr/>
      <dgm:t>
        <a:bodyPr/>
        <a:lstStyle/>
        <a:p>
          <a:endParaRPr lang="en-US"/>
        </a:p>
      </dgm:t>
    </dgm:pt>
    <dgm:pt modelId="{F5808AFC-1E9C-4940-9552-505E87C9C784}" type="sibTrans" cxnId="{DFACB756-BC8D-41B0-B195-580F8340BFAF}">
      <dgm:prSet/>
      <dgm:spPr/>
      <dgm:t>
        <a:bodyPr/>
        <a:lstStyle/>
        <a:p>
          <a:endParaRPr lang="en-US"/>
        </a:p>
      </dgm:t>
    </dgm:pt>
    <dgm:pt modelId="{9BA6DFA8-F4A9-4FD3-9394-A3AB30DF774B}">
      <dgm:prSet custT="1"/>
      <dgm:spPr/>
      <dgm:t>
        <a:bodyPr/>
        <a:lstStyle/>
        <a:p>
          <a:pPr algn="ctr" rtl="1"/>
          <a:r>
            <a:rPr lang="fa-IR" sz="1600" b="1" dirty="0" smtClean="0">
              <a:cs typeface="B Titr" panose="00000700000000000000" pitchFamily="2" charset="-78"/>
            </a:rPr>
            <a:t>تحلیل موردی</a:t>
          </a:r>
          <a:endParaRPr lang="en-US" sz="1600" b="1" dirty="0">
            <a:cs typeface="B Titr" panose="00000700000000000000" pitchFamily="2" charset="-78"/>
          </a:endParaRPr>
        </a:p>
      </dgm:t>
    </dgm:pt>
    <dgm:pt modelId="{7A56435F-EFCE-49BB-9273-BB0A64C1B94D}" type="parTrans" cxnId="{CACD7A13-C451-49B9-8903-D161B7F5FC78}">
      <dgm:prSet/>
      <dgm:spPr/>
      <dgm:t>
        <a:bodyPr/>
        <a:lstStyle/>
        <a:p>
          <a:endParaRPr lang="en-US"/>
        </a:p>
      </dgm:t>
    </dgm:pt>
    <dgm:pt modelId="{0D58742E-2755-41AF-937C-41F1E8EE40B5}" type="sibTrans" cxnId="{CACD7A13-C451-49B9-8903-D161B7F5FC78}">
      <dgm:prSet/>
      <dgm:spPr/>
      <dgm:t>
        <a:bodyPr/>
        <a:lstStyle/>
        <a:p>
          <a:endParaRPr lang="en-US"/>
        </a:p>
      </dgm:t>
    </dgm:pt>
    <dgm:pt modelId="{ED355D4E-93F8-472A-A959-E83979ABB965}">
      <dgm:prSet custT="1"/>
      <dgm:spPr/>
      <dgm:t>
        <a:bodyPr/>
        <a:lstStyle/>
        <a:p>
          <a:pPr algn="ctr" rtl="1"/>
          <a:r>
            <a:rPr lang="fa-IR" sz="1600" b="1" dirty="0" smtClean="0">
              <a:cs typeface="B Titr" panose="00000700000000000000" pitchFamily="2" charset="-78"/>
            </a:rPr>
            <a:t>ایفای نقش</a:t>
          </a:r>
          <a:endParaRPr lang="en-US" sz="1600" b="1" dirty="0">
            <a:cs typeface="B Titr" panose="00000700000000000000" pitchFamily="2" charset="-78"/>
          </a:endParaRPr>
        </a:p>
      </dgm:t>
    </dgm:pt>
    <dgm:pt modelId="{8D25E32E-615A-417B-9039-D354907DD867}" type="parTrans" cxnId="{AC376226-D03B-458E-BC2B-AC7BCF488CF0}">
      <dgm:prSet/>
      <dgm:spPr/>
      <dgm:t>
        <a:bodyPr/>
        <a:lstStyle/>
        <a:p>
          <a:endParaRPr lang="en-US"/>
        </a:p>
      </dgm:t>
    </dgm:pt>
    <dgm:pt modelId="{A1414356-CA5B-487D-BA29-99566936F89B}" type="sibTrans" cxnId="{AC376226-D03B-458E-BC2B-AC7BCF488CF0}">
      <dgm:prSet/>
      <dgm:spPr/>
      <dgm:t>
        <a:bodyPr/>
        <a:lstStyle/>
        <a:p>
          <a:endParaRPr lang="en-US"/>
        </a:p>
      </dgm:t>
    </dgm:pt>
    <dgm:pt modelId="{0E645AE5-4C54-40CE-A124-D0B41D41A50E}">
      <dgm:prSet custT="1"/>
      <dgm:spPr/>
      <dgm:t>
        <a:bodyPr/>
        <a:lstStyle/>
        <a:p>
          <a:pPr algn="ctr" rtl="1"/>
          <a:r>
            <a:rPr lang="fa-IR" sz="1600" b="1" dirty="0" smtClean="0">
              <a:cs typeface="B Titr" panose="00000700000000000000" pitchFamily="2" charset="-78"/>
            </a:rPr>
            <a:t>بازیهای مدیریتی</a:t>
          </a:r>
          <a:endParaRPr lang="en-US" sz="1600" b="1" dirty="0">
            <a:cs typeface="B Titr" panose="00000700000000000000" pitchFamily="2" charset="-78"/>
          </a:endParaRPr>
        </a:p>
      </dgm:t>
    </dgm:pt>
    <dgm:pt modelId="{A5674D9D-6C2A-4559-94FB-F2D4D00E8CDD}" type="parTrans" cxnId="{993D7219-1494-48C2-9380-88AB3EB84749}">
      <dgm:prSet/>
      <dgm:spPr/>
      <dgm:t>
        <a:bodyPr/>
        <a:lstStyle/>
        <a:p>
          <a:endParaRPr lang="en-US"/>
        </a:p>
      </dgm:t>
    </dgm:pt>
    <dgm:pt modelId="{CD0E20E6-041C-4474-9048-05AB117A8527}" type="sibTrans" cxnId="{993D7219-1494-48C2-9380-88AB3EB84749}">
      <dgm:prSet/>
      <dgm:spPr/>
      <dgm:t>
        <a:bodyPr/>
        <a:lstStyle/>
        <a:p>
          <a:endParaRPr lang="en-US"/>
        </a:p>
      </dgm:t>
    </dgm:pt>
    <dgm:pt modelId="{5374E5C9-DBFE-4EF4-9E0E-5487105B71B9}">
      <dgm:prSet custT="1"/>
      <dgm:spPr/>
      <dgm:t>
        <a:bodyPr/>
        <a:lstStyle/>
        <a:p>
          <a:pPr algn="ctr" rtl="1"/>
          <a:r>
            <a:rPr lang="fa-IR" sz="1600" b="1" dirty="0" smtClean="0">
              <a:cs typeface="B Titr" panose="00000700000000000000" pitchFamily="2" charset="-78"/>
            </a:rPr>
            <a:t>مباحث گروهی</a:t>
          </a:r>
          <a:endParaRPr lang="en-US" sz="1600" b="1" dirty="0">
            <a:cs typeface="B Titr" panose="00000700000000000000" pitchFamily="2" charset="-78"/>
          </a:endParaRPr>
        </a:p>
      </dgm:t>
    </dgm:pt>
    <dgm:pt modelId="{600D546C-8485-43A1-B0F0-546D70B38891}" type="parTrans" cxnId="{208EBB39-F85B-4C60-BABD-680D1EB4A4FD}">
      <dgm:prSet/>
      <dgm:spPr/>
      <dgm:t>
        <a:bodyPr/>
        <a:lstStyle/>
        <a:p>
          <a:endParaRPr lang="en-US"/>
        </a:p>
      </dgm:t>
    </dgm:pt>
    <dgm:pt modelId="{13161C20-EA3E-4637-B728-5D2703188A61}" type="sibTrans" cxnId="{208EBB39-F85B-4C60-BABD-680D1EB4A4FD}">
      <dgm:prSet/>
      <dgm:spPr/>
      <dgm:t>
        <a:bodyPr/>
        <a:lstStyle/>
        <a:p>
          <a:endParaRPr lang="en-US"/>
        </a:p>
      </dgm:t>
    </dgm:pt>
    <dgm:pt modelId="{8134FC7D-BAB9-478F-ADEE-AE1F27D0A09B}">
      <dgm:prSet custT="1"/>
      <dgm:spPr/>
      <dgm:t>
        <a:bodyPr/>
        <a:lstStyle/>
        <a:p>
          <a:pPr algn="ctr" rtl="1"/>
          <a:r>
            <a:rPr lang="fa-IR" sz="1600" b="1" dirty="0" smtClean="0">
              <a:cs typeface="B Titr" panose="00000700000000000000" pitchFamily="2" charset="-78"/>
            </a:rPr>
            <a:t>آزمونهای روانشناختی</a:t>
          </a:r>
          <a:endParaRPr lang="en-US" sz="1600" b="1" dirty="0">
            <a:cs typeface="B Titr" panose="00000700000000000000" pitchFamily="2" charset="-78"/>
          </a:endParaRPr>
        </a:p>
      </dgm:t>
    </dgm:pt>
    <dgm:pt modelId="{B8873B48-53C2-4FC1-AFD6-86B527455DEA}" type="parTrans" cxnId="{462E8C45-0674-4B3C-864D-9672BEC57D9F}">
      <dgm:prSet/>
      <dgm:spPr/>
      <dgm:t>
        <a:bodyPr/>
        <a:lstStyle/>
        <a:p>
          <a:endParaRPr lang="en-US"/>
        </a:p>
      </dgm:t>
    </dgm:pt>
    <dgm:pt modelId="{4392896B-D3B1-4F2D-99DB-B36383A5A4E9}" type="sibTrans" cxnId="{462E8C45-0674-4B3C-864D-9672BEC57D9F}">
      <dgm:prSet/>
      <dgm:spPr/>
      <dgm:t>
        <a:bodyPr/>
        <a:lstStyle/>
        <a:p>
          <a:endParaRPr lang="en-US"/>
        </a:p>
      </dgm:t>
    </dgm:pt>
    <dgm:pt modelId="{C17EBA77-D130-41B0-A7AA-04B8D3B9C31D}">
      <dgm:prSet custT="1"/>
      <dgm:spPr/>
      <dgm:t>
        <a:bodyPr/>
        <a:lstStyle/>
        <a:p>
          <a:pPr algn="ctr" rtl="1"/>
          <a:r>
            <a:rPr lang="fa-IR" sz="1600" b="1" dirty="0" smtClean="0">
              <a:cs typeface="B Titr" panose="00000700000000000000" pitchFamily="2" charset="-78"/>
            </a:rPr>
            <a:t>جلسه نفر به نفر</a:t>
          </a:r>
          <a:endParaRPr lang="en-US" sz="1600" b="1" dirty="0">
            <a:cs typeface="B Titr" panose="00000700000000000000" pitchFamily="2" charset="-78"/>
          </a:endParaRPr>
        </a:p>
      </dgm:t>
    </dgm:pt>
    <dgm:pt modelId="{59C68C26-4FB6-4DCB-B5C3-13C40D037FBC}" type="parTrans" cxnId="{D82DBE1F-8BF9-49C5-B38C-4E119A8B2BF4}">
      <dgm:prSet/>
      <dgm:spPr/>
      <dgm:t>
        <a:bodyPr/>
        <a:lstStyle/>
        <a:p>
          <a:endParaRPr lang="en-US"/>
        </a:p>
      </dgm:t>
    </dgm:pt>
    <dgm:pt modelId="{1EF6BB8A-68A3-41EB-B44F-0EB125BC3792}" type="sibTrans" cxnId="{D82DBE1F-8BF9-49C5-B38C-4E119A8B2BF4}">
      <dgm:prSet/>
      <dgm:spPr/>
      <dgm:t>
        <a:bodyPr/>
        <a:lstStyle/>
        <a:p>
          <a:endParaRPr lang="en-US"/>
        </a:p>
      </dgm:t>
    </dgm:pt>
    <dgm:pt modelId="{26CD60FE-ADBB-4F0C-A183-396A26173D21}">
      <dgm:prSet custT="1"/>
      <dgm:spPr/>
      <dgm:t>
        <a:bodyPr/>
        <a:lstStyle/>
        <a:p>
          <a:pPr algn="ctr" rtl="1"/>
          <a:r>
            <a:rPr lang="fa-IR" sz="1600" b="1" dirty="0" smtClean="0">
              <a:cs typeface="B Titr" panose="00000700000000000000" pitchFamily="2" charset="-78"/>
            </a:rPr>
            <a:t>ارائه (نحوه ارائه مطالب یا سخنرانی و واکنش و پاسخ به مسائل و سوال)</a:t>
          </a:r>
          <a:endParaRPr lang="en-US" sz="1600" b="1" dirty="0">
            <a:cs typeface="B Titr" panose="00000700000000000000" pitchFamily="2" charset="-78"/>
          </a:endParaRPr>
        </a:p>
      </dgm:t>
    </dgm:pt>
    <dgm:pt modelId="{11202031-666C-47BF-AB5D-7C507221BFF3}" type="parTrans" cxnId="{7ABECADE-47ED-4D72-8A13-8431A1472716}">
      <dgm:prSet/>
      <dgm:spPr/>
      <dgm:t>
        <a:bodyPr/>
        <a:lstStyle/>
        <a:p>
          <a:endParaRPr lang="en-US"/>
        </a:p>
      </dgm:t>
    </dgm:pt>
    <dgm:pt modelId="{70B1B272-188F-4D8F-9D0F-2A25C6E6EF34}" type="sibTrans" cxnId="{7ABECADE-47ED-4D72-8A13-8431A1472716}">
      <dgm:prSet/>
      <dgm:spPr/>
      <dgm:t>
        <a:bodyPr/>
        <a:lstStyle/>
        <a:p>
          <a:endParaRPr lang="en-US"/>
        </a:p>
      </dgm:t>
    </dgm:pt>
    <dgm:pt modelId="{51A5B583-72DF-49EC-9A9E-B264268C9D3A}" type="pres">
      <dgm:prSet presAssocID="{50F79340-4A3E-484A-93DB-D3D66F82CAD2}" presName="linear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36D7586-EE7D-452C-BAA1-062A86A3350B}" type="pres">
      <dgm:prSet presAssocID="{012F49D0-3C65-4BE9-B489-B89D8142AF10}" presName="parentLin" presStyleCnt="0"/>
      <dgm:spPr/>
    </dgm:pt>
    <dgm:pt modelId="{3557DDB3-FC18-4999-AA28-214B2767D2E1}" type="pres">
      <dgm:prSet presAssocID="{012F49D0-3C65-4BE9-B489-B89D8142AF10}" presName="parentLeftMargin" presStyleLbl="node1" presStyleIdx="0" presStyleCnt="10"/>
      <dgm:spPr/>
      <dgm:t>
        <a:bodyPr/>
        <a:lstStyle/>
        <a:p>
          <a:endParaRPr lang="en-US"/>
        </a:p>
      </dgm:t>
    </dgm:pt>
    <dgm:pt modelId="{7DD8CD30-ECE2-4472-9E4B-69465C65200F}" type="pres">
      <dgm:prSet presAssocID="{012F49D0-3C65-4BE9-B489-B89D8142AF10}" presName="parentText" presStyleLbl="node1" presStyleIdx="0" presStyleCnt="10" custScaleX="156455" custScaleY="4878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E632AC-9663-4E24-A4DD-A9BC50DE5F44}" type="pres">
      <dgm:prSet presAssocID="{012F49D0-3C65-4BE9-B489-B89D8142AF10}" presName="negativeSpace" presStyleCnt="0"/>
      <dgm:spPr/>
    </dgm:pt>
    <dgm:pt modelId="{9E7B104D-BEF5-4E3A-B0A0-E3B63088F833}" type="pres">
      <dgm:prSet presAssocID="{012F49D0-3C65-4BE9-B489-B89D8142AF10}" presName="childText" presStyleLbl="conFgAcc1" presStyleIdx="0" presStyleCnt="10">
        <dgm:presLayoutVars>
          <dgm:bulletEnabled val="1"/>
        </dgm:presLayoutVars>
      </dgm:prSet>
      <dgm:spPr/>
    </dgm:pt>
    <dgm:pt modelId="{5E497191-425F-4F3A-BF87-5447CC7AEB5E}" type="pres">
      <dgm:prSet presAssocID="{1D9C6F1F-023D-4110-8AA0-A47328F85DCB}" presName="spaceBetweenRectangles" presStyleCnt="0"/>
      <dgm:spPr/>
    </dgm:pt>
    <dgm:pt modelId="{103A39C3-D174-4E05-8F2E-182EDC748173}" type="pres">
      <dgm:prSet presAssocID="{95E116E7-265B-41C4-A3AA-2D5652E2D32C}" presName="parentLin" presStyleCnt="0"/>
      <dgm:spPr/>
    </dgm:pt>
    <dgm:pt modelId="{9E16F1FC-277A-406A-B9CF-D6BC7B6BF8A8}" type="pres">
      <dgm:prSet presAssocID="{95E116E7-265B-41C4-A3AA-2D5652E2D32C}" presName="parentLeftMargin" presStyleLbl="node1" presStyleIdx="0" presStyleCnt="10"/>
      <dgm:spPr/>
      <dgm:t>
        <a:bodyPr/>
        <a:lstStyle/>
        <a:p>
          <a:endParaRPr lang="en-US"/>
        </a:p>
      </dgm:t>
    </dgm:pt>
    <dgm:pt modelId="{81019D07-ECE5-4AA2-9B83-BDB4B9A6E253}" type="pres">
      <dgm:prSet presAssocID="{95E116E7-265B-41C4-A3AA-2D5652E2D32C}" presName="parentText" presStyleLbl="node1" presStyleIdx="1" presStyleCnt="10" custScaleX="156455" custScaleY="4878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9BF8F9-B55E-45E3-B97A-267CE6A02B26}" type="pres">
      <dgm:prSet presAssocID="{95E116E7-265B-41C4-A3AA-2D5652E2D32C}" presName="negativeSpace" presStyleCnt="0"/>
      <dgm:spPr/>
    </dgm:pt>
    <dgm:pt modelId="{C38B4F40-E506-4BE7-8785-E0D34DD1128E}" type="pres">
      <dgm:prSet presAssocID="{95E116E7-265B-41C4-A3AA-2D5652E2D32C}" presName="childText" presStyleLbl="conFgAcc1" presStyleIdx="1" presStyleCnt="10" custLinFactNeighborX="-876" custLinFactNeighborY="-39864">
        <dgm:presLayoutVars>
          <dgm:bulletEnabled val="1"/>
        </dgm:presLayoutVars>
      </dgm:prSet>
      <dgm:spPr/>
    </dgm:pt>
    <dgm:pt modelId="{64AE182A-C0D9-46E0-BBFA-F05D56439F02}" type="pres">
      <dgm:prSet presAssocID="{0AC1834B-6395-4AB1-9023-F5198BC21B04}" presName="spaceBetweenRectangles" presStyleCnt="0"/>
      <dgm:spPr/>
    </dgm:pt>
    <dgm:pt modelId="{181D46BA-D1FB-4237-AFBF-0A07962C7885}" type="pres">
      <dgm:prSet presAssocID="{D931A2EF-01D7-4B38-B61A-D4E9C7CB299A}" presName="parentLin" presStyleCnt="0"/>
      <dgm:spPr/>
    </dgm:pt>
    <dgm:pt modelId="{E4C2C30D-3AF7-4D95-B2C5-8999CA88E072}" type="pres">
      <dgm:prSet presAssocID="{D931A2EF-01D7-4B38-B61A-D4E9C7CB299A}" presName="parentLeftMargin" presStyleLbl="node1" presStyleIdx="1" presStyleCnt="10"/>
      <dgm:spPr/>
      <dgm:t>
        <a:bodyPr/>
        <a:lstStyle/>
        <a:p>
          <a:endParaRPr lang="en-US"/>
        </a:p>
      </dgm:t>
    </dgm:pt>
    <dgm:pt modelId="{BAA25980-65D9-4BF3-8822-8CC666F03438}" type="pres">
      <dgm:prSet presAssocID="{D931A2EF-01D7-4B38-B61A-D4E9C7CB299A}" presName="parentText" presStyleLbl="node1" presStyleIdx="2" presStyleCnt="10" custScaleX="156455" custScaleY="4878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B8258F-3A65-4745-9AB3-3B4A9E08202E}" type="pres">
      <dgm:prSet presAssocID="{D931A2EF-01D7-4B38-B61A-D4E9C7CB299A}" presName="negativeSpace" presStyleCnt="0"/>
      <dgm:spPr/>
    </dgm:pt>
    <dgm:pt modelId="{3E6DEBA1-D715-4977-A4EC-865A812593EE}" type="pres">
      <dgm:prSet presAssocID="{D931A2EF-01D7-4B38-B61A-D4E9C7CB299A}" presName="childText" presStyleLbl="conFgAcc1" presStyleIdx="2" presStyleCnt="10">
        <dgm:presLayoutVars>
          <dgm:bulletEnabled val="1"/>
        </dgm:presLayoutVars>
      </dgm:prSet>
      <dgm:spPr/>
    </dgm:pt>
    <dgm:pt modelId="{CE179D2B-CEC2-4E59-831F-E9C8E3FED7EE}" type="pres">
      <dgm:prSet presAssocID="{F5808AFC-1E9C-4940-9552-505E87C9C784}" presName="spaceBetweenRectangles" presStyleCnt="0"/>
      <dgm:spPr/>
    </dgm:pt>
    <dgm:pt modelId="{FEE846FA-E3BC-4454-8511-D3CC0CE1957D}" type="pres">
      <dgm:prSet presAssocID="{9BA6DFA8-F4A9-4FD3-9394-A3AB30DF774B}" presName="parentLin" presStyleCnt="0"/>
      <dgm:spPr/>
    </dgm:pt>
    <dgm:pt modelId="{CF09BA70-455A-49D7-9EE1-9458A102250C}" type="pres">
      <dgm:prSet presAssocID="{9BA6DFA8-F4A9-4FD3-9394-A3AB30DF774B}" presName="parentLeftMargin" presStyleLbl="node1" presStyleIdx="2" presStyleCnt="10"/>
      <dgm:spPr/>
      <dgm:t>
        <a:bodyPr/>
        <a:lstStyle/>
        <a:p>
          <a:endParaRPr lang="en-US"/>
        </a:p>
      </dgm:t>
    </dgm:pt>
    <dgm:pt modelId="{2C45DB08-E4F9-48A3-97BB-F761682E03C6}" type="pres">
      <dgm:prSet presAssocID="{9BA6DFA8-F4A9-4FD3-9394-A3AB30DF774B}" presName="parentText" presStyleLbl="node1" presStyleIdx="3" presStyleCnt="10" custScaleX="156455" custScaleY="4878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57906B-5C11-45EE-9D9F-86C9CCCE7EF2}" type="pres">
      <dgm:prSet presAssocID="{9BA6DFA8-F4A9-4FD3-9394-A3AB30DF774B}" presName="negativeSpace" presStyleCnt="0"/>
      <dgm:spPr/>
    </dgm:pt>
    <dgm:pt modelId="{54AD2BBA-0601-49B8-B5EE-5B0BCFD6F4A9}" type="pres">
      <dgm:prSet presAssocID="{9BA6DFA8-F4A9-4FD3-9394-A3AB30DF774B}" presName="childText" presStyleLbl="conFgAcc1" presStyleIdx="3" presStyleCnt="10">
        <dgm:presLayoutVars>
          <dgm:bulletEnabled val="1"/>
        </dgm:presLayoutVars>
      </dgm:prSet>
      <dgm:spPr/>
    </dgm:pt>
    <dgm:pt modelId="{0B8C471F-DF26-48EF-973B-0F80A9726A29}" type="pres">
      <dgm:prSet presAssocID="{0D58742E-2755-41AF-937C-41F1E8EE40B5}" presName="spaceBetweenRectangles" presStyleCnt="0"/>
      <dgm:spPr/>
    </dgm:pt>
    <dgm:pt modelId="{6471712B-F3BB-4512-A939-D5C809D3DA00}" type="pres">
      <dgm:prSet presAssocID="{ED355D4E-93F8-472A-A959-E83979ABB965}" presName="parentLin" presStyleCnt="0"/>
      <dgm:spPr/>
    </dgm:pt>
    <dgm:pt modelId="{9D3ABAF7-9B6F-4390-9AC6-5664DA53A92F}" type="pres">
      <dgm:prSet presAssocID="{ED355D4E-93F8-472A-A959-E83979ABB965}" presName="parentLeftMargin" presStyleLbl="node1" presStyleIdx="3" presStyleCnt="10"/>
      <dgm:spPr/>
      <dgm:t>
        <a:bodyPr/>
        <a:lstStyle/>
        <a:p>
          <a:endParaRPr lang="en-US"/>
        </a:p>
      </dgm:t>
    </dgm:pt>
    <dgm:pt modelId="{C4900071-19A0-45D1-9ED3-B20C4A7954C2}" type="pres">
      <dgm:prSet presAssocID="{ED355D4E-93F8-472A-A959-E83979ABB965}" presName="parentText" presStyleLbl="node1" presStyleIdx="4" presStyleCnt="10" custScaleX="156455" custScaleY="4878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A21487-DA14-4353-99A3-983248D22839}" type="pres">
      <dgm:prSet presAssocID="{ED355D4E-93F8-472A-A959-E83979ABB965}" presName="negativeSpace" presStyleCnt="0"/>
      <dgm:spPr/>
    </dgm:pt>
    <dgm:pt modelId="{79161A49-59EE-4012-B268-9B4231863365}" type="pres">
      <dgm:prSet presAssocID="{ED355D4E-93F8-472A-A959-E83979ABB965}" presName="childText" presStyleLbl="conFgAcc1" presStyleIdx="4" presStyleCnt="10">
        <dgm:presLayoutVars>
          <dgm:bulletEnabled val="1"/>
        </dgm:presLayoutVars>
      </dgm:prSet>
      <dgm:spPr/>
    </dgm:pt>
    <dgm:pt modelId="{5E042DA6-7BD5-457D-9229-0E3E36596CF8}" type="pres">
      <dgm:prSet presAssocID="{A1414356-CA5B-487D-BA29-99566936F89B}" presName="spaceBetweenRectangles" presStyleCnt="0"/>
      <dgm:spPr/>
    </dgm:pt>
    <dgm:pt modelId="{C5E33E3B-35B7-4986-82BC-C9089DF3801C}" type="pres">
      <dgm:prSet presAssocID="{0E645AE5-4C54-40CE-A124-D0B41D41A50E}" presName="parentLin" presStyleCnt="0"/>
      <dgm:spPr/>
    </dgm:pt>
    <dgm:pt modelId="{53760662-ACFC-4B63-9D90-F462B4362FFF}" type="pres">
      <dgm:prSet presAssocID="{0E645AE5-4C54-40CE-A124-D0B41D41A50E}" presName="parentLeftMargin" presStyleLbl="node1" presStyleIdx="4" presStyleCnt="10"/>
      <dgm:spPr/>
      <dgm:t>
        <a:bodyPr/>
        <a:lstStyle/>
        <a:p>
          <a:endParaRPr lang="en-US"/>
        </a:p>
      </dgm:t>
    </dgm:pt>
    <dgm:pt modelId="{4F968287-C492-4C9A-9137-97F6CC0791C1}" type="pres">
      <dgm:prSet presAssocID="{0E645AE5-4C54-40CE-A124-D0B41D41A50E}" presName="parentText" presStyleLbl="node1" presStyleIdx="5" presStyleCnt="10" custScaleX="156455" custScaleY="4878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785C70-D77F-4EFA-A5D9-AB9136740785}" type="pres">
      <dgm:prSet presAssocID="{0E645AE5-4C54-40CE-A124-D0B41D41A50E}" presName="negativeSpace" presStyleCnt="0"/>
      <dgm:spPr/>
    </dgm:pt>
    <dgm:pt modelId="{0E145A51-A160-428C-BF49-0B1441F11CD9}" type="pres">
      <dgm:prSet presAssocID="{0E645AE5-4C54-40CE-A124-D0B41D41A50E}" presName="childText" presStyleLbl="conFgAcc1" presStyleIdx="5" presStyleCnt="10">
        <dgm:presLayoutVars>
          <dgm:bulletEnabled val="1"/>
        </dgm:presLayoutVars>
      </dgm:prSet>
      <dgm:spPr/>
    </dgm:pt>
    <dgm:pt modelId="{FC389863-24FD-4219-8218-E36C54C799C9}" type="pres">
      <dgm:prSet presAssocID="{CD0E20E6-041C-4474-9048-05AB117A8527}" presName="spaceBetweenRectangles" presStyleCnt="0"/>
      <dgm:spPr/>
    </dgm:pt>
    <dgm:pt modelId="{9F52A306-A456-406F-8237-EF6CB271C4A8}" type="pres">
      <dgm:prSet presAssocID="{5374E5C9-DBFE-4EF4-9E0E-5487105B71B9}" presName="parentLin" presStyleCnt="0"/>
      <dgm:spPr/>
    </dgm:pt>
    <dgm:pt modelId="{DA75114B-51E2-4FAF-A8F6-4D6CDF9AF0B0}" type="pres">
      <dgm:prSet presAssocID="{5374E5C9-DBFE-4EF4-9E0E-5487105B71B9}" presName="parentLeftMargin" presStyleLbl="node1" presStyleIdx="5" presStyleCnt="10"/>
      <dgm:spPr/>
      <dgm:t>
        <a:bodyPr/>
        <a:lstStyle/>
        <a:p>
          <a:endParaRPr lang="en-US"/>
        </a:p>
      </dgm:t>
    </dgm:pt>
    <dgm:pt modelId="{847D4DED-D1B9-4CD7-8118-1B1C0F55000B}" type="pres">
      <dgm:prSet presAssocID="{5374E5C9-DBFE-4EF4-9E0E-5487105B71B9}" presName="parentText" presStyleLbl="node1" presStyleIdx="6" presStyleCnt="10" custScaleX="156455" custScaleY="4878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1C93DB-F8C2-4D31-B0A5-C3E46D2B1A23}" type="pres">
      <dgm:prSet presAssocID="{5374E5C9-DBFE-4EF4-9E0E-5487105B71B9}" presName="negativeSpace" presStyleCnt="0"/>
      <dgm:spPr/>
    </dgm:pt>
    <dgm:pt modelId="{F58527EE-3EA0-4932-A43C-A8487FAAEFD9}" type="pres">
      <dgm:prSet presAssocID="{5374E5C9-DBFE-4EF4-9E0E-5487105B71B9}" presName="childText" presStyleLbl="conFgAcc1" presStyleIdx="6" presStyleCnt="10">
        <dgm:presLayoutVars>
          <dgm:bulletEnabled val="1"/>
        </dgm:presLayoutVars>
      </dgm:prSet>
      <dgm:spPr/>
    </dgm:pt>
    <dgm:pt modelId="{88B264DB-8725-4D56-ABFF-2589F3AFD4D6}" type="pres">
      <dgm:prSet presAssocID="{13161C20-EA3E-4637-B728-5D2703188A61}" presName="spaceBetweenRectangles" presStyleCnt="0"/>
      <dgm:spPr/>
    </dgm:pt>
    <dgm:pt modelId="{D49FD02E-68CC-4D6F-8082-70223B908705}" type="pres">
      <dgm:prSet presAssocID="{8134FC7D-BAB9-478F-ADEE-AE1F27D0A09B}" presName="parentLin" presStyleCnt="0"/>
      <dgm:spPr/>
    </dgm:pt>
    <dgm:pt modelId="{83834C48-1F3A-4AA6-825B-B7E94E7F352B}" type="pres">
      <dgm:prSet presAssocID="{8134FC7D-BAB9-478F-ADEE-AE1F27D0A09B}" presName="parentLeftMargin" presStyleLbl="node1" presStyleIdx="6" presStyleCnt="10"/>
      <dgm:spPr/>
      <dgm:t>
        <a:bodyPr/>
        <a:lstStyle/>
        <a:p>
          <a:endParaRPr lang="en-US"/>
        </a:p>
      </dgm:t>
    </dgm:pt>
    <dgm:pt modelId="{D362C03E-0290-42DB-8D15-5D47EF6A03D1}" type="pres">
      <dgm:prSet presAssocID="{8134FC7D-BAB9-478F-ADEE-AE1F27D0A09B}" presName="parentText" presStyleLbl="node1" presStyleIdx="7" presStyleCnt="10" custScaleX="156455" custScaleY="4878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26F3B5-A50E-45E0-B65E-CE955E89DEFB}" type="pres">
      <dgm:prSet presAssocID="{8134FC7D-BAB9-478F-ADEE-AE1F27D0A09B}" presName="negativeSpace" presStyleCnt="0"/>
      <dgm:spPr/>
    </dgm:pt>
    <dgm:pt modelId="{F2D107FD-08DA-458D-B5DD-953F3D48822D}" type="pres">
      <dgm:prSet presAssocID="{8134FC7D-BAB9-478F-ADEE-AE1F27D0A09B}" presName="childText" presStyleLbl="conFgAcc1" presStyleIdx="7" presStyleCnt="10">
        <dgm:presLayoutVars>
          <dgm:bulletEnabled val="1"/>
        </dgm:presLayoutVars>
      </dgm:prSet>
      <dgm:spPr/>
    </dgm:pt>
    <dgm:pt modelId="{453D79E4-6717-47C4-94A6-88AA30DC96C0}" type="pres">
      <dgm:prSet presAssocID="{4392896B-D3B1-4F2D-99DB-B36383A5A4E9}" presName="spaceBetweenRectangles" presStyleCnt="0"/>
      <dgm:spPr/>
    </dgm:pt>
    <dgm:pt modelId="{82F4A717-03C2-4E44-93BD-F5CFBA131958}" type="pres">
      <dgm:prSet presAssocID="{C17EBA77-D130-41B0-A7AA-04B8D3B9C31D}" presName="parentLin" presStyleCnt="0"/>
      <dgm:spPr/>
    </dgm:pt>
    <dgm:pt modelId="{B3536898-6CF5-48A8-9EA9-166BF3B9B391}" type="pres">
      <dgm:prSet presAssocID="{C17EBA77-D130-41B0-A7AA-04B8D3B9C31D}" presName="parentLeftMargin" presStyleLbl="node1" presStyleIdx="7" presStyleCnt="10"/>
      <dgm:spPr/>
      <dgm:t>
        <a:bodyPr/>
        <a:lstStyle/>
        <a:p>
          <a:endParaRPr lang="en-US"/>
        </a:p>
      </dgm:t>
    </dgm:pt>
    <dgm:pt modelId="{CA3B4A4E-2228-42AE-BB65-235DBB306DFC}" type="pres">
      <dgm:prSet presAssocID="{C17EBA77-D130-41B0-A7AA-04B8D3B9C31D}" presName="parentText" presStyleLbl="node1" presStyleIdx="8" presStyleCnt="10" custScaleX="156455" custScaleY="4878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F2867E-35A3-4E85-856B-00F83B50BA97}" type="pres">
      <dgm:prSet presAssocID="{C17EBA77-D130-41B0-A7AA-04B8D3B9C31D}" presName="negativeSpace" presStyleCnt="0"/>
      <dgm:spPr/>
    </dgm:pt>
    <dgm:pt modelId="{5DB0437E-C3CA-47C5-9E9F-D430131754BB}" type="pres">
      <dgm:prSet presAssocID="{C17EBA77-D130-41B0-A7AA-04B8D3B9C31D}" presName="childText" presStyleLbl="conFgAcc1" presStyleIdx="8" presStyleCnt="10" custAng="0">
        <dgm:presLayoutVars>
          <dgm:bulletEnabled val="1"/>
        </dgm:presLayoutVars>
      </dgm:prSet>
      <dgm:spPr/>
    </dgm:pt>
    <dgm:pt modelId="{A118793F-EBC9-409F-B17B-7D411156D7F1}" type="pres">
      <dgm:prSet presAssocID="{1EF6BB8A-68A3-41EB-B44F-0EB125BC3792}" presName="spaceBetweenRectangles" presStyleCnt="0"/>
      <dgm:spPr/>
    </dgm:pt>
    <dgm:pt modelId="{8D31D330-61B1-4E76-938E-5A0B3C1E43F3}" type="pres">
      <dgm:prSet presAssocID="{26CD60FE-ADBB-4F0C-A183-396A26173D21}" presName="parentLin" presStyleCnt="0"/>
      <dgm:spPr/>
    </dgm:pt>
    <dgm:pt modelId="{275B6B7A-8BC1-46A7-BD50-305D9F279B73}" type="pres">
      <dgm:prSet presAssocID="{26CD60FE-ADBB-4F0C-A183-396A26173D21}" presName="parentLeftMargin" presStyleLbl="node1" presStyleIdx="8" presStyleCnt="10"/>
      <dgm:spPr/>
      <dgm:t>
        <a:bodyPr/>
        <a:lstStyle/>
        <a:p>
          <a:endParaRPr lang="en-US"/>
        </a:p>
      </dgm:t>
    </dgm:pt>
    <dgm:pt modelId="{5E155653-CE62-4515-B922-574E662E3E19}" type="pres">
      <dgm:prSet presAssocID="{26CD60FE-ADBB-4F0C-A183-396A26173D21}" presName="parentText" presStyleLbl="node1" presStyleIdx="9" presStyleCnt="10" custScaleX="156455" custScaleY="12898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F3B9BD-415A-4960-A47D-A0B73FFA6378}" type="pres">
      <dgm:prSet presAssocID="{26CD60FE-ADBB-4F0C-A183-396A26173D21}" presName="negativeSpace" presStyleCnt="0"/>
      <dgm:spPr/>
    </dgm:pt>
    <dgm:pt modelId="{BBC5DBE7-6E0E-4EC8-9794-DBB3FEA053D1}" type="pres">
      <dgm:prSet presAssocID="{26CD60FE-ADBB-4F0C-A183-396A26173D21}" presName="childText" presStyleLbl="conFgAcc1" presStyleIdx="9" presStyleCnt="10">
        <dgm:presLayoutVars>
          <dgm:bulletEnabled val="1"/>
        </dgm:presLayoutVars>
      </dgm:prSet>
      <dgm:spPr/>
    </dgm:pt>
  </dgm:ptLst>
  <dgm:cxnLst>
    <dgm:cxn modelId="{0E6106BB-B8F1-4A16-91E8-62541B9A3742}" type="presOf" srcId="{8134FC7D-BAB9-478F-ADEE-AE1F27D0A09B}" destId="{D362C03E-0290-42DB-8D15-5D47EF6A03D1}" srcOrd="1" destOrd="0" presId="urn:microsoft.com/office/officeart/2005/8/layout/list1"/>
    <dgm:cxn modelId="{1317FE8D-6F38-440E-8BFC-CB471F65BF24}" type="presOf" srcId="{D931A2EF-01D7-4B38-B61A-D4E9C7CB299A}" destId="{BAA25980-65D9-4BF3-8822-8CC666F03438}" srcOrd="1" destOrd="0" presId="urn:microsoft.com/office/officeart/2005/8/layout/list1"/>
    <dgm:cxn modelId="{E71FD4BC-4402-42CD-8049-CF8CB339B92D}" type="presOf" srcId="{012F49D0-3C65-4BE9-B489-B89D8142AF10}" destId="{7DD8CD30-ECE2-4472-9E4B-69465C65200F}" srcOrd="1" destOrd="0" presId="urn:microsoft.com/office/officeart/2005/8/layout/list1"/>
    <dgm:cxn modelId="{208EBB39-F85B-4C60-BABD-680D1EB4A4FD}" srcId="{50F79340-4A3E-484A-93DB-D3D66F82CAD2}" destId="{5374E5C9-DBFE-4EF4-9E0E-5487105B71B9}" srcOrd="6" destOrd="0" parTransId="{600D546C-8485-43A1-B0F0-546D70B38891}" sibTransId="{13161C20-EA3E-4637-B728-5D2703188A61}"/>
    <dgm:cxn modelId="{AA5C52F7-EEE0-411C-B8B7-D5767D14AA3F}" type="presOf" srcId="{95E116E7-265B-41C4-A3AA-2D5652E2D32C}" destId="{81019D07-ECE5-4AA2-9B83-BDB4B9A6E253}" srcOrd="1" destOrd="0" presId="urn:microsoft.com/office/officeart/2005/8/layout/list1"/>
    <dgm:cxn modelId="{A9E88C68-437D-4E61-9D35-43EFD800AD6D}" type="presOf" srcId="{9BA6DFA8-F4A9-4FD3-9394-A3AB30DF774B}" destId="{CF09BA70-455A-49D7-9EE1-9458A102250C}" srcOrd="0" destOrd="0" presId="urn:microsoft.com/office/officeart/2005/8/layout/list1"/>
    <dgm:cxn modelId="{ED12FB9B-CD7D-4318-8AAC-C23A9395A65C}" type="presOf" srcId="{26CD60FE-ADBB-4F0C-A183-396A26173D21}" destId="{275B6B7A-8BC1-46A7-BD50-305D9F279B73}" srcOrd="0" destOrd="0" presId="urn:microsoft.com/office/officeart/2005/8/layout/list1"/>
    <dgm:cxn modelId="{EFC945EA-0135-46DF-89A1-01A9CE16565B}" type="presOf" srcId="{012F49D0-3C65-4BE9-B489-B89D8142AF10}" destId="{3557DDB3-FC18-4999-AA28-214B2767D2E1}" srcOrd="0" destOrd="0" presId="urn:microsoft.com/office/officeart/2005/8/layout/list1"/>
    <dgm:cxn modelId="{27DEF28F-5E64-4740-B1E3-DC97D4BF7B0D}" type="presOf" srcId="{5374E5C9-DBFE-4EF4-9E0E-5487105B71B9}" destId="{DA75114B-51E2-4FAF-A8F6-4D6CDF9AF0B0}" srcOrd="0" destOrd="0" presId="urn:microsoft.com/office/officeart/2005/8/layout/list1"/>
    <dgm:cxn modelId="{AC376226-D03B-458E-BC2B-AC7BCF488CF0}" srcId="{50F79340-4A3E-484A-93DB-D3D66F82CAD2}" destId="{ED355D4E-93F8-472A-A959-E83979ABB965}" srcOrd="4" destOrd="0" parTransId="{8D25E32E-615A-417B-9039-D354907DD867}" sibTransId="{A1414356-CA5B-487D-BA29-99566936F89B}"/>
    <dgm:cxn modelId="{68813CF6-5C7B-481D-AF83-BE2B931D028A}" srcId="{50F79340-4A3E-484A-93DB-D3D66F82CAD2}" destId="{95E116E7-265B-41C4-A3AA-2D5652E2D32C}" srcOrd="1" destOrd="0" parTransId="{47EBE4D4-D4FB-4F71-9685-7DEF1AF0ECA2}" sibTransId="{0AC1834B-6395-4AB1-9023-F5198BC21B04}"/>
    <dgm:cxn modelId="{1C27BAC8-9FC0-4449-89E8-24D4C232F7FC}" type="presOf" srcId="{D931A2EF-01D7-4B38-B61A-D4E9C7CB299A}" destId="{E4C2C30D-3AF7-4D95-B2C5-8999CA88E072}" srcOrd="0" destOrd="0" presId="urn:microsoft.com/office/officeart/2005/8/layout/list1"/>
    <dgm:cxn modelId="{5A8D7713-9A57-4CB5-8C1E-29FCF57ABFD0}" type="presOf" srcId="{C17EBA77-D130-41B0-A7AA-04B8D3B9C31D}" destId="{CA3B4A4E-2228-42AE-BB65-235DBB306DFC}" srcOrd="1" destOrd="0" presId="urn:microsoft.com/office/officeart/2005/8/layout/list1"/>
    <dgm:cxn modelId="{57D421BC-159A-40E8-B413-81C399333970}" type="presOf" srcId="{8134FC7D-BAB9-478F-ADEE-AE1F27D0A09B}" destId="{83834C48-1F3A-4AA6-825B-B7E94E7F352B}" srcOrd="0" destOrd="0" presId="urn:microsoft.com/office/officeart/2005/8/layout/list1"/>
    <dgm:cxn modelId="{993D7219-1494-48C2-9380-88AB3EB84749}" srcId="{50F79340-4A3E-484A-93DB-D3D66F82CAD2}" destId="{0E645AE5-4C54-40CE-A124-D0B41D41A50E}" srcOrd="5" destOrd="0" parTransId="{A5674D9D-6C2A-4559-94FB-F2D4D00E8CDD}" sibTransId="{CD0E20E6-041C-4474-9048-05AB117A8527}"/>
    <dgm:cxn modelId="{D82DBE1F-8BF9-49C5-B38C-4E119A8B2BF4}" srcId="{50F79340-4A3E-484A-93DB-D3D66F82CAD2}" destId="{C17EBA77-D130-41B0-A7AA-04B8D3B9C31D}" srcOrd="8" destOrd="0" parTransId="{59C68C26-4FB6-4DCB-B5C3-13C40D037FBC}" sibTransId="{1EF6BB8A-68A3-41EB-B44F-0EB125BC3792}"/>
    <dgm:cxn modelId="{A0656145-865C-4447-9970-ECA5999DADDD}" type="presOf" srcId="{C17EBA77-D130-41B0-A7AA-04B8D3B9C31D}" destId="{B3536898-6CF5-48A8-9EA9-166BF3B9B391}" srcOrd="0" destOrd="0" presId="urn:microsoft.com/office/officeart/2005/8/layout/list1"/>
    <dgm:cxn modelId="{3D450EA2-E723-4220-B212-872AC20C58D7}" srcId="{50F79340-4A3E-484A-93DB-D3D66F82CAD2}" destId="{012F49D0-3C65-4BE9-B489-B89D8142AF10}" srcOrd="0" destOrd="0" parTransId="{F2323393-2266-4531-A8A0-DADC6A9A950D}" sibTransId="{1D9C6F1F-023D-4110-8AA0-A47328F85DCB}"/>
    <dgm:cxn modelId="{CBC19926-52C9-4190-9D86-1ED926B43828}" type="presOf" srcId="{ED355D4E-93F8-472A-A959-E83979ABB965}" destId="{C4900071-19A0-45D1-9ED3-B20C4A7954C2}" srcOrd="1" destOrd="0" presId="urn:microsoft.com/office/officeart/2005/8/layout/list1"/>
    <dgm:cxn modelId="{812D7B34-DE59-4220-8FCF-62F2A8621EA5}" type="presOf" srcId="{50F79340-4A3E-484A-93DB-D3D66F82CAD2}" destId="{51A5B583-72DF-49EC-9A9E-B264268C9D3A}" srcOrd="0" destOrd="0" presId="urn:microsoft.com/office/officeart/2005/8/layout/list1"/>
    <dgm:cxn modelId="{3B2A0F0F-838D-4847-8432-463F4532FCD1}" type="presOf" srcId="{ED355D4E-93F8-472A-A959-E83979ABB965}" destId="{9D3ABAF7-9B6F-4390-9AC6-5664DA53A92F}" srcOrd="0" destOrd="0" presId="urn:microsoft.com/office/officeart/2005/8/layout/list1"/>
    <dgm:cxn modelId="{462E8C45-0674-4B3C-864D-9672BEC57D9F}" srcId="{50F79340-4A3E-484A-93DB-D3D66F82CAD2}" destId="{8134FC7D-BAB9-478F-ADEE-AE1F27D0A09B}" srcOrd="7" destOrd="0" parTransId="{B8873B48-53C2-4FC1-AFD6-86B527455DEA}" sibTransId="{4392896B-D3B1-4F2D-99DB-B36383A5A4E9}"/>
    <dgm:cxn modelId="{B7643A7A-D504-41FC-A43D-E0E184D48B32}" type="presOf" srcId="{0E645AE5-4C54-40CE-A124-D0B41D41A50E}" destId="{4F968287-C492-4C9A-9137-97F6CC0791C1}" srcOrd="1" destOrd="0" presId="urn:microsoft.com/office/officeart/2005/8/layout/list1"/>
    <dgm:cxn modelId="{CACD7A13-C451-49B9-8903-D161B7F5FC78}" srcId="{50F79340-4A3E-484A-93DB-D3D66F82CAD2}" destId="{9BA6DFA8-F4A9-4FD3-9394-A3AB30DF774B}" srcOrd="3" destOrd="0" parTransId="{7A56435F-EFCE-49BB-9273-BB0A64C1B94D}" sibTransId="{0D58742E-2755-41AF-937C-41F1E8EE40B5}"/>
    <dgm:cxn modelId="{FE44B518-4D73-4A89-BBF5-4B14C00F00C0}" type="presOf" srcId="{9BA6DFA8-F4A9-4FD3-9394-A3AB30DF774B}" destId="{2C45DB08-E4F9-48A3-97BB-F761682E03C6}" srcOrd="1" destOrd="0" presId="urn:microsoft.com/office/officeart/2005/8/layout/list1"/>
    <dgm:cxn modelId="{503AF2B6-D952-4F84-A57B-03D250D92247}" type="presOf" srcId="{95E116E7-265B-41C4-A3AA-2D5652E2D32C}" destId="{9E16F1FC-277A-406A-B9CF-D6BC7B6BF8A8}" srcOrd="0" destOrd="0" presId="urn:microsoft.com/office/officeart/2005/8/layout/list1"/>
    <dgm:cxn modelId="{AB8FAA8A-1435-4652-B13A-3EFEC8260C77}" type="presOf" srcId="{5374E5C9-DBFE-4EF4-9E0E-5487105B71B9}" destId="{847D4DED-D1B9-4CD7-8118-1B1C0F55000B}" srcOrd="1" destOrd="0" presId="urn:microsoft.com/office/officeart/2005/8/layout/list1"/>
    <dgm:cxn modelId="{7ABECADE-47ED-4D72-8A13-8431A1472716}" srcId="{50F79340-4A3E-484A-93DB-D3D66F82CAD2}" destId="{26CD60FE-ADBB-4F0C-A183-396A26173D21}" srcOrd="9" destOrd="0" parTransId="{11202031-666C-47BF-AB5D-7C507221BFF3}" sibTransId="{70B1B272-188F-4D8F-9D0F-2A25C6E6EF34}"/>
    <dgm:cxn modelId="{DFACB756-BC8D-41B0-B195-580F8340BFAF}" srcId="{50F79340-4A3E-484A-93DB-D3D66F82CAD2}" destId="{D931A2EF-01D7-4B38-B61A-D4E9C7CB299A}" srcOrd="2" destOrd="0" parTransId="{818AE538-2F52-477A-8EEB-3A1CF2ABAFF2}" sibTransId="{F5808AFC-1E9C-4940-9552-505E87C9C784}"/>
    <dgm:cxn modelId="{BE6FBF64-D317-45A4-BA87-24995FB53368}" type="presOf" srcId="{26CD60FE-ADBB-4F0C-A183-396A26173D21}" destId="{5E155653-CE62-4515-B922-574E662E3E19}" srcOrd="1" destOrd="0" presId="urn:microsoft.com/office/officeart/2005/8/layout/list1"/>
    <dgm:cxn modelId="{D478EE08-BAA7-4C43-A203-ABA5F4BCAA52}" type="presOf" srcId="{0E645AE5-4C54-40CE-A124-D0B41D41A50E}" destId="{53760662-ACFC-4B63-9D90-F462B4362FFF}" srcOrd="0" destOrd="0" presId="urn:microsoft.com/office/officeart/2005/8/layout/list1"/>
    <dgm:cxn modelId="{51BD5325-3199-43F1-AA6C-D857B7F90E16}" type="presParOf" srcId="{51A5B583-72DF-49EC-9A9E-B264268C9D3A}" destId="{836D7586-EE7D-452C-BAA1-062A86A3350B}" srcOrd="0" destOrd="0" presId="urn:microsoft.com/office/officeart/2005/8/layout/list1"/>
    <dgm:cxn modelId="{E8FBF51E-898D-47FA-8216-1B3488CF78D8}" type="presParOf" srcId="{836D7586-EE7D-452C-BAA1-062A86A3350B}" destId="{3557DDB3-FC18-4999-AA28-214B2767D2E1}" srcOrd="0" destOrd="0" presId="urn:microsoft.com/office/officeart/2005/8/layout/list1"/>
    <dgm:cxn modelId="{AB8E7D85-CD33-40DF-8087-49AB7E147C78}" type="presParOf" srcId="{836D7586-EE7D-452C-BAA1-062A86A3350B}" destId="{7DD8CD30-ECE2-4472-9E4B-69465C65200F}" srcOrd="1" destOrd="0" presId="urn:microsoft.com/office/officeart/2005/8/layout/list1"/>
    <dgm:cxn modelId="{33412561-70F2-4899-A324-3B72FE219E9D}" type="presParOf" srcId="{51A5B583-72DF-49EC-9A9E-B264268C9D3A}" destId="{D9E632AC-9663-4E24-A4DD-A9BC50DE5F44}" srcOrd="1" destOrd="0" presId="urn:microsoft.com/office/officeart/2005/8/layout/list1"/>
    <dgm:cxn modelId="{9F54C1DD-1357-4524-BEA1-94C625E15C55}" type="presParOf" srcId="{51A5B583-72DF-49EC-9A9E-B264268C9D3A}" destId="{9E7B104D-BEF5-4E3A-B0A0-E3B63088F833}" srcOrd="2" destOrd="0" presId="urn:microsoft.com/office/officeart/2005/8/layout/list1"/>
    <dgm:cxn modelId="{CDF32DB2-DAB6-4AFA-8E24-953DD976D7CB}" type="presParOf" srcId="{51A5B583-72DF-49EC-9A9E-B264268C9D3A}" destId="{5E497191-425F-4F3A-BF87-5447CC7AEB5E}" srcOrd="3" destOrd="0" presId="urn:microsoft.com/office/officeart/2005/8/layout/list1"/>
    <dgm:cxn modelId="{30F8F5E4-1C28-408B-9CC5-E8DB69CF8C39}" type="presParOf" srcId="{51A5B583-72DF-49EC-9A9E-B264268C9D3A}" destId="{103A39C3-D174-4E05-8F2E-182EDC748173}" srcOrd="4" destOrd="0" presId="urn:microsoft.com/office/officeart/2005/8/layout/list1"/>
    <dgm:cxn modelId="{5C35BA5A-A720-444C-A96E-BD155C4CF9C1}" type="presParOf" srcId="{103A39C3-D174-4E05-8F2E-182EDC748173}" destId="{9E16F1FC-277A-406A-B9CF-D6BC7B6BF8A8}" srcOrd="0" destOrd="0" presId="urn:microsoft.com/office/officeart/2005/8/layout/list1"/>
    <dgm:cxn modelId="{3927AC53-41E6-44D6-B54F-2593FB9BE686}" type="presParOf" srcId="{103A39C3-D174-4E05-8F2E-182EDC748173}" destId="{81019D07-ECE5-4AA2-9B83-BDB4B9A6E253}" srcOrd="1" destOrd="0" presId="urn:microsoft.com/office/officeart/2005/8/layout/list1"/>
    <dgm:cxn modelId="{56758F27-B2E0-48F0-9D62-35F55D88D1E0}" type="presParOf" srcId="{51A5B583-72DF-49EC-9A9E-B264268C9D3A}" destId="{379BF8F9-B55E-45E3-B97A-267CE6A02B26}" srcOrd="5" destOrd="0" presId="urn:microsoft.com/office/officeart/2005/8/layout/list1"/>
    <dgm:cxn modelId="{CD014BC0-B077-4D89-99AB-0761456A0A5E}" type="presParOf" srcId="{51A5B583-72DF-49EC-9A9E-B264268C9D3A}" destId="{C38B4F40-E506-4BE7-8785-E0D34DD1128E}" srcOrd="6" destOrd="0" presId="urn:microsoft.com/office/officeart/2005/8/layout/list1"/>
    <dgm:cxn modelId="{A69F92DE-5EEE-4DCF-821D-C8DF2DB93DD2}" type="presParOf" srcId="{51A5B583-72DF-49EC-9A9E-B264268C9D3A}" destId="{64AE182A-C0D9-46E0-BBFA-F05D56439F02}" srcOrd="7" destOrd="0" presId="urn:microsoft.com/office/officeart/2005/8/layout/list1"/>
    <dgm:cxn modelId="{24FF5568-60C1-4CC5-AA29-2791BB980C1A}" type="presParOf" srcId="{51A5B583-72DF-49EC-9A9E-B264268C9D3A}" destId="{181D46BA-D1FB-4237-AFBF-0A07962C7885}" srcOrd="8" destOrd="0" presId="urn:microsoft.com/office/officeart/2005/8/layout/list1"/>
    <dgm:cxn modelId="{53857DEB-2EFB-4CA4-998B-8D0156D3C46B}" type="presParOf" srcId="{181D46BA-D1FB-4237-AFBF-0A07962C7885}" destId="{E4C2C30D-3AF7-4D95-B2C5-8999CA88E072}" srcOrd="0" destOrd="0" presId="urn:microsoft.com/office/officeart/2005/8/layout/list1"/>
    <dgm:cxn modelId="{C1A1E58A-9C28-403B-B7A5-F6634673CDD3}" type="presParOf" srcId="{181D46BA-D1FB-4237-AFBF-0A07962C7885}" destId="{BAA25980-65D9-4BF3-8822-8CC666F03438}" srcOrd="1" destOrd="0" presId="urn:microsoft.com/office/officeart/2005/8/layout/list1"/>
    <dgm:cxn modelId="{68E5FF82-DC85-45DC-99F7-477A3F053887}" type="presParOf" srcId="{51A5B583-72DF-49EC-9A9E-B264268C9D3A}" destId="{46B8258F-3A65-4745-9AB3-3B4A9E08202E}" srcOrd="9" destOrd="0" presId="urn:microsoft.com/office/officeart/2005/8/layout/list1"/>
    <dgm:cxn modelId="{DE4EB07F-1ED5-4B4D-A920-D2AD098F6E2E}" type="presParOf" srcId="{51A5B583-72DF-49EC-9A9E-B264268C9D3A}" destId="{3E6DEBA1-D715-4977-A4EC-865A812593EE}" srcOrd="10" destOrd="0" presId="urn:microsoft.com/office/officeart/2005/8/layout/list1"/>
    <dgm:cxn modelId="{A10BBD3B-56CA-4F7A-B756-C636E308DED1}" type="presParOf" srcId="{51A5B583-72DF-49EC-9A9E-B264268C9D3A}" destId="{CE179D2B-CEC2-4E59-831F-E9C8E3FED7EE}" srcOrd="11" destOrd="0" presId="urn:microsoft.com/office/officeart/2005/8/layout/list1"/>
    <dgm:cxn modelId="{27D87D5A-535A-4C56-85F0-D21DA3378B0C}" type="presParOf" srcId="{51A5B583-72DF-49EC-9A9E-B264268C9D3A}" destId="{FEE846FA-E3BC-4454-8511-D3CC0CE1957D}" srcOrd="12" destOrd="0" presId="urn:microsoft.com/office/officeart/2005/8/layout/list1"/>
    <dgm:cxn modelId="{28C25A1C-CCF6-4FDF-9C4C-C17469B67760}" type="presParOf" srcId="{FEE846FA-E3BC-4454-8511-D3CC0CE1957D}" destId="{CF09BA70-455A-49D7-9EE1-9458A102250C}" srcOrd="0" destOrd="0" presId="urn:microsoft.com/office/officeart/2005/8/layout/list1"/>
    <dgm:cxn modelId="{1C087EF7-68D1-4623-B4E2-E4005F72C3C1}" type="presParOf" srcId="{FEE846FA-E3BC-4454-8511-D3CC0CE1957D}" destId="{2C45DB08-E4F9-48A3-97BB-F761682E03C6}" srcOrd="1" destOrd="0" presId="urn:microsoft.com/office/officeart/2005/8/layout/list1"/>
    <dgm:cxn modelId="{8E11AD9A-AB22-4986-B1CC-1F54630F4184}" type="presParOf" srcId="{51A5B583-72DF-49EC-9A9E-B264268C9D3A}" destId="{2E57906B-5C11-45EE-9D9F-86C9CCCE7EF2}" srcOrd="13" destOrd="0" presId="urn:microsoft.com/office/officeart/2005/8/layout/list1"/>
    <dgm:cxn modelId="{68517AF9-CEA9-41C4-8E09-031682360282}" type="presParOf" srcId="{51A5B583-72DF-49EC-9A9E-B264268C9D3A}" destId="{54AD2BBA-0601-49B8-B5EE-5B0BCFD6F4A9}" srcOrd="14" destOrd="0" presId="urn:microsoft.com/office/officeart/2005/8/layout/list1"/>
    <dgm:cxn modelId="{74FDEF5C-B2C4-4B79-AB44-375BC6FB164A}" type="presParOf" srcId="{51A5B583-72DF-49EC-9A9E-B264268C9D3A}" destId="{0B8C471F-DF26-48EF-973B-0F80A9726A29}" srcOrd="15" destOrd="0" presId="urn:microsoft.com/office/officeart/2005/8/layout/list1"/>
    <dgm:cxn modelId="{8DACA9FC-88C3-4CBC-86C7-6D17AB71DEBF}" type="presParOf" srcId="{51A5B583-72DF-49EC-9A9E-B264268C9D3A}" destId="{6471712B-F3BB-4512-A939-D5C809D3DA00}" srcOrd="16" destOrd="0" presId="urn:microsoft.com/office/officeart/2005/8/layout/list1"/>
    <dgm:cxn modelId="{9E15D720-5E87-403A-8040-DCBC1E2EA052}" type="presParOf" srcId="{6471712B-F3BB-4512-A939-D5C809D3DA00}" destId="{9D3ABAF7-9B6F-4390-9AC6-5664DA53A92F}" srcOrd="0" destOrd="0" presId="urn:microsoft.com/office/officeart/2005/8/layout/list1"/>
    <dgm:cxn modelId="{2C69864C-FFCF-41D5-8A6E-5053C5917F60}" type="presParOf" srcId="{6471712B-F3BB-4512-A939-D5C809D3DA00}" destId="{C4900071-19A0-45D1-9ED3-B20C4A7954C2}" srcOrd="1" destOrd="0" presId="urn:microsoft.com/office/officeart/2005/8/layout/list1"/>
    <dgm:cxn modelId="{2C7057F8-D90B-4A82-85F7-425004255B3A}" type="presParOf" srcId="{51A5B583-72DF-49EC-9A9E-B264268C9D3A}" destId="{B6A21487-DA14-4353-99A3-983248D22839}" srcOrd="17" destOrd="0" presId="urn:microsoft.com/office/officeart/2005/8/layout/list1"/>
    <dgm:cxn modelId="{81392B39-A108-4A01-9DC7-290DF67FE93F}" type="presParOf" srcId="{51A5B583-72DF-49EC-9A9E-B264268C9D3A}" destId="{79161A49-59EE-4012-B268-9B4231863365}" srcOrd="18" destOrd="0" presId="urn:microsoft.com/office/officeart/2005/8/layout/list1"/>
    <dgm:cxn modelId="{F0C45FE8-444A-40E6-9C07-C80DCF0D5E00}" type="presParOf" srcId="{51A5B583-72DF-49EC-9A9E-B264268C9D3A}" destId="{5E042DA6-7BD5-457D-9229-0E3E36596CF8}" srcOrd="19" destOrd="0" presId="urn:microsoft.com/office/officeart/2005/8/layout/list1"/>
    <dgm:cxn modelId="{04324A9C-3B78-4FF1-BDD2-B86840AE3725}" type="presParOf" srcId="{51A5B583-72DF-49EC-9A9E-B264268C9D3A}" destId="{C5E33E3B-35B7-4986-82BC-C9089DF3801C}" srcOrd="20" destOrd="0" presId="urn:microsoft.com/office/officeart/2005/8/layout/list1"/>
    <dgm:cxn modelId="{48A463CE-E8F7-4E38-830A-6A26E874612C}" type="presParOf" srcId="{C5E33E3B-35B7-4986-82BC-C9089DF3801C}" destId="{53760662-ACFC-4B63-9D90-F462B4362FFF}" srcOrd="0" destOrd="0" presId="urn:microsoft.com/office/officeart/2005/8/layout/list1"/>
    <dgm:cxn modelId="{23354956-6599-4AB9-AF68-85FBF10E3448}" type="presParOf" srcId="{C5E33E3B-35B7-4986-82BC-C9089DF3801C}" destId="{4F968287-C492-4C9A-9137-97F6CC0791C1}" srcOrd="1" destOrd="0" presId="urn:microsoft.com/office/officeart/2005/8/layout/list1"/>
    <dgm:cxn modelId="{BB9E2162-79CB-4CBC-9C4A-73FADDD0B3FA}" type="presParOf" srcId="{51A5B583-72DF-49EC-9A9E-B264268C9D3A}" destId="{67785C70-D77F-4EFA-A5D9-AB9136740785}" srcOrd="21" destOrd="0" presId="urn:microsoft.com/office/officeart/2005/8/layout/list1"/>
    <dgm:cxn modelId="{3BE1E75C-2D6A-4930-8195-11F4094F4F7F}" type="presParOf" srcId="{51A5B583-72DF-49EC-9A9E-B264268C9D3A}" destId="{0E145A51-A160-428C-BF49-0B1441F11CD9}" srcOrd="22" destOrd="0" presId="urn:microsoft.com/office/officeart/2005/8/layout/list1"/>
    <dgm:cxn modelId="{16170C44-298D-4029-94D9-A4285B5BF73C}" type="presParOf" srcId="{51A5B583-72DF-49EC-9A9E-B264268C9D3A}" destId="{FC389863-24FD-4219-8218-E36C54C799C9}" srcOrd="23" destOrd="0" presId="urn:microsoft.com/office/officeart/2005/8/layout/list1"/>
    <dgm:cxn modelId="{DA47F885-26AD-46EA-8011-647A28C7D16B}" type="presParOf" srcId="{51A5B583-72DF-49EC-9A9E-B264268C9D3A}" destId="{9F52A306-A456-406F-8237-EF6CB271C4A8}" srcOrd="24" destOrd="0" presId="urn:microsoft.com/office/officeart/2005/8/layout/list1"/>
    <dgm:cxn modelId="{DDCEE0C5-4A2F-4E34-9E06-916EC59C06F7}" type="presParOf" srcId="{9F52A306-A456-406F-8237-EF6CB271C4A8}" destId="{DA75114B-51E2-4FAF-A8F6-4D6CDF9AF0B0}" srcOrd="0" destOrd="0" presId="urn:microsoft.com/office/officeart/2005/8/layout/list1"/>
    <dgm:cxn modelId="{4D25C734-40F3-4E1F-ACEE-18990A7C76F1}" type="presParOf" srcId="{9F52A306-A456-406F-8237-EF6CB271C4A8}" destId="{847D4DED-D1B9-4CD7-8118-1B1C0F55000B}" srcOrd="1" destOrd="0" presId="urn:microsoft.com/office/officeart/2005/8/layout/list1"/>
    <dgm:cxn modelId="{979771D8-EC86-4F35-8ABC-FC32B969BB78}" type="presParOf" srcId="{51A5B583-72DF-49EC-9A9E-B264268C9D3A}" destId="{F81C93DB-F8C2-4D31-B0A5-C3E46D2B1A23}" srcOrd="25" destOrd="0" presId="urn:microsoft.com/office/officeart/2005/8/layout/list1"/>
    <dgm:cxn modelId="{92C5ED9B-E5F1-4A2F-AA06-6AFEDBF3743C}" type="presParOf" srcId="{51A5B583-72DF-49EC-9A9E-B264268C9D3A}" destId="{F58527EE-3EA0-4932-A43C-A8487FAAEFD9}" srcOrd="26" destOrd="0" presId="urn:microsoft.com/office/officeart/2005/8/layout/list1"/>
    <dgm:cxn modelId="{7B576835-B388-46EC-A4F2-B58B6C2BEE3A}" type="presParOf" srcId="{51A5B583-72DF-49EC-9A9E-B264268C9D3A}" destId="{88B264DB-8725-4D56-ABFF-2589F3AFD4D6}" srcOrd="27" destOrd="0" presId="urn:microsoft.com/office/officeart/2005/8/layout/list1"/>
    <dgm:cxn modelId="{0453D300-99F7-4C50-8509-0D6D3A3751BB}" type="presParOf" srcId="{51A5B583-72DF-49EC-9A9E-B264268C9D3A}" destId="{D49FD02E-68CC-4D6F-8082-70223B908705}" srcOrd="28" destOrd="0" presId="urn:microsoft.com/office/officeart/2005/8/layout/list1"/>
    <dgm:cxn modelId="{92D095AD-7B8D-46E9-AA26-3EEA83F6D454}" type="presParOf" srcId="{D49FD02E-68CC-4D6F-8082-70223B908705}" destId="{83834C48-1F3A-4AA6-825B-B7E94E7F352B}" srcOrd="0" destOrd="0" presId="urn:microsoft.com/office/officeart/2005/8/layout/list1"/>
    <dgm:cxn modelId="{95907337-4339-434E-BBEA-74F12B993C6F}" type="presParOf" srcId="{D49FD02E-68CC-4D6F-8082-70223B908705}" destId="{D362C03E-0290-42DB-8D15-5D47EF6A03D1}" srcOrd="1" destOrd="0" presId="urn:microsoft.com/office/officeart/2005/8/layout/list1"/>
    <dgm:cxn modelId="{7FF6697B-FD84-4E1B-809C-3880D03314F3}" type="presParOf" srcId="{51A5B583-72DF-49EC-9A9E-B264268C9D3A}" destId="{A226F3B5-A50E-45E0-B65E-CE955E89DEFB}" srcOrd="29" destOrd="0" presId="urn:microsoft.com/office/officeart/2005/8/layout/list1"/>
    <dgm:cxn modelId="{C01C9C31-6B31-40DA-8C9B-A8E7819AFADB}" type="presParOf" srcId="{51A5B583-72DF-49EC-9A9E-B264268C9D3A}" destId="{F2D107FD-08DA-458D-B5DD-953F3D48822D}" srcOrd="30" destOrd="0" presId="urn:microsoft.com/office/officeart/2005/8/layout/list1"/>
    <dgm:cxn modelId="{998795E2-D18D-4B8F-B49D-11E433828AC8}" type="presParOf" srcId="{51A5B583-72DF-49EC-9A9E-B264268C9D3A}" destId="{453D79E4-6717-47C4-94A6-88AA30DC96C0}" srcOrd="31" destOrd="0" presId="urn:microsoft.com/office/officeart/2005/8/layout/list1"/>
    <dgm:cxn modelId="{C0DC46E5-1105-4DDB-9EFE-6C6D95C07382}" type="presParOf" srcId="{51A5B583-72DF-49EC-9A9E-B264268C9D3A}" destId="{82F4A717-03C2-4E44-93BD-F5CFBA131958}" srcOrd="32" destOrd="0" presId="urn:microsoft.com/office/officeart/2005/8/layout/list1"/>
    <dgm:cxn modelId="{D2CD0A37-3D51-4BCB-B3FD-F3C801FC2FAF}" type="presParOf" srcId="{82F4A717-03C2-4E44-93BD-F5CFBA131958}" destId="{B3536898-6CF5-48A8-9EA9-166BF3B9B391}" srcOrd="0" destOrd="0" presId="urn:microsoft.com/office/officeart/2005/8/layout/list1"/>
    <dgm:cxn modelId="{B00F4F28-4F66-4122-8825-F4CA8E6225F7}" type="presParOf" srcId="{82F4A717-03C2-4E44-93BD-F5CFBA131958}" destId="{CA3B4A4E-2228-42AE-BB65-235DBB306DFC}" srcOrd="1" destOrd="0" presId="urn:microsoft.com/office/officeart/2005/8/layout/list1"/>
    <dgm:cxn modelId="{8E661FAC-11FF-4E4B-930A-E11FA037A2B2}" type="presParOf" srcId="{51A5B583-72DF-49EC-9A9E-B264268C9D3A}" destId="{E9F2867E-35A3-4E85-856B-00F83B50BA97}" srcOrd="33" destOrd="0" presId="urn:microsoft.com/office/officeart/2005/8/layout/list1"/>
    <dgm:cxn modelId="{3787030E-6711-439D-AA74-A4253A27F788}" type="presParOf" srcId="{51A5B583-72DF-49EC-9A9E-B264268C9D3A}" destId="{5DB0437E-C3CA-47C5-9E9F-D430131754BB}" srcOrd="34" destOrd="0" presId="urn:microsoft.com/office/officeart/2005/8/layout/list1"/>
    <dgm:cxn modelId="{E5D1A824-A77A-46D2-95D5-EBB0C982E1AD}" type="presParOf" srcId="{51A5B583-72DF-49EC-9A9E-B264268C9D3A}" destId="{A118793F-EBC9-409F-B17B-7D411156D7F1}" srcOrd="35" destOrd="0" presId="urn:microsoft.com/office/officeart/2005/8/layout/list1"/>
    <dgm:cxn modelId="{17D87B13-FBBD-4ACE-86CF-F59C3FDEEB0B}" type="presParOf" srcId="{51A5B583-72DF-49EC-9A9E-B264268C9D3A}" destId="{8D31D330-61B1-4E76-938E-5A0B3C1E43F3}" srcOrd="36" destOrd="0" presId="urn:microsoft.com/office/officeart/2005/8/layout/list1"/>
    <dgm:cxn modelId="{C985736F-DDA3-4C54-834B-75B4A7621B30}" type="presParOf" srcId="{8D31D330-61B1-4E76-938E-5A0B3C1E43F3}" destId="{275B6B7A-8BC1-46A7-BD50-305D9F279B73}" srcOrd="0" destOrd="0" presId="urn:microsoft.com/office/officeart/2005/8/layout/list1"/>
    <dgm:cxn modelId="{DB7D1292-9637-4486-88D7-7BFA71E1F944}" type="presParOf" srcId="{8D31D330-61B1-4E76-938E-5A0B3C1E43F3}" destId="{5E155653-CE62-4515-B922-574E662E3E19}" srcOrd="1" destOrd="0" presId="urn:microsoft.com/office/officeart/2005/8/layout/list1"/>
    <dgm:cxn modelId="{45DF0807-543C-4D19-9109-A8EFC0D36663}" type="presParOf" srcId="{51A5B583-72DF-49EC-9A9E-B264268C9D3A}" destId="{0DF3B9BD-415A-4960-A47D-A0B73FFA6378}" srcOrd="37" destOrd="0" presId="urn:microsoft.com/office/officeart/2005/8/layout/list1"/>
    <dgm:cxn modelId="{48A27A29-25B2-4F20-A70E-E4EBD374B09E}" type="presParOf" srcId="{51A5B583-72DF-49EC-9A9E-B264268C9D3A}" destId="{BBC5DBE7-6E0E-4EC8-9794-DBB3FEA053D1}" srcOrd="3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A95AFD89-7FD5-4DAC-92DE-BD441920E562}" type="doc">
      <dgm:prSet loTypeId="urn:microsoft.com/office/officeart/2005/8/layout/StepDownProcess" loCatId="process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pPr rtl="1"/>
          <a:endParaRPr lang="fa-IR"/>
        </a:p>
      </dgm:t>
    </dgm:pt>
    <dgm:pt modelId="{B5BFFA29-6B3A-4D15-8AC5-301B6BA83BA0}">
      <dgm:prSet phldrT="[Text]" custT="1"/>
      <dgm:spPr/>
      <dgm:t>
        <a:bodyPr/>
        <a:lstStyle/>
        <a:p>
          <a:pPr rtl="1"/>
          <a:r>
            <a:rPr lang="fa-IR" altLang="en-US" sz="1800" dirty="0" smtClean="0">
              <a:latin typeface="Adobe Arabic" pitchFamily="18" charset="-78"/>
              <a:cs typeface="B Titr" pitchFamily="2" charset="-78"/>
            </a:rPr>
            <a:t>حوزه</a:t>
          </a:r>
        </a:p>
        <a:p>
          <a:pPr rtl="1"/>
          <a:r>
            <a:rPr lang="en-US" altLang="en-US" sz="1800" dirty="0" smtClean="0">
              <a:latin typeface="Adobe Arabic" pitchFamily="18" charset="-78"/>
              <a:cs typeface="B Titr" pitchFamily="2" charset="-78"/>
            </a:rPr>
            <a:t>Domain   </a:t>
          </a:r>
          <a:endParaRPr lang="fa-IR" sz="1800" dirty="0">
            <a:latin typeface="Adobe Arabic" pitchFamily="18" charset="-78"/>
            <a:cs typeface="B Titr" pitchFamily="2" charset="-78"/>
          </a:endParaRPr>
        </a:p>
      </dgm:t>
    </dgm:pt>
    <dgm:pt modelId="{5E4E0F49-D9FA-44D6-A3EB-48157C21F792}" type="parTrans" cxnId="{4061B9AB-62C4-46C8-92F6-B51B39BB6482}">
      <dgm:prSet/>
      <dgm:spPr/>
      <dgm:t>
        <a:bodyPr/>
        <a:lstStyle/>
        <a:p>
          <a:pPr rtl="1"/>
          <a:endParaRPr lang="fa-IR"/>
        </a:p>
      </dgm:t>
    </dgm:pt>
    <dgm:pt modelId="{70A169D5-8B27-49AE-8D78-F13098096F98}" type="sibTrans" cxnId="{4061B9AB-62C4-46C8-92F6-B51B39BB6482}">
      <dgm:prSet/>
      <dgm:spPr/>
      <dgm:t>
        <a:bodyPr/>
        <a:lstStyle/>
        <a:p>
          <a:pPr rtl="1"/>
          <a:endParaRPr lang="fa-IR"/>
        </a:p>
      </dgm:t>
    </dgm:pt>
    <dgm:pt modelId="{1A47B844-B87F-4C93-8BF5-F0BF4CA16CEB}">
      <dgm:prSet custT="1"/>
      <dgm:spPr/>
      <dgm:t>
        <a:bodyPr/>
        <a:lstStyle/>
        <a:p>
          <a:pPr rtl="1"/>
          <a:r>
            <a:rPr lang="fa-IR" altLang="en-US" sz="1800" dirty="0" smtClean="0">
              <a:latin typeface="Adobe Arabic" pitchFamily="18" charset="-78"/>
              <a:cs typeface="B Titr" pitchFamily="2" charset="-78"/>
            </a:rPr>
            <a:t>خوشه                     </a:t>
          </a:r>
          <a:r>
            <a:rPr lang="en-US" altLang="en-US" sz="1800" dirty="0" smtClean="0">
              <a:latin typeface="Adobe Arabic" pitchFamily="18" charset="-78"/>
              <a:cs typeface="B Titr" pitchFamily="2" charset="-78"/>
            </a:rPr>
            <a:t>Cluster</a:t>
          </a:r>
          <a:endParaRPr lang="fa-IR" altLang="en-US" sz="1800" dirty="0" smtClean="0">
            <a:latin typeface="Adobe Arabic" pitchFamily="18" charset="-78"/>
            <a:cs typeface="B Titr" pitchFamily="2" charset="-78"/>
          </a:endParaRPr>
        </a:p>
      </dgm:t>
    </dgm:pt>
    <dgm:pt modelId="{2E8EDA4B-54C5-4456-A39E-1B7908F5E616}" type="parTrans" cxnId="{BC503FE1-62F8-4F5D-9C11-9B1EBFCC29E1}">
      <dgm:prSet/>
      <dgm:spPr/>
      <dgm:t>
        <a:bodyPr/>
        <a:lstStyle/>
        <a:p>
          <a:pPr rtl="1"/>
          <a:endParaRPr lang="fa-IR"/>
        </a:p>
      </dgm:t>
    </dgm:pt>
    <dgm:pt modelId="{EE696B2B-7168-4D00-8E42-BFEA64ACED98}" type="sibTrans" cxnId="{BC503FE1-62F8-4F5D-9C11-9B1EBFCC29E1}">
      <dgm:prSet/>
      <dgm:spPr/>
      <dgm:t>
        <a:bodyPr/>
        <a:lstStyle/>
        <a:p>
          <a:pPr rtl="1"/>
          <a:endParaRPr lang="fa-IR"/>
        </a:p>
      </dgm:t>
    </dgm:pt>
    <dgm:pt modelId="{B2D22C1D-C88A-4A0E-86AF-D20A19AF8E7A}">
      <dgm:prSet custT="1"/>
      <dgm:spPr/>
      <dgm:t>
        <a:bodyPr/>
        <a:lstStyle/>
        <a:p>
          <a:pPr rtl="1"/>
          <a:r>
            <a:rPr lang="fa-IR" altLang="en-US" sz="1800" dirty="0" smtClean="0">
              <a:latin typeface="Adobe Arabic" pitchFamily="18" charset="-78"/>
              <a:cs typeface="B Titr" pitchFamily="2" charset="-78"/>
            </a:rPr>
            <a:t>مولفه                </a:t>
          </a:r>
          <a:r>
            <a:rPr lang="en-US" altLang="en-US" sz="1800" dirty="0" smtClean="0">
              <a:latin typeface="Adobe Arabic" pitchFamily="18" charset="-78"/>
              <a:cs typeface="B Titr" pitchFamily="2" charset="-78"/>
            </a:rPr>
            <a:t>Factor</a:t>
          </a:r>
        </a:p>
      </dgm:t>
    </dgm:pt>
    <dgm:pt modelId="{9CBF16FF-BC46-4104-8555-254E34F41CE1}" type="parTrans" cxnId="{234DEEA7-382C-4211-9DD1-D7C6CCEEAF19}">
      <dgm:prSet/>
      <dgm:spPr/>
      <dgm:t>
        <a:bodyPr/>
        <a:lstStyle/>
        <a:p>
          <a:pPr rtl="1"/>
          <a:endParaRPr lang="fa-IR"/>
        </a:p>
      </dgm:t>
    </dgm:pt>
    <dgm:pt modelId="{07EAD59E-1BF5-4F0F-972B-D1C7C3038AEC}" type="sibTrans" cxnId="{234DEEA7-382C-4211-9DD1-D7C6CCEEAF19}">
      <dgm:prSet/>
      <dgm:spPr/>
      <dgm:t>
        <a:bodyPr/>
        <a:lstStyle/>
        <a:p>
          <a:pPr rtl="1"/>
          <a:endParaRPr lang="fa-IR"/>
        </a:p>
      </dgm:t>
    </dgm:pt>
    <dgm:pt modelId="{CBC3F5AC-D2B8-4EB8-A4CF-38A9E8619890}">
      <dgm:prSet custT="1"/>
      <dgm:spPr/>
      <dgm:t>
        <a:bodyPr/>
        <a:lstStyle/>
        <a:p>
          <a:pPr rtl="1"/>
          <a:r>
            <a:rPr lang="fa-IR" altLang="en-US" sz="1800" dirty="0" smtClean="0">
              <a:latin typeface="Adobe Arabic" pitchFamily="18" charset="-78"/>
              <a:cs typeface="B Titr" pitchFamily="2" charset="-78"/>
            </a:rPr>
            <a:t>رفتار کلیدی </a:t>
          </a:r>
          <a:r>
            <a:rPr lang="en-US" altLang="en-US" sz="1800" dirty="0" smtClean="0">
              <a:latin typeface="Adobe Arabic" pitchFamily="18" charset="-78"/>
              <a:cs typeface="B Titr" pitchFamily="2" charset="-78"/>
            </a:rPr>
            <a:t>Key Behavior</a:t>
          </a:r>
          <a:endParaRPr lang="fa-IR" altLang="en-US" sz="1800" dirty="0" smtClean="0">
            <a:latin typeface="Adobe Arabic" pitchFamily="18" charset="-78"/>
            <a:cs typeface="B Titr" pitchFamily="2" charset="-78"/>
          </a:endParaRPr>
        </a:p>
      </dgm:t>
    </dgm:pt>
    <dgm:pt modelId="{D78547CD-FB3D-451E-8437-76FC8DD2C8F7}" type="parTrans" cxnId="{A915F55B-0D50-4CB7-AF67-FEBAFF1990EF}">
      <dgm:prSet/>
      <dgm:spPr/>
      <dgm:t>
        <a:bodyPr/>
        <a:lstStyle/>
        <a:p>
          <a:pPr rtl="1"/>
          <a:endParaRPr lang="fa-IR"/>
        </a:p>
      </dgm:t>
    </dgm:pt>
    <dgm:pt modelId="{6D2594E5-6D1E-4AF8-9C50-D2AB655212D4}" type="sibTrans" cxnId="{A915F55B-0D50-4CB7-AF67-FEBAFF1990EF}">
      <dgm:prSet/>
      <dgm:spPr/>
      <dgm:t>
        <a:bodyPr/>
        <a:lstStyle/>
        <a:p>
          <a:pPr rtl="1"/>
          <a:endParaRPr lang="fa-IR"/>
        </a:p>
      </dgm:t>
    </dgm:pt>
    <dgm:pt modelId="{9FD98766-0B31-45AC-B105-06E32C8695BE}" type="pres">
      <dgm:prSet presAssocID="{A95AFD89-7FD5-4DAC-92DE-BD441920E562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pPr rtl="1"/>
          <a:endParaRPr lang="fa-IR"/>
        </a:p>
      </dgm:t>
    </dgm:pt>
    <dgm:pt modelId="{01E604AD-698E-4455-97EA-620E84F95B8A}" type="pres">
      <dgm:prSet presAssocID="{B5BFFA29-6B3A-4D15-8AC5-301B6BA83BA0}" presName="composite" presStyleCnt="0"/>
      <dgm:spPr/>
      <dgm:t>
        <a:bodyPr/>
        <a:lstStyle/>
        <a:p>
          <a:endParaRPr lang="en-US"/>
        </a:p>
      </dgm:t>
    </dgm:pt>
    <dgm:pt modelId="{9A701DC8-4450-45D8-9B51-E129DACC7D15}" type="pres">
      <dgm:prSet presAssocID="{B5BFFA29-6B3A-4D15-8AC5-301B6BA83BA0}" presName="bentUpArrow1" presStyleLbl="alignImgPlace1" presStyleIdx="0" presStyleCnt="3"/>
      <dgm:spPr/>
      <dgm:t>
        <a:bodyPr/>
        <a:lstStyle/>
        <a:p>
          <a:endParaRPr lang="en-US"/>
        </a:p>
      </dgm:t>
    </dgm:pt>
    <dgm:pt modelId="{37EE0D30-6CEB-40CA-B37A-C2BB3D0197E6}" type="pres">
      <dgm:prSet presAssocID="{B5BFFA29-6B3A-4D15-8AC5-301B6BA83BA0}" presName="ParentText" presStyleLbl="node1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7F50CC9-06DD-495B-A69B-5766A6BF9EA2}" type="pres">
      <dgm:prSet presAssocID="{B5BFFA29-6B3A-4D15-8AC5-301B6BA83BA0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00CC6A6D-C81A-4B66-9937-EC79CC4416F9}" type="pres">
      <dgm:prSet presAssocID="{70A169D5-8B27-49AE-8D78-F13098096F98}" presName="sibTrans" presStyleCnt="0"/>
      <dgm:spPr/>
      <dgm:t>
        <a:bodyPr/>
        <a:lstStyle/>
        <a:p>
          <a:endParaRPr lang="en-US"/>
        </a:p>
      </dgm:t>
    </dgm:pt>
    <dgm:pt modelId="{85A23A08-278F-4CA7-B589-783CA53DE3ED}" type="pres">
      <dgm:prSet presAssocID="{1A47B844-B87F-4C93-8BF5-F0BF4CA16CEB}" presName="composite" presStyleCnt="0"/>
      <dgm:spPr/>
      <dgm:t>
        <a:bodyPr/>
        <a:lstStyle/>
        <a:p>
          <a:endParaRPr lang="en-US"/>
        </a:p>
      </dgm:t>
    </dgm:pt>
    <dgm:pt modelId="{0292889A-2445-40B9-B977-1C4A1C38D5BA}" type="pres">
      <dgm:prSet presAssocID="{1A47B844-B87F-4C93-8BF5-F0BF4CA16CEB}" presName="bentUpArrow1" presStyleLbl="alignImgPlace1" presStyleIdx="1" presStyleCnt="3"/>
      <dgm:spPr/>
      <dgm:t>
        <a:bodyPr/>
        <a:lstStyle/>
        <a:p>
          <a:endParaRPr lang="en-US"/>
        </a:p>
      </dgm:t>
    </dgm:pt>
    <dgm:pt modelId="{F3E91DB0-63AB-4314-95C7-56D13E6286E3}" type="pres">
      <dgm:prSet presAssocID="{1A47B844-B87F-4C93-8BF5-F0BF4CA16CEB}" presName="ParentText" presStyleLbl="node1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6839DFA-1975-4D76-9993-0CF72906A6F4}" type="pres">
      <dgm:prSet presAssocID="{1A47B844-B87F-4C93-8BF5-F0BF4CA16CEB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7AD6AD6-A1B4-4A94-B7FC-D54AE1540FDE}" type="pres">
      <dgm:prSet presAssocID="{EE696B2B-7168-4D00-8E42-BFEA64ACED98}" presName="sibTrans" presStyleCnt="0"/>
      <dgm:spPr/>
      <dgm:t>
        <a:bodyPr/>
        <a:lstStyle/>
        <a:p>
          <a:endParaRPr lang="en-US"/>
        </a:p>
      </dgm:t>
    </dgm:pt>
    <dgm:pt modelId="{9746BBD6-E524-4B11-BF02-232C9D3FBF8E}" type="pres">
      <dgm:prSet presAssocID="{B2D22C1D-C88A-4A0E-86AF-D20A19AF8E7A}" presName="composite" presStyleCnt="0"/>
      <dgm:spPr/>
      <dgm:t>
        <a:bodyPr/>
        <a:lstStyle/>
        <a:p>
          <a:endParaRPr lang="en-US"/>
        </a:p>
      </dgm:t>
    </dgm:pt>
    <dgm:pt modelId="{0659A5F7-0022-4CCE-BD29-B3CBD53DD7BA}" type="pres">
      <dgm:prSet presAssocID="{B2D22C1D-C88A-4A0E-86AF-D20A19AF8E7A}" presName="bentUpArrow1" presStyleLbl="alignImgPlace1" presStyleIdx="2" presStyleCnt="3"/>
      <dgm:spPr/>
      <dgm:t>
        <a:bodyPr/>
        <a:lstStyle/>
        <a:p>
          <a:endParaRPr lang="en-US"/>
        </a:p>
      </dgm:t>
    </dgm:pt>
    <dgm:pt modelId="{1A822DA4-A2C7-409B-B385-8541F8A8A1D6}" type="pres">
      <dgm:prSet presAssocID="{B2D22C1D-C88A-4A0E-86AF-D20A19AF8E7A}" presName="ParentText" presStyleLbl="node1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91E95EE-666B-4F4B-97FD-6231D73721F2}" type="pres">
      <dgm:prSet presAssocID="{B2D22C1D-C88A-4A0E-86AF-D20A19AF8E7A}" presName="Child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41EEEE-7D94-4840-8321-909C02EBA654}" type="pres">
      <dgm:prSet presAssocID="{07EAD59E-1BF5-4F0F-972B-D1C7C3038AEC}" presName="sibTrans" presStyleCnt="0"/>
      <dgm:spPr/>
      <dgm:t>
        <a:bodyPr/>
        <a:lstStyle/>
        <a:p>
          <a:endParaRPr lang="en-US"/>
        </a:p>
      </dgm:t>
    </dgm:pt>
    <dgm:pt modelId="{907846DC-E5D2-4B6A-82AA-B132A7A70E17}" type="pres">
      <dgm:prSet presAssocID="{CBC3F5AC-D2B8-4EB8-A4CF-38A9E8619890}" presName="composite" presStyleCnt="0"/>
      <dgm:spPr/>
      <dgm:t>
        <a:bodyPr/>
        <a:lstStyle/>
        <a:p>
          <a:endParaRPr lang="en-US"/>
        </a:p>
      </dgm:t>
    </dgm:pt>
    <dgm:pt modelId="{6BA5C732-7387-41CB-AFD1-107BE3504DBB}" type="pres">
      <dgm:prSet presAssocID="{CBC3F5AC-D2B8-4EB8-A4CF-38A9E8619890}" presName="ParentText" presStyleLbl="node1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21B067CB-9999-458A-A278-0E924B430074}" type="presOf" srcId="{1A47B844-B87F-4C93-8BF5-F0BF4CA16CEB}" destId="{F3E91DB0-63AB-4314-95C7-56D13E6286E3}" srcOrd="0" destOrd="0" presId="urn:microsoft.com/office/officeart/2005/8/layout/StepDownProcess"/>
    <dgm:cxn modelId="{A915F55B-0D50-4CB7-AF67-FEBAFF1990EF}" srcId="{A95AFD89-7FD5-4DAC-92DE-BD441920E562}" destId="{CBC3F5AC-D2B8-4EB8-A4CF-38A9E8619890}" srcOrd="3" destOrd="0" parTransId="{D78547CD-FB3D-451E-8437-76FC8DD2C8F7}" sibTransId="{6D2594E5-6D1E-4AF8-9C50-D2AB655212D4}"/>
    <dgm:cxn modelId="{5807E820-186F-4847-8307-1469D275644D}" type="presOf" srcId="{A95AFD89-7FD5-4DAC-92DE-BD441920E562}" destId="{9FD98766-0B31-45AC-B105-06E32C8695BE}" srcOrd="0" destOrd="0" presId="urn:microsoft.com/office/officeart/2005/8/layout/StepDownProcess"/>
    <dgm:cxn modelId="{234DEEA7-382C-4211-9DD1-D7C6CCEEAF19}" srcId="{A95AFD89-7FD5-4DAC-92DE-BD441920E562}" destId="{B2D22C1D-C88A-4A0E-86AF-D20A19AF8E7A}" srcOrd="2" destOrd="0" parTransId="{9CBF16FF-BC46-4104-8555-254E34F41CE1}" sibTransId="{07EAD59E-1BF5-4F0F-972B-D1C7C3038AEC}"/>
    <dgm:cxn modelId="{4061B9AB-62C4-46C8-92F6-B51B39BB6482}" srcId="{A95AFD89-7FD5-4DAC-92DE-BD441920E562}" destId="{B5BFFA29-6B3A-4D15-8AC5-301B6BA83BA0}" srcOrd="0" destOrd="0" parTransId="{5E4E0F49-D9FA-44D6-A3EB-48157C21F792}" sibTransId="{70A169D5-8B27-49AE-8D78-F13098096F98}"/>
    <dgm:cxn modelId="{081ED283-C7BB-4320-948D-2D1754A1863C}" type="presOf" srcId="{B2D22C1D-C88A-4A0E-86AF-D20A19AF8E7A}" destId="{1A822DA4-A2C7-409B-B385-8541F8A8A1D6}" srcOrd="0" destOrd="0" presId="urn:microsoft.com/office/officeart/2005/8/layout/StepDownProcess"/>
    <dgm:cxn modelId="{1945E84A-7E39-462E-96B9-275CF9FB2596}" type="presOf" srcId="{B5BFFA29-6B3A-4D15-8AC5-301B6BA83BA0}" destId="{37EE0D30-6CEB-40CA-B37A-C2BB3D0197E6}" srcOrd="0" destOrd="0" presId="urn:microsoft.com/office/officeart/2005/8/layout/StepDownProcess"/>
    <dgm:cxn modelId="{BC503FE1-62F8-4F5D-9C11-9B1EBFCC29E1}" srcId="{A95AFD89-7FD5-4DAC-92DE-BD441920E562}" destId="{1A47B844-B87F-4C93-8BF5-F0BF4CA16CEB}" srcOrd="1" destOrd="0" parTransId="{2E8EDA4B-54C5-4456-A39E-1B7908F5E616}" sibTransId="{EE696B2B-7168-4D00-8E42-BFEA64ACED98}"/>
    <dgm:cxn modelId="{00A9BDFF-72CF-4F1C-8706-5FD70C844215}" type="presOf" srcId="{CBC3F5AC-D2B8-4EB8-A4CF-38A9E8619890}" destId="{6BA5C732-7387-41CB-AFD1-107BE3504DBB}" srcOrd="0" destOrd="0" presId="urn:microsoft.com/office/officeart/2005/8/layout/StepDownProcess"/>
    <dgm:cxn modelId="{79830F9A-52C9-4083-A50E-FF424ACE5DAC}" type="presParOf" srcId="{9FD98766-0B31-45AC-B105-06E32C8695BE}" destId="{01E604AD-698E-4455-97EA-620E84F95B8A}" srcOrd="0" destOrd="0" presId="urn:microsoft.com/office/officeart/2005/8/layout/StepDownProcess"/>
    <dgm:cxn modelId="{6F5E8A2A-1149-4C95-BA19-1550BB77342F}" type="presParOf" srcId="{01E604AD-698E-4455-97EA-620E84F95B8A}" destId="{9A701DC8-4450-45D8-9B51-E129DACC7D15}" srcOrd="0" destOrd="0" presId="urn:microsoft.com/office/officeart/2005/8/layout/StepDownProcess"/>
    <dgm:cxn modelId="{8FF6FD45-B21E-4554-9042-6270BF3C576E}" type="presParOf" srcId="{01E604AD-698E-4455-97EA-620E84F95B8A}" destId="{37EE0D30-6CEB-40CA-B37A-C2BB3D0197E6}" srcOrd="1" destOrd="0" presId="urn:microsoft.com/office/officeart/2005/8/layout/StepDownProcess"/>
    <dgm:cxn modelId="{24817A42-0B6D-45AE-AEA9-73E5CDF42898}" type="presParOf" srcId="{01E604AD-698E-4455-97EA-620E84F95B8A}" destId="{F7F50CC9-06DD-495B-A69B-5766A6BF9EA2}" srcOrd="2" destOrd="0" presId="urn:microsoft.com/office/officeart/2005/8/layout/StepDownProcess"/>
    <dgm:cxn modelId="{9452F9BD-5241-4978-BDA8-5AAD34E824B3}" type="presParOf" srcId="{9FD98766-0B31-45AC-B105-06E32C8695BE}" destId="{00CC6A6D-C81A-4B66-9937-EC79CC4416F9}" srcOrd="1" destOrd="0" presId="urn:microsoft.com/office/officeart/2005/8/layout/StepDownProcess"/>
    <dgm:cxn modelId="{0A6659B9-BD57-4D87-99ED-2E685CA9F937}" type="presParOf" srcId="{9FD98766-0B31-45AC-B105-06E32C8695BE}" destId="{85A23A08-278F-4CA7-B589-783CA53DE3ED}" srcOrd="2" destOrd="0" presId="urn:microsoft.com/office/officeart/2005/8/layout/StepDownProcess"/>
    <dgm:cxn modelId="{3F4975A2-96D4-442E-B0F5-5EBA53B886AB}" type="presParOf" srcId="{85A23A08-278F-4CA7-B589-783CA53DE3ED}" destId="{0292889A-2445-40B9-B977-1C4A1C38D5BA}" srcOrd="0" destOrd="0" presId="urn:microsoft.com/office/officeart/2005/8/layout/StepDownProcess"/>
    <dgm:cxn modelId="{B794B7EE-35F2-48FD-9370-3DA010C990A6}" type="presParOf" srcId="{85A23A08-278F-4CA7-B589-783CA53DE3ED}" destId="{F3E91DB0-63AB-4314-95C7-56D13E6286E3}" srcOrd="1" destOrd="0" presId="urn:microsoft.com/office/officeart/2005/8/layout/StepDownProcess"/>
    <dgm:cxn modelId="{12932E7C-B249-4DDC-BDBE-281BE53AE62B}" type="presParOf" srcId="{85A23A08-278F-4CA7-B589-783CA53DE3ED}" destId="{F6839DFA-1975-4D76-9993-0CF72906A6F4}" srcOrd="2" destOrd="0" presId="urn:microsoft.com/office/officeart/2005/8/layout/StepDownProcess"/>
    <dgm:cxn modelId="{685D8BCE-05C2-4D4A-A0AC-13B22A10EF22}" type="presParOf" srcId="{9FD98766-0B31-45AC-B105-06E32C8695BE}" destId="{27AD6AD6-A1B4-4A94-B7FC-D54AE1540FDE}" srcOrd="3" destOrd="0" presId="urn:microsoft.com/office/officeart/2005/8/layout/StepDownProcess"/>
    <dgm:cxn modelId="{9CAA2434-0EF7-416B-A655-88BB98F48EB3}" type="presParOf" srcId="{9FD98766-0B31-45AC-B105-06E32C8695BE}" destId="{9746BBD6-E524-4B11-BF02-232C9D3FBF8E}" srcOrd="4" destOrd="0" presId="urn:microsoft.com/office/officeart/2005/8/layout/StepDownProcess"/>
    <dgm:cxn modelId="{E768CCB7-238C-4AD1-A458-AD27AB798C9E}" type="presParOf" srcId="{9746BBD6-E524-4B11-BF02-232C9D3FBF8E}" destId="{0659A5F7-0022-4CCE-BD29-B3CBD53DD7BA}" srcOrd="0" destOrd="0" presId="urn:microsoft.com/office/officeart/2005/8/layout/StepDownProcess"/>
    <dgm:cxn modelId="{E75A2119-FF54-42C6-A327-39D0EEFB0789}" type="presParOf" srcId="{9746BBD6-E524-4B11-BF02-232C9D3FBF8E}" destId="{1A822DA4-A2C7-409B-B385-8541F8A8A1D6}" srcOrd="1" destOrd="0" presId="urn:microsoft.com/office/officeart/2005/8/layout/StepDownProcess"/>
    <dgm:cxn modelId="{22E52594-943E-4C20-92BD-61B67717DC76}" type="presParOf" srcId="{9746BBD6-E524-4B11-BF02-232C9D3FBF8E}" destId="{D91E95EE-666B-4F4B-97FD-6231D73721F2}" srcOrd="2" destOrd="0" presId="urn:microsoft.com/office/officeart/2005/8/layout/StepDownProcess"/>
    <dgm:cxn modelId="{AD15DAE9-5211-4B9F-8FC2-C14CA2B9311B}" type="presParOf" srcId="{9FD98766-0B31-45AC-B105-06E32C8695BE}" destId="{0A41EEEE-7D94-4840-8321-909C02EBA654}" srcOrd="5" destOrd="0" presId="urn:microsoft.com/office/officeart/2005/8/layout/StepDownProcess"/>
    <dgm:cxn modelId="{B61D0732-AEA5-45FB-B953-F0A119C1A5AB}" type="presParOf" srcId="{9FD98766-0B31-45AC-B105-06E32C8695BE}" destId="{907846DC-E5D2-4B6A-82AA-B132A7A70E17}" srcOrd="6" destOrd="0" presId="urn:microsoft.com/office/officeart/2005/8/layout/StepDownProcess"/>
    <dgm:cxn modelId="{B20DAB13-6843-4B8E-B23F-01B68CFA75AF}" type="presParOf" srcId="{907846DC-E5D2-4B6A-82AA-B132A7A70E17}" destId="{6BA5C732-7387-41CB-AFD1-107BE3504DBB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95AFD89-7FD5-4DAC-92DE-BD441920E562}" type="doc">
      <dgm:prSet loTypeId="urn:microsoft.com/office/officeart/2005/8/layout/StepDownProcess" loCatId="process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pPr rtl="1"/>
          <a:endParaRPr lang="fa-IR"/>
        </a:p>
      </dgm:t>
    </dgm:pt>
    <dgm:pt modelId="{B5BFFA29-6B3A-4D15-8AC5-301B6BA83BA0}">
      <dgm:prSet phldrT="[Text]" custT="1"/>
      <dgm:spPr/>
      <dgm:t>
        <a:bodyPr/>
        <a:lstStyle/>
        <a:p>
          <a:pPr rtl="1"/>
          <a:r>
            <a:rPr lang="fa-IR" altLang="en-US" sz="1800" dirty="0" smtClean="0">
              <a:latin typeface="Adobe Arabic" pitchFamily="18" charset="-78"/>
              <a:cs typeface="B Titr" pitchFamily="2" charset="-78"/>
            </a:rPr>
            <a:t>حوزه</a:t>
          </a:r>
        </a:p>
      </dgm:t>
    </dgm:pt>
    <dgm:pt modelId="{5E4E0F49-D9FA-44D6-A3EB-48157C21F792}" type="parTrans" cxnId="{4061B9AB-62C4-46C8-92F6-B51B39BB6482}">
      <dgm:prSet/>
      <dgm:spPr/>
      <dgm:t>
        <a:bodyPr/>
        <a:lstStyle/>
        <a:p>
          <a:pPr rtl="1"/>
          <a:endParaRPr lang="fa-IR"/>
        </a:p>
      </dgm:t>
    </dgm:pt>
    <dgm:pt modelId="{70A169D5-8B27-49AE-8D78-F13098096F98}" type="sibTrans" cxnId="{4061B9AB-62C4-46C8-92F6-B51B39BB6482}">
      <dgm:prSet/>
      <dgm:spPr/>
      <dgm:t>
        <a:bodyPr/>
        <a:lstStyle/>
        <a:p>
          <a:pPr rtl="1"/>
          <a:endParaRPr lang="fa-IR"/>
        </a:p>
      </dgm:t>
    </dgm:pt>
    <dgm:pt modelId="{1A47B844-B87F-4C93-8BF5-F0BF4CA16CEB}">
      <dgm:prSet custT="1"/>
      <dgm:spPr/>
      <dgm:t>
        <a:bodyPr/>
        <a:lstStyle/>
        <a:p>
          <a:pPr rtl="1"/>
          <a:r>
            <a:rPr lang="fa-IR" altLang="en-US" sz="1800" dirty="0" smtClean="0">
              <a:latin typeface="Adobe Arabic" pitchFamily="18" charset="-78"/>
              <a:cs typeface="B Titr" pitchFamily="2" charset="-78"/>
            </a:rPr>
            <a:t>خوشه</a:t>
          </a:r>
        </a:p>
      </dgm:t>
    </dgm:pt>
    <dgm:pt modelId="{2E8EDA4B-54C5-4456-A39E-1B7908F5E616}" type="parTrans" cxnId="{BC503FE1-62F8-4F5D-9C11-9B1EBFCC29E1}">
      <dgm:prSet/>
      <dgm:spPr/>
      <dgm:t>
        <a:bodyPr/>
        <a:lstStyle/>
        <a:p>
          <a:pPr rtl="1"/>
          <a:endParaRPr lang="fa-IR"/>
        </a:p>
      </dgm:t>
    </dgm:pt>
    <dgm:pt modelId="{EE696B2B-7168-4D00-8E42-BFEA64ACED98}" type="sibTrans" cxnId="{BC503FE1-62F8-4F5D-9C11-9B1EBFCC29E1}">
      <dgm:prSet/>
      <dgm:spPr/>
      <dgm:t>
        <a:bodyPr/>
        <a:lstStyle/>
        <a:p>
          <a:pPr rtl="1"/>
          <a:endParaRPr lang="fa-IR"/>
        </a:p>
      </dgm:t>
    </dgm:pt>
    <dgm:pt modelId="{B2D22C1D-C88A-4A0E-86AF-D20A19AF8E7A}">
      <dgm:prSet custT="1"/>
      <dgm:spPr/>
      <dgm:t>
        <a:bodyPr/>
        <a:lstStyle/>
        <a:p>
          <a:pPr rtl="1"/>
          <a:r>
            <a:rPr lang="fa-IR" altLang="en-US" sz="1800" dirty="0" smtClean="0">
              <a:latin typeface="Adobe Arabic" pitchFamily="18" charset="-78"/>
              <a:cs typeface="B Titr" pitchFamily="2" charset="-78"/>
            </a:rPr>
            <a:t>مولفه</a:t>
          </a:r>
          <a:endParaRPr lang="en-US" altLang="en-US" sz="1800" dirty="0" smtClean="0">
            <a:latin typeface="Adobe Arabic" pitchFamily="18" charset="-78"/>
            <a:cs typeface="B Titr" pitchFamily="2" charset="-78"/>
          </a:endParaRPr>
        </a:p>
      </dgm:t>
    </dgm:pt>
    <dgm:pt modelId="{9CBF16FF-BC46-4104-8555-254E34F41CE1}" type="parTrans" cxnId="{234DEEA7-382C-4211-9DD1-D7C6CCEEAF19}">
      <dgm:prSet/>
      <dgm:spPr/>
      <dgm:t>
        <a:bodyPr/>
        <a:lstStyle/>
        <a:p>
          <a:pPr rtl="1"/>
          <a:endParaRPr lang="fa-IR"/>
        </a:p>
      </dgm:t>
    </dgm:pt>
    <dgm:pt modelId="{07EAD59E-1BF5-4F0F-972B-D1C7C3038AEC}" type="sibTrans" cxnId="{234DEEA7-382C-4211-9DD1-D7C6CCEEAF19}">
      <dgm:prSet/>
      <dgm:spPr/>
      <dgm:t>
        <a:bodyPr/>
        <a:lstStyle/>
        <a:p>
          <a:pPr rtl="1"/>
          <a:endParaRPr lang="fa-IR"/>
        </a:p>
      </dgm:t>
    </dgm:pt>
    <dgm:pt modelId="{CBC3F5AC-D2B8-4EB8-A4CF-38A9E8619890}">
      <dgm:prSet custT="1"/>
      <dgm:spPr/>
      <dgm:t>
        <a:bodyPr/>
        <a:lstStyle/>
        <a:p>
          <a:pPr rtl="1"/>
          <a:r>
            <a:rPr lang="fa-IR" altLang="en-US" sz="1600" dirty="0" smtClean="0">
              <a:latin typeface="Adobe Arabic" pitchFamily="18" charset="-78"/>
              <a:cs typeface="B Titr" pitchFamily="2" charset="-78"/>
            </a:rPr>
            <a:t>رفتار کلیدی </a:t>
          </a:r>
        </a:p>
      </dgm:t>
    </dgm:pt>
    <dgm:pt modelId="{D78547CD-FB3D-451E-8437-76FC8DD2C8F7}" type="parTrans" cxnId="{A915F55B-0D50-4CB7-AF67-FEBAFF1990EF}">
      <dgm:prSet/>
      <dgm:spPr/>
      <dgm:t>
        <a:bodyPr/>
        <a:lstStyle/>
        <a:p>
          <a:pPr rtl="1"/>
          <a:endParaRPr lang="fa-IR"/>
        </a:p>
      </dgm:t>
    </dgm:pt>
    <dgm:pt modelId="{6D2594E5-6D1E-4AF8-9C50-D2AB655212D4}" type="sibTrans" cxnId="{A915F55B-0D50-4CB7-AF67-FEBAFF1990EF}">
      <dgm:prSet/>
      <dgm:spPr/>
      <dgm:t>
        <a:bodyPr/>
        <a:lstStyle/>
        <a:p>
          <a:pPr rtl="1"/>
          <a:endParaRPr lang="fa-IR"/>
        </a:p>
      </dgm:t>
    </dgm:pt>
    <dgm:pt modelId="{9FD98766-0B31-45AC-B105-06E32C8695BE}" type="pres">
      <dgm:prSet presAssocID="{A95AFD89-7FD5-4DAC-92DE-BD441920E562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pPr rtl="1"/>
          <a:endParaRPr lang="fa-IR"/>
        </a:p>
      </dgm:t>
    </dgm:pt>
    <dgm:pt modelId="{01E604AD-698E-4455-97EA-620E84F95B8A}" type="pres">
      <dgm:prSet presAssocID="{B5BFFA29-6B3A-4D15-8AC5-301B6BA83BA0}" presName="composite" presStyleCnt="0"/>
      <dgm:spPr/>
      <dgm:t>
        <a:bodyPr/>
        <a:lstStyle/>
        <a:p>
          <a:endParaRPr lang="en-US"/>
        </a:p>
      </dgm:t>
    </dgm:pt>
    <dgm:pt modelId="{9A701DC8-4450-45D8-9B51-E129DACC7D15}" type="pres">
      <dgm:prSet presAssocID="{B5BFFA29-6B3A-4D15-8AC5-301B6BA83BA0}" presName="bentUpArrow1" presStyleLbl="alignImgPlace1" presStyleIdx="0" presStyleCnt="3"/>
      <dgm:spPr/>
      <dgm:t>
        <a:bodyPr/>
        <a:lstStyle/>
        <a:p>
          <a:endParaRPr lang="en-US"/>
        </a:p>
      </dgm:t>
    </dgm:pt>
    <dgm:pt modelId="{37EE0D30-6CEB-40CA-B37A-C2BB3D0197E6}" type="pres">
      <dgm:prSet presAssocID="{B5BFFA29-6B3A-4D15-8AC5-301B6BA83BA0}" presName="ParentText" presStyleLbl="node1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7F50CC9-06DD-495B-A69B-5766A6BF9EA2}" type="pres">
      <dgm:prSet presAssocID="{B5BFFA29-6B3A-4D15-8AC5-301B6BA83BA0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00CC6A6D-C81A-4B66-9937-EC79CC4416F9}" type="pres">
      <dgm:prSet presAssocID="{70A169D5-8B27-49AE-8D78-F13098096F98}" presName="sibTrans" presStyleCnt="0"/>
      <dgm:spPr/>
      <dgm:t>
        <a:bodyPr/>
        <a:lstStyle/>
        <a:p>
          <a:endParaRPr lang="en-US"/>
        </a:p>
      </dgm:t>
    </dgm:pt>
    <dgm:pt modelId="{85A23A08-278F-4CA7-B589-783CA53DE3ED}" type="pres">
      <dgm:prSet presAssocID="{1A47B844-B87F-4C93-8BF5-F0BF4CA16CEB}" presName="composite" presStyleCnt="0"/>
      <dgm:spPr/>
      <dgm:t>
        <a:bodyPr/>
        <a:lstStyle/>
        <a:p>
          <a:endParaRPr lang="en-US"/>
        </a:p>
      </dgm:t>
    </dgm:pt>
    <dgm:pt modelId="{0292889A-2445-40B9-B977-1C4A1C38D5BA}" type="pres">
      <dgm:prSet presAssocID="{1A47B844-B87F-4C93-8BF5-F0BF4CA16CEB}" presName="bentUpArrow1" presStyleLbl="alignImgPlace1" presStyleIdx="1" presStyleCnt="3"/>
      <dgm:spPr/>
      <dgm:t>
        <a:bodyPr/>
        <a:lstStyle/>
        <a:p>
          <a:endParaRPr lang="en-US"/>
        </a:p>
      </dgm:t>
    </dgm:pt>
    <dgm:pt modelId="{F3E91DB0-63AB-4314-95C7-56D13E6286E3}" type="pres">
      <dgm:prSet presAssocID="{1A47B844-B87F-4C93-8BF5-F0BF4CA16CEB}" presName="ParentText" presStyleLbl="node1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6839DFA-1975-4D76-9993-0CF72906A6F4}" type="pres">
      <dgm:prSet presAssocID="{1A47B844-B87F-4C93-8BF5-F0BF4CA16CEB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7AD6AD6-A1B4-4A94-B7FC-D54AE1540FDE}" type="pres">
      <dgm:prSet presAssocID="{EE696B2B-7168-4D00-8E42-BFEA64ACED98}" presName="sibTrans" presStyleCnt="0"/>
      <dgm:spPr/>
      <dgm:t>
        <a:bodyPr/>
        <a:lstStyle/>
        <a:p>
          <a:endParaRPr lang="en-US"/>
        </a:p>
      </dgm:t>
    </dgm:pt>
    <dgm:pt modelId="{9746BBD6-E524-4B11-BF02-232C9D3FBF8E}" type="pres">
      <dgm:prSet presAssocID="{B2D22C1D-C88A-4A0E-86AF-D20A19AF8E7A}" presName="composite" presStyleCnt="0"/>
      <dgm:spPr/>
      <dgm:t>
        <a:bodyPr/>
        <a:lstStyle/>
        <a:p>
          <a:endParaRPr lang="en-US"/>
        </a:p>
      </dgm:t>
    </dgm:pt>
    <dgm:pt modelId="{0659A5F7-0022-4CCE-BD29-B3CBD53DD7BA}" type="pres">
      <dgm:prSet presAssocID="{B2D22C1D-C88A-4A0E-86AF-D20A19AF8E7A}" presName="bentUpArrow1" presStyleLbl="alignImgPlace1" presStyleIdx="2" presStyleCnt="3"/>
      <dgm:spPr/>
      <dgm:t>
        <a:bodyPr/>
        <a:lstStyle/>
        <a:p>
          <a:endParaRPr lang="en-US"/>
        </a:p>
      </dgm:t>
    </dgm:pt>
    <dgm:pt modelId="{1A822DA4-A2C7-409B-B385-8541F8A8A1D6}" type="pres">
      <dgm:prSet presAssocID="{B2D22C1D-C88A-4A0E-86AF-D20A19AF8E7A}" presName="ParentText" presStyleLbl="node1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91E95EE-666B-4F4B-97FD-6231D73721F2}" type="pres">
      <dgm:prSet presAssocID="{B2D22C1D-C88A-4A0E-86AF-D20A19AF8E7A}" presName="Child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41EEEE-7D94-4840-8321-909C02EBA654}" type="pres">
      <dgm:prSet presAssocID="{07EAD59E-1BF5-4F0F-972B-D1C7C3038AEC}" presName="sibTrans" presStyleCnt="0"/>
      <dgm:spPr/>
      <dgm:t>
        <a:bodyPr/>
        <a:lstStyle/>
        <a:p>
          <a:endParaRPr lang="en-US"/>
        </a:p>
      </dgm:t>
    </dgm:pt>
    <dgm:pt modelId="{907846DC-E5D2-4B6A-82AA-B132A7A70E17}" type="pres">
      <dgm:prSet presAssocID="{CBC3F5AC-D2B8-4EB8-A4CF-38A9E8619890}" presName="composite" presStyleCnt="0"/>
      <dgm:spPr/>
      <dgm:t>
        <a:bodyPr/>
        <a:lstStyle/>
        <a:p>
          <a:endParaRPr lang="en-US"/>
        </a:p>
      </dgm:t>
    </dgm:pt>
    <dgm:pt modelId="{6BA5C732-7387-41CB-AFD1-107BE3504DBB}" type="pres">
      <dgm:prSet presAssocID="{CBC3F5AC-D2B8-4EB8-A4CF-38A9E8619890}" presName="ParentText" presStyleLbl="node1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EE9850A7-0224-4CB0-B06C-C7102E1E1FED}" type="presOf" srcId="{1A47B844-B87F-4C93-8BF5-F0BF4CA16CEB}" destId="{F3E91DB0-63AB-4314-95C7-56D13E6286E3}" srcOrd="0" destOrd="0" presId="urn:microsoft.com/office/officeart/2005/8/layout/StepDownProcess"/>
    <dgm:cxn modelId="{9CA241AF-105F-4010-88CF-49F59BE236F5}" type="presOf" srcId="{A95AFD89-7FD5-4DAC-92DE-BD441920E562}" destId="{9FD98766-0B31-45AC-B105-06E32C8695BE}" srcOrd="0" destOrd="0" presId="urn:microsoft.com/office/officeart/2005/8/layout/StepDownProcess"/>
    <dgm:cxn modelId="{D0D8001E-087F-42EA-BD98-50204DA8CFBA}" type="presOf" srcId="{CBC3F5AC-D2B8-4EB8-A4CF-38A9E8619890}" destId="{6BA5C732-7387-41CB-AFD1-107BE3504DBB}" srcOrd="0" destOrd="0" presId="urn:microsoft.com/office/officeart/2005/8/layout/StepDownProcess"/>
    <dgm:cxn modelId="{A915F55B-0D50-4CB7-AF67-FEBAFF1990EF}" srcId="{A95AFD89-7FD5-4DAC-92DE-BD441920E562}" destId="{CBC3F5AC-D2B8-4EB8-A4CF-38A9E8619890}" srcOrd="3" destOrd="0" parTransId="{D78547CD-FB3D-451E-8437-76FC8DD2C8F7}" sibTransId="{6D2594E5-6D1E-4AF8-9C50-D2AB655212D4}"/>
    <dgm:cxn modelId="{234DEEA7-382C-4211-9DD1-D7C6CCEEAF19}" srcId="{A95AFD89-7FD5-4DAC-92DE-BD441920E562}" destId="{B2D22C1D-C88A-4A0E-86AF-D20A19AF8E7A}" srcOrd="2" destOrd="0" parTransId="{9CBF16FF-BC46-4104-8555-254E34F41CE1}" sibTransId="{07EAD59E-1BF5-4F0F-972B-D1C7C3038AEC}"/>
    <dgm:cxn modelId="{4061B9AB-62C4-46C8-92F6-B51B39BB6482}" srcId="{A95AFD89-7FD5-4DAC-92DE-BD441920E562}" destId="{B5BFFA29-6B3A-4D15-8AC5-301B6BA83BA0}" srcOrd="0" destOrd="0" parTransId="{5E4E0F49-D9FA-44D6-A3EB-48157C21F792}" sibTransId="{70A169D5-8B27-49AE-8D78-F13098096F98}"/>
    <dgm:cxn modelId="{BC503FE1-62F8-4F5D-9C11-9B1EBFCC29E1}" srcId="{A95AFD89-7FD5-4DAC-92DE-BD441920E562}" destId="{1A47B844-B87F-4C93-8BF5-F0BF4CA16CEB}" srcOrd="1" destOrd="0" parTransId="{2E8EDA4B-54C5-4456-A39E-1B7908F5E616}" sibTransId="{EE696B2B-7168-4D00-8E42-BFEA64ACED98}"/>
    <dgm:cxn modelId="{BCA06D55-9749-49CA-9DDA-164B042EDA9C}" type="presOf" srcId="{B5BFFA29-6B3A-4D15-8AC5-301B6BA83BA0}" destId="{37EE0D30-6CEB-40CA-B37A-C2BB3D0197E6}" srcOrd="0" destOrd="0" presId="urn:microsoft.com/office/officeart/2005/8/layout/StepDownProcess"/>
    <dgm:cxn modelId="{1BB745DE-4E1D-4FC6-9AB1-5B45E1805860}" type="presOf" srcId="{B2D22C1D-C88A-4A0E-86AF-D20A19AF8E7A}" destId="{1A822DA4-A2C7-409B-B385-8541F8A8A1D6}" srcOrd="0" destOrd="0" presId="urn:microsoft.com/office/officeart/2005/8/layout/StepDownProcess"/>
    <dgm:cxn modelId="{4A78C2B2-7DE4-42C7-84F5-D42224A9938D}" type="presParOf" srcId="{9FD98766-0B31-45AC-B105-06E32C8695BE}" destId="{01E604AD-698E-4455-97EA-620E84F95B8A}" srcOrd="0" destOrd="0" presId="urn:microsoft.com/office/officeart/2005/8/layout/StepDownProcess"/>
    <dgm:cxn modelId="{2D16B2AF-1CC1-4715-94F2-D3039E8B9D77}" type="presParOf" srcId="{01E604AD-698E-4455-97EA-620E84F95B8A}" destId="{9A701DC8-4450-45D8-9B51-E129DACC7D15}" srcOrd="0" destOrd="0" presId="urn:microsoft.com/office/officeart/2005/8/layout/StepDownProcess"/>
    <dgm:cxn modelId="{4AC3E91B-F110-41DE-A47A-137655104B41}" type="presParOf" srcId="{01E604AD-698E-4455-97EA-620E84F95B8A}" destId="{37EE0D30-6CEB-40CA-B37A-C2BB3D0197E6}" srcOrd="1" destOrd="0" presId="urn:microsoft.com/office/officeart/2005/8/layout/StepDownProcess"/>
    <dgm:cxn modelId="{3E5BDFB7-2ECA-4F00-9ED0-1AC9166DD085}" type="presParOf" srcId="{01E604AD-698E-4455-97EA-620E84F95B8A}" destId="{F7F50CC9-06DD-495B-A69B-5766A6BF9EA2}" srcOrd="2" destOrd="0" presId="urn:microsoft.com/office/officeart/2005/8/layout/StepDownProcess"/>
    <dgm:cxn modelId="{8FF5EF98-E04B-42E4-A9F9-38C6AA5EAAC0}" type="presParOf" srcId="{9FD98766-0B31-45AC-B105-06E32C8695BE}" destId="{00CC6A6D-C81A-4B66-9937-EC79CC4416F9}" srcOrd="1" destOrd="0" presId="urn:microsoft.com/office/officeart/2005/8/layout/StepDownProcess"/>
    <dgm:cxn modelId="{8C433741-3EB5-46BB-A2FB-E839EAA41DD2}" type="presParOf" srcId="{9FD98766-0B31-45AC-B105-06E32C8695BE}" destId="{85A23A08-278F-4CA7-B589-783CA53DE3ED}" srcOrd="2" destOrd="0" presId="urn:microsoft.com/office/officeart/2005/8/layout/StepDownProcess"/>
    <dgm:cxn modelId="{73837277-695D-417C-9C2C-E9F95BEE1E63}" type="presParOf" srcId="{85A23A08-278F-4CA7-B589-783CA53DE3ED}" destId="{0292889A-2445-40B9-B977-1C4A1C38D5BA}" srcOrd="0" destOrd="0" presId="urn:microsoft.com/office/officeart/2005/8/layout/StepDownProcess"/>
    <dgm:cxn modelId="{05B49F5F-B6F5-47DB-B2D2-D0CD1AEB957B}" type="presParOf" srcId="{85A23A08-278F-4CA7-B589-783CA53DE3ED}" destId="{F3E91DB0-63AB-4314-95C7-56D13E6286E3}" srcOrd="1" destOrd="0" presId="urn:microsoft.com/office/officeart/2005/8/layout/StepDownProcess"/>
    <dgm:cxn modelId="{35F0E1FC-B29C-46C3-A148-9FE17C3BE9D3}" type="presParOf" srcId="{85A23A08-278F-4CA7-B589-783CA53DE3ED}" destId="{F6839DFA-1975-4D76-9993-0CF72906A6F4}" srcOrd="2" destOrd="0" presId="urn:microsoft.com/office/officeart/2005/8/layout/StepDownProcess"/>
    <dgm:cxn modelId="{A5735B7F-C60F-4F15-853E-22E7D5C872C7}" type="presParOf" srcId="{9FD98766-0B31-45AC-B105-06E32C8695BE}" destId="{27AD6AD6-A1B4-4A94-B7FC-D54AE1540FDE}" srcOrd="3" destOrd="0" presId="urn:microsoft.com/office/officeart/2005/8/layout/StepDownProcess"/>
    <dgm:cxn modelId="{391D6169-62EA-47E1-9724-BD19B1BC0BDA}" type="presParOf" srcId="{9FD98766-0B31-45AC-B105-06E32C8695BE}" destId="{9746BBD6-E524-4B11-BF02-232C9D3FBF8E}" srcOrd="4" destOrd="0" presId="urn:microsoft.com/office/officeart/2005/8/layout/StepDownProcess"/>
    <dgm:cxn modelId="{B408CD41-0E30-4FA9-A48E-A105611E0572}" type="presParOf" srcId="{9746BBD6-E524-4B11-BF02-232C9D3FBF8E}" destId="{0659A5F7-0022-4CCE-BD29-B3CBD53DD7BA}" srcOrd="0" destOrd="0" presId="urn:microsoft.com/office/officeart/2005/8/layout/StepDownProcess"/>
    <dgm:cxn modelId="{CF7EE13E-A35D-44B8-975E-1416CD2A1F00}" type="presParOf" srcId="{9746BBD6-E524-4B11-BF02-232C9D3FBF8E}" destId="{1A822DA4-A2C7-409B-B385-8541F8A8A1D6}" srcOrd="1" destOrd="0" presId="urn:microsoft.com/office/officeart/2005/8/layout/StepDownProcess"/>
    <dgm:cxn modelId="{060CA8DE-0D88-407A-9BD2-9875BAA41CCC}" type="presParOf" srcId="{9746BBD6-E524-4B11-BF02-232C9D3FBF8E}" destId="{D91E95EE-666B-4F4B-97FD-6231D73721F2}" srcOrd="2" destOrd="0" presId="urn:microsoft.com/office/officeart/2005/8/layout/StepDownProcess"/>
    <dgm:cxn modelId="{2808C63E-6895-4A48-A0B8-92F4DEEE4B36}" type="presParOf" srcId="{9FD98766-0B31-45AC-B105-06E32C8695BE}" destId="{0A41EEEE-7D94-4840-8321-909C02EBA654}" srcOrd="5" destOrd="0" presId="urn:microsoft.com/office/officeart/2005/8/layout/StepDownProcess"/>
    <dgm:cxn modelId="{6E1DB05F-D0FC-449B-9278-81B33E3B28DC}" type="presParOf" srcId="{9FD98766-0B31-45AC-B105-06E32C8695BE}" destId="{907846DC-E5D2-4B6A-82AA-B132A7A70E17}" srcOrd="6" destOrd="0" presId="urn:microsoft.com/office/officeart/2005/8/layout/StepDownProcess"/>
    <dgm:cxn modelId="{E1D4E691-1C9E-4F3B-955E-8EE67DB89086}" type="presParOf" srcId="{907846DC-E5D2-4B6A-82AA-B132A7A70E17}" destId="{6BA5C732-7387-41CB-AFD1-107BE3504DBB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A95AFD89-7FD5-4DAC-92DE-BD441920E562}" type="doc">
      <dgm:prSet loTypeId="urn:microsoft.com/office/officeart/2005/8/layout/StepDownProcess" loCatId="process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pPr rtl="1"/>
          <a:endParaRPr lang="fa-IR"/>
        </a:p>
      </dgm:t>
    </dgm:pt>
    <dgm:pt modelId="{B5BFFA29-6B3A-4D15-8AC5-301B6BA83BA0}">
      <dgm:prSet phldrT="[Text]" custT="1"/>
      <dgm:spPr/>
      <dgm:t>
        <a:bodyPr/>
        <a:lstStyle/>
        <a:p>
          <a:pPr rtl="1"/>
          <a:r>
            <a:rPr lang="fa-IR" altLang="en-US" sz="1800" dirty="0" smtClean="0">
              <a:latin typeface="Adobe Arabic" pitchFamily="18" charset="-78"/>
              <a:cs typeface="B Titr" pitchFamily="2" charset="-78"/>
            </a:rPr>
            <a:t>حوزه</a:t>
          </a:r>
        </a:p>
      </dgm:t>
    </dgm:pt>
    <dgm:pt modelId="{5E4E0F49-D9FA-44D6-A3EB-48157C21F792}" type="parTrans" cxnId="{4061B9AB-62C4-46C8-92F6-B51B39BB6482}">
      <dgm:prSet/>
      <dgm:spPr/>
      <dgm:t>
        <a:bodyPr/>
        <a:lstStyle/>
        <a:p>
          <a:pPr rtl="1"/>
          <a:endParaRPr lang="fa-IR"/>
        </a:p>
      </dgm:t>
    </dgm:pt>
    <dgm:pt modelId="{70A169D5-8B27-49AE-8D78-F13098096F98}" type="sibTrans" cxnId="{4061B9AB-62C4-46C8-92F6-B51B39BB6482}">
      <dgm:prSet/>
      <dgm:spPr/>
      <dgm:t>
        <a:bodyPr/>
        <a:lstStyle/>
        <a:p>
          <a:pPr rtl="1"/>
          <a:endParaRPr lang="fa-IR"/>
        </a:p>
      </dgm:t>
    </dgm:pt>
    <dgm:pt modelId="{1A47B844-B87F-4C93-8BF5-F0BF4CA16CEB}">
      <dgm:prSet custT="1"/>
      <dgm:spPr/>
      <dgm:t>
        <a:bodyPr/>
        <a:lstStyle/>
        <a:p>
          <a:pPr rtl="1"/>
          <a:r>
            <a:rPr lang="fa-IR" altLang="en-US" sz="1800" dirty="0" smtClean="0">
              <a:latin typeface="Adobe Arabic" pitchFamily="18" charset="-78"/>
              <a:cs typeface="B Titr" pitchFamily="2" charset="-78"/>
            </a:rPr>
            <a:t>خوشه</a:t>
          </a:r>
        </a:p>
      </dgm:t>
    </dgm:pt>
    <dgm:pt modelId="{2E8EDA4B-54C5-4456-A39E-1B7908F5E616}" type="parTrans" cxnId="{BC503FE1-62F8-4F5D-9C11-9B1EBFCC29E1}">
      <dgm:prSet/>
      <dgm:spPr/>
      <dgm:t>
        <a:bodyPr/>
        <a:lstStyle/>
        <a:p>
          <a:pPr rtl="1"/>
          <a:endParaRPr lang="fa-IR"/>
        </a:p>
      </dgm:t>
    </dgm:pt>
    <dgm:pt modelId="{EE696B2B-7168-4D00-8E42-BFEA64ACED98}" type="sibTrans" cxnId="{BC503FE1-62F8-4F5D-9C11-9B1EBFCC29E1}">
      <dgm:prSet/>
      <dgm:spPr/>
      <dgm:t>
        <a:bodyPr/>
        <a:lstStyle/>
        <a:p>
          <a:pPr rtl="1"/>
          <a:endParaRPr lang="fa-IR"/>
        </a:p>
      </dgm:t>
    </dgm:pt>
    <dgm:pt modelId="{B2D22C1D-C88A-4A0E-86AF-D20A19AF8E7A}">
      <dgm:prSet custT="1"/>
      <dgm:spPr/>
      <dgm:t>
        <a:bodyPr/>
        <a:lstStyle/>
        <a:p>
          <a:pPr rtl="1"/>
          <a:r>
            <a:rPr lang="fa-IR" altLang="en-US" sz="1800" dirty="0" smtClean="0">
              <a:latin typeface="Adobe Arabic" pitchFamily="18" charset="-78"/>
              <a:cs typeface="B Titr" pitchFamily="2" charset="-78"/>
            </a:rPr>
            <a:t>مولفه</a:t>
          </a:r>
          <a:endParaRPr lang="en-US" altLang="en-US" sz="1800" dirty="0" smtClean="0">
            <a:latin typeface="Adobe Arabic" pitchFamily="18" charset="-78"/>
            <a:cs typeface="B Titr" pitchFamily="2" charset="-78"/>
          </a:endParaRPr>
        </a:p>
      </dgm:t>
    </dgm:pt>
    <dgm:pt modelId="{9CBF16FF-BC46-4104-8555-254E34F41CE1}" type="parTrans" cxnId="{234DEEA7-382C-4211-9DD1-D7C6CCEEAF19}">
      <dgm:prSet/>
      <dgm:spPr/>
      <dgm:t>
        <a:bodyPr/>
        <a:lstStyle/>
        <a:p>
          <a:pPr rtl="1"/>
          <a:endParaRPr lang="fa-IR"/>
        </a:p>
      </dgm:t>
    </dgm:pt>
    <dgm:pt modelId="{07EAD59E-1BF5-4F0F-972B-D1C7C3038AEC}" type="sibTrans" cxnId="{234DEEA7-382C-4211-9DD1-D7C6CCEEAF19}">
      <dgm:prSet/>
      <dgm:spPr/>
      <dgm:t>
        <a:bodyPr/>
        <a:lstStyle/>
        <a:p>
          <a:pPr rtl="1"/>
          <a:endParaRPr lang="fa-IR"/>
        </a:p>
      </dgm:t>
    </dgm:pt>
    <dgm:pt modelId="{CBC3F5AC-D2B8-4EB8-A4CF-38A9E8619890}">
      <dgm:prSet custT="1"/>
      <dgm:spPr/>
      <dgm:t>
        <a:bodyPr/>
        <a:lstStyle/>
        <a:p>
          <a:pPr rtl="1"/>
          <a:r>
            <a:rPr lang="fa-IR" altLang="en-US" sz="1600" dirty="0" smtClean="0">
              <a:latin typeface="Adobe Arabic" pitchFamily="18" charset="-78"/>
              <a:cs typeface="B Titr" pitchFamily="2" charset="-78"/>
            </a:rPr>
            <a:t>رفتار کلیدی </a:t>
          </a:r>
        </a:p>
      </dgm:t>
    </dgm:pt>
    <dgm:pt modelId="{D78547CD-FB3D-451E-8437-76FC8DD2C8F7}" type="parTrans" cxnId="{A915F55B-0D50-4CB7-AF67-FEBAFF1990EF}">
      <dgm:prSet/>
      <dgm:spPr/>
      <dgm:t>
        <a:bodyPr/>
        <a:lstStyle/>
        <a:p>
          <a:pPr rtl="1"/>
          <a:endParaRPr lang="fa-IR"/>
        </a:p>
      </dgm:t>
    </dgm:pt>
    <dgm:pt modelId="{6D2594E5-6D1E-4AF8-9C50-D2AB655212D4}" type="sibTrans" cxnId="{A915F55B-0D50-4CB7-AF67-FEBAFF1990EF}">
      <dgm:prSet/>
      <dgm:spPr/>
      <dgm:t>
        <a:bodyPr/>
        <a:lstStyle/>
        <a:p>
          <a:pPr rtl="1"/>
          <a:endParaRPr lang="fa-IR"/>
        </a:p>
      </dgm:t>
    </dgm:pt>
    <dgm:pt modelId="{9FD98766-0B31-45AC-B105-06E32C8695BE}" type="pres">
      <dgm:prSet presAssocID="{A95AFD89-7FD5-4DAC-92DE-BD441920E562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pPr rtl="1"/>
          <a:endParaRPr lang="fa-IR"/>
        </a:p>
      </dgm:t>
    </dgm:pt>
    <dgm:pt modelId="{01E604AD-698E-4455-97EA-620E84F95B8A}" type="pres">
      <dgm:prSet presAssocID="{B5BFFA29-6B3A-4D15-8AC5-301B6BA83BA0}" presName="composite" presStyleCnt="0"/>
      <dgm:spPr/>
      <dgm:t>
        <a:bodyPr/>
        <a:lstStyle/>
        <a:p>
          <a:endParaRPr lang="en-US"/>
        </a:p>
      </dgm:t>
    </dgm:pt>
    <dgm:pt modelId="{9A701DC8-4450-45D8-9B51-E129DACC7D15}" type="pres">
      <dgm:prSet presAssocID="{B5BFFA29-6B3A-4D15-8AC5-301B6BA83BA0}" presName="bentUpArrow1" presStyleLbl="alignImgPlace1" presStyleIdx="0" presStyleCnt="3"/>
      <dgm:spPr/>
      <dgm:t>
        <a:bodyPr/>
        <a:lstStyle/>
        <a:p>
          <a:endParaRPr lang="en-US"/>
        </a:p>
      </dgm:t>
    </dgm:pt>
    <dgm:pt modelId="{37EE0D30-6CEB-40CA-B37A-C2BB3D0197E6}" type="pres">
      <dgm:prSet presAssocID="{B5BFFA29-6B3A-4D15-8AC5-301B6BA83BA0}" presName="ParentText" presStyleLbl="node1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7F50CC9-06DD-495B-A69B-5766A6BF9EA2}" type="pres">
      <dgm:prSet presAssocID="{B5BFFA29-6B3A-4D15-8AC5-301B6BA83BA0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00CC6A6D-C81A-4B66-9937-EC79CC4416F9}" type="pres">
      <dgm:prSet presAssocID="{70A169D5-8B27-49AE-8D78-F13098096F98}" presName="sibTrans" presStyleCnt="0"/>
      <dgm:spPr/>
      <dgm:t>
        <a:bodyPr/>
        <a:lstStyle/>
        <a:p>
          <a:endParaRPr lang="en-US"/>
        </a:p>
      </dgm:t>
    </dgm:pt>
    <dgm:pt modelId="{85A23A08-278F-4CA7-B589-783CA53DE3ED}" type="pres">
      <dgm:prSet presAssocID="{1A47B844-B87F-4C93-8BF5-F0BF4CA16CEB}" presName="composite" presStyleCnt="0"/>
      <dgm:spPr/>
      <dgm:t>
        <a:bodyPr/>
        <a:lstStyle/>
        <a:p>
          <a:endParaRPr lang="en-US"/>
        </a:p>
      </dgm:t>
    </dgm:pt>
    <dgm:pt modelId="{0292889A-2445-40B9-B977-1C4A1C38D5BA}" type="pres">
      <dgm:prSet presAssocID="{1A47B844-B87F-4C93-8BF5-F0BF4CA16CEB}" presName="bentUpArrow1" presStyleLbl="alignImgPlace1" presStyleIdx="1" presStyleCnt="3"/>
      <dgm:spPr/>
      <dgm:t>
        <a:bodyPr/>
        <a:lstStyle/>
        <a:p>
          <a:endParaRPr lang="en-US"/>
        </a:p>
      </dgm:t>
    </dgm:pt>
    <dgm:pt modelId="{F3E91DB0-63AB-4314-95C7-56D13E6286E3}" type="pres">
      <dgm:prSet presAssocID="{1A47B844-B87F-4C93-8BF5-F0BF4CA16CEB}" presName="ParentText" presStyleLbl="node1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6839DFA-1975-4D76-9993-0CF72906A6F4}" type="pres">
      <dgm:prSet presAssocID="{1A47B844-B87F-4C93-8BF5-F0BF4CA16CEB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7AD6AD6-A1B4-4A94-B7FC-D54AE1540FDE}" type="pres">
      <dgm:prSet presAssocID="{EE696B2B-7168-4D00-8E42-BFEA64ACED98}" presName="sibTrans" presStyleCnt="0"/>
      <dgm:spPr/>
      <dgm:t>
        <a:bodyPr/>
        <a:lstStyle/>
        <a:p>
          <a:endParaRPr lang="en-US"/>
        </a:p>
      </dgm:t>
    </dgm:pt>
    <dgm:pt modelId="{9746BBD6-E524-4B11-BF02-232C9D3FBF8E}" type="pres">
      <dgm:prSet presAssocID="{B2D22C1D-C88A-4A0E-86AF-D20A19AF8E7A}" presName="composite" presStyleCnt="0"/>
      <dgm:spPr/>
      <dgm:t>
        <a:bodyPr/>
        <a:lstStyle/>
        <a:p>
          <a:endParaRPr lang="en-US"/>
        </a:p>
      </dgm:t>
    </dgm:pt>
    <dgm:pt modelId="{0659A5F7-0022-4CCE-BD29-B3CBD53DD7BA}" type="pres">
      <dgm:prSet presAssocID="{B2D22C1D-C88A-4A0E-86AF-D20A19AF8E7A}" presName="bentUpArrow1" presStyleLbl="alignImgPlace1" presStyleIdx="2" presStyleCnt="3"/>
      <dgm:spPr/>
      <dgm:t>
        <a:bodyPr/>
        <a:lstStyle/>
        <a:p>
          <a:endParaRPr lang="en-US"/>
        </a:p>
      </dgm:t>
    </dgm:pt>
    <dgm:pt modelId="{1A822DA4-A2C7-409B-B385-8541F8A8A1D6}" type="pres">
      <dgm:prSet presAssocID="{B2D22C1D-C88A-4A0E-86AF-D20A19AF8E7A}" presName="ParentText" presStyleLbl="node1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91E95EE-666B-4F4B-97FD-6231D73721F2}" type="pres">
      <dgm:prSet presAssocID="{B2D22C1D-C88A-4A0E-86AF-D20A19AF8E7A}" presName="Child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41EEEE-7D94-4840-8321-909C02EBA654}" type="pres">
      <dgm:prSet presAssocID="{07EAD59E-1BF5-4F0F-972B-D1C7C3038AEC}" presName="sibTrans" presStyleCnt="0"/>
      <dgm:spPr/>
      <dgm:t>
        <a:bodyPr/>
        <a:lstStyle/>
        <a:p>
          <a:endParaRPr lang="en-US"/>
        </a:p>
      </dgm:t>
    </dgm:pt>
    <dgm:pt modelId="{907846DC-E5D2-4B6A-82AA-B132A7A70E17}" type="pres">
      <dgm:prSet presAssocID="{CBC3F5AC-D2B8-4EB8-A4CF-38A9E8619890}" presName="composite" presStyleCnt="0"/>
      <dgm:spPr/>
      <dgm:t>
        <a:bodyPr/>
        <a:lstStyle/>
        <a:p>
          <a:endParaRPr lang="en-US"/>
        </a:p>
      </dgm:t>
    </dgm:pt>
    <dgm:pt modelId="{6BA5C732-7387-41CB-AFD1-107BE3504DBB}" type="pres">
      <dgm:prSet presAssocID="{CBC3F5AC-D2B8-4EB8-A4CF-38A9E8619890}" presName="ParentText" presStyleLbl="node1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92E56ACE-193F-42D9-9966-22F14FD9B051}" type="presOf" srcId="{A95AFD89-7FD5-4DAC-92DE-BD441920E562}" destId="{9FD98766-0B31-45AC-B105-06E32C8695BE}" srcOrd="0" destOrd="0" presId="urn:microsoft.com/office/officeart/2005/8/layout/StepDownProcess"/>
    <dgm:cxn modelId="{21F7FE2D-435A-4CC1-8396-4A80B0B876AC}" type="presOf" srcId="{CBC3F5AC-D2B8-4EB8-A4CF-38A9E8619890}" destId="{6BA5C732-7387-41CB-AFD1-107BE3504DBB}" srcOrd="0" destOrd="0" presId="urn:microsoft.com/office/officeart/2005/8/layout/StepDownProcess"/>
    <dgm:cxn modelId="{A915F55B-0D50-4CB7-AF67-FEBAFF1990EF}" srcId="{A95AFD89-7FD5-4DAC-92DE-BD441920E562}" destId="{CBC3F5AC-D2B8-4EB8-A4CF-38A9E8619890}" srcOrd="3" destOrd="0" parTransId="{D78547CD-FB3D-451E-8437-76FC8DD2C8F7}" sibTransId="{6D2594E5-6D1E-4AF8-9C50-D2AB655212D4}"/>
    <dgm:cxn modelId="{234DEEA7-382C-4211-9DD1-D7C6CCEEAF19}" srcId="{A95AFD89-7FD5-4DAC-92DE-BD441920E562}" destId="{B2D22C1D-C88A-4A0E-86AF-D20A19AF8E7A}" srcOrd="2" destOrd="0" parTransId="{9CBF16FF-BC46-4104-8555-254E34F41CE1}" sibTransId="{07EAD59E-1BF5-4F0F-972B-D1C7C3038AEC}"/>
    <dgm:cxn modelId="{4061B9AB-62C4-46C8-92F6-B51B39BB6482}" srcId="{A95AFD89-7FD5-4DAC-92DE-BD441920E562}" destId="{B5BFFA29-6B3A-4D15-8AC5-301B6BA83BA0}" srcOrd="0" destOrd="0" parTransId="{5E4E0F49-D9FA-44D6-A3EB-48157C21F792}" sibTransId="{70A169D5-8B27-49AE-8D78-F13098096F98}"/>
    <dgm:cxn modelId="{CB42AA02-5C67-4E47-A0EF-B5318A7F1387}" type="presOf" srcId="{B2D22C1D-C88A-4A0E-86AF-D20A19AF8E7A}" destId="{1A822DA4-A2C7-409B-B385-8541F8A8A1D6}" srcOrd="0" destOrd="0" presId="urn:microsoft.com/office/officeart/2005/8/layout/StepDownProcess"/>
    <dgm:cxn modelId="{6ADA6FB6-5BE0-4D84-9E03-0E45F0B31791}" type="presOf" srcId="{1A47B844-B87F-4C93-8BF5-F0BF4CA16CEB}" destId="{F3E91DB0-63AB-4314-95C7-56D13E6286E3}" srcOrd="0" destOrd="0" presId="urn:microsoft.com/office/officeart/2005/8/layout/StepDownProcess"/>
    <dgm:cxn modelId="{13418109-E99A-4AA3-95C9-E29E06FFCD27}" type="presOf" srcId="{B5BFFA29-6B3A-4D15-8AC5-301B6BA83BA0}" destId="{37EE0D30-6CEB-40CA-B37A-C2BB3D0197E6}" srcOrd="0" destOrd="0" presId="urn:microsoft.com/office/officeart/2005/8/layout/StepDownProcess"/>
    <dgm:cxn modelId="{BC503FE1-62F8-4F5D-9C11-9B1EBFCC29E1}" srcId="{A95AFD89-7FD5-4DAC-92DE-BD441920E562}" destId="{1A47B844-B87F-4C93-8BF5-F0BF4CA16CEB}" srcOrd="1" destOrd="0" parTransId="{2E8EDA4B-54C5-4456-A39E-1B7908F5E616}" sibTransId="{EE696B2B-7168-4D00-8E42-BFEA64ACED98}"/>
    <dgm:cxn modelId="{EC39BE20-F4E6-4900-806B-35860B94B70E}" type="presParOf" srcId="{9FD98766-0B31-45AC-B105-06E32C8695BE}" destId="{01E604AD-698E-4455-97EA-620E84F95B8A}" srcOrd="0" destOrd="0" presId="urn:microsoft.com/office/officeart/2005/8/layout/StepDownProcess"/>
    <dgm:cxn modelId="{61ACC7AD-ED5B-4780-92F4-AD53CB9DC0E8}" type="presParOf" srcId="{01E604AD-698E-4455-97EA-620E84F95B8A}" destId="{9A701DC8-4450-45D8-9B51-E129DACC7D15}" srcOrd="0" destOrd="0" presId="urn:microsoft.com/office/officeart/2005/8/layout/StepDownProcess"/>
    <dgm:cxn modelId="{A215EA98-C45A-44E3-9AF2-75E38DB9A06F}" type="presParOf" srcId="{01E604AD-698E-4455-97EA-620E84F95B8A}" destId="{37EE0D30-6CEB-40CA-B37A-C2BB3D0197E6}" srcOrd="1" destOrd="0" presId="urn:microsoft.com/office/officeart/2005/8/layout/StepDownProcess"/>
    <dgm:cxn modelId="{9DE65F33-82AD-475B-A4AA-294511960BB3}" type="presParOf" srcId="{01E604AD-698E-4455-97EA-620E84F95B8A}" destId="{F7F50CC9-06DD-495B-A69B-5766A6BF9EA2}" srcOrd="2" destOrd="0" presId="urn:microsoft.com/office/officeart/2005/8/layout/StepDownProcess"/>
    <dgm:cxn modelId="{22804C9F-B04E-49FA-A3EA-EF0ADF10E6D8}" type="presParOf" srcId="{9FD98766-0B31-45AC-B105-06E32C8695BE}" destId="{00CC6A6D-C81A-4B66-9937-EC79CC4416F9}" srcOrd="1" destOrd="0" presId="urn:microsoft.com/office/officeart/2005/8/layout/StepDownProcess"/>
    <dgm:cxn modelId="{60EF9BED-8F90-4ED3-A3A9-35AB0A2EB1DB}" type="presParOf" srcId="{9FD98766-0B31-45AC-B105-06E32C8695BE}" destId="{85A23A08-278F-4CA7-B589-783CA53DE3ED}" srcOrd="2" destOrd="0" presId="urn:microsoft.com/office/officeart/2005/8/layout/StepDownProcess"/>
    <dgm:cxn modelId="{F4A6040B-F3A8-4364-8206-9CB04CADDB10}" type="presParOf" srcId="{85A23A08-278F-4CA7-B589-783CA53DE3ED}" destId="{0292889A-2445-40B9-B977-1C4A1C38D5BA}" srcOrd="0" destOrd="0" presId="urn:microsoft.com/office/officeart/2005/8/layout/StepDownProcess"/>
    <dgm:cxn modelId="{92446B45-F4C3-463B-9E21-5C3A34BDC448}" type="presParOf" srcId="{85A23A08-278F-4CA7-B589-783CA53DE3ED}" destId="{F3E91DB0-63AB-4314-95C7-56D13E6286E3}" srcOrd="1" destOrd="0" presId="urn:microsoft.com/office/officeart/2005/8/layout/StepDownProcess"/>
    <dgm:cxn modelId="{1C7A8DA4-D27A-4BF3-AAC7-3A2471129748}" type="presParOf" srcId="{85A23A08-278F-4CA7-B589-783CA53DE3ED}" destId="{F6839DFA-1975-4D76-9993-0CF72906A6F4}" srcOrd="2" destOrd="0" presId="urn:microsoft.com/office/officeart/2005/8/layout/StepDownProcess"/>
    <dgm:cxn modelId="{E6D62356-1087-4D8D-9841-47A482D49624}" type="presParOf" srcId="{9FD98766-0B31-45AC-B105-06E32C8695BE}" destId="{27AD6AD6-A1B4-4A94-B7FC-D54AE1540FDE}" srcOrd="3" destOrd="0" presId="urn:microsoft.com/office/officeart/2005/8/layout/StepDownProcess"/>
    <dgm:cxn modelId="{19D86726-506A-468E-A8ED-187F146D8332}" type="presParOf" srcId="{9FD98766-0B31-45AC-B105-06E32C8695BE}" destId="{9746BBD6-E524-4B11-BF02-232C9D3FBF8E}" srcOrd="4" destOrd="0" presId="urn:microsoft.com/office/officeart/2005/8/layout/StepDownProcess"/>
    <dgm:cxn modelId="{458C5902-BB95-402C-A55F-DF2D647931BA}" type="presParOf" srcId="{9746BBD6-E524-4B11-BF02-232C9D3FBF8E}" destId="{0659A5F7-0022-4CCE-BD29-B3CBD53DD7BA}" srcOrd="0" destOrd="0" presId="urn:microsoft.com/office/officeart/2005/8/layout/StepDownProcess"/>
    <dgm:cxn modelId="{053912C8-694E-4303-9A2C-7ED3C9572E7D}" type="presParOf" srcId="{9746BBD6-E524-4B11-BF02-232C9D3FBF8E}" destId="{1A822DA4-A2C7-409B-B385-8541F8A8A1D6}" srcOrd="1" destOrd="0" presId="urn:microsoft.com/office/officeart/2005/8/layout/StepDownProcess"/>
    <dgm:cxn modelId="{96654A01-B2AB-4388-A8F4-6776C722C1DB}" type="presParOf" srcId="{9746BBD6-E524-4B11-BF02-232C9D3FBF8E}" destId="{D91E95EE-666B-4F4B-97FD-6231D73721F2}" srcOrd="2" destOrd="0" presId="urn:microsoft.com/office/officeart/2005/8/layout/StepDownProcess"/>
    <dgm:cxn modelId="{4FA65677-9A8D-4B0D-AF0E-49B31E4CFDFF}" type="presParOf" srcId="{9FD98766-0B31-45AC-B105-06E32C8695BE}" destId="{0A41EEEE-7D94-4840-8321-909C02EBA654}" srcOrd="5" destOrd="0" presId="urn:microsoft.com/office/officeart/2005/8/layout/StepDownProcess"/>
    <dgm:cxn modelId="{5DD07775-C935-4156-AA8D-DA67F0B49AF8}" type="presParOf" srcId="{9FD98766-0B31-45AC-B105-06E32C8695BE}" destId="{907846DC-E5D2-4B6A-82AA-B132A7A70E17}" srcOrd="6" destOrd="0" presId="urn:microsoft.com/office/officeart/2005/8/layout/StepDownProcess"/>
    <dgm:cxn modelId="{8184B9AC-D677-4A78-BE78-774DBD53A081}" type="presParOf" srcId="{907846DC-E5D2-4B6A-82AA-B132A7A70E17}" destId="{6BA5C732-7387-41CB-AFD1-107BE3504DBB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D57364C-9BC1-4455-913E-1B9789394102}" type="doc">
      <dgm:prSet loTypeId="urn:microsoft.com/office/officeart/2005/8/layout/gear1" loCatId="process" qsTypeId="urn:microsoft.com/office/officeart/2005/8/quickstyle/simple1" qsCatId="simple" csTypeId="urn:microsoft.com/office/officeart/2005/8/colors/accent1_1" csCatId="accent1" phldr="1"/>
      <dgm:spPr/>
    </dgm:pt>
    <dgm:pt modelId="{93D3AF32-9D71-416D-BDDB-5B049E60E20D}">
      <dgm:prSet phldrT="[Text]" custT="1"/>
      <dgm:spPr/>
      <dgm:t>
        <a:bodyPr/>
        <a:lstStyle/>
        <a:p>
          <a:pPr rtl="1"/>
          <a:r>
            <a:rPr lang="fa-IR" sz="1800" dirty="0" smtClean="0">
              <a:solidFill>
                <a:srgbClr val="002060"/>
              </a:solidFill>
              <a:cs typeface="B Titr" panose="00000700000000000000" pitchFamily="2" charset="-78"/>
            </a:rPr>
            <a:t>توسعه افراد (حذف شکاف موجود بین شایستگی‌های افراد و سازمان)</a:t>
          </a:r>
          <a:endParaRPr lang="en-US" sz="1800" dirty="0">
            <a:solidFill>
              <a:srgbClr val="002060"/>
            </a:solidFill>
            <a:cs typeface="B Titr" panose="00000700000000000000" pitchFamily="2" charset="-78"/>
          </a:endParaRPr>
        </a:p>
      </dgm:t>
    </dgm:pt>
    <dgm:pt modelId="{A50D3949-D4C8-4AB1-B7D5-3D0688CB6A85}" type="parTrans" cxnId="{44561892-7DE8-4158-BCA0-89F24A4BFCAC}">
      <dgm:prSet/>
      <dgm:spPr/>
      <dgm:t>
        <a:bodyPr/>
        <a:lstStyle/>
        <a:p>
          <a:endParaRPr lang="en-US"/>
        </a:p>
      </dgm:t>
    </dgm:pt>
    <dgm:pt modelId="{28D371F3-B531-479D-BA3E-49B649F83B41}" type="sibTrans" cxnId="{44561892-7DE8-4158-BCA0-89F24A4BFCAC}">
      <dgm:prSet/>
      <dgm:spPr/>
      <dgm:t>
        <a:bodyPr/>
        <a:lstStyle/>
        <a:p>
          <a:endParaRPr lang="en-US"/>
        </a:p>
      </dgm:t>
    </dgm:pt>
    <dgm:pt modelId="{1F088BF7-3127-4D72-8A7B-3D9CB6BBBA60}">
      <dgm:prSet phldrT="[Text]" custT="1"/>
      <dgm:spPr/>
      <dgm:t>
        <a:bodyPr/>
        <a:lstStyle/>
        <a:p>
          <a:r>
            <a:rPr lang="fa-IR" sz="1600" dirty="0" smtClean="0">
              <a:solidFill>
                <a:srgbClr val="002060"/>
              </a:solidFill>
              <a:cs typeface="B Titr" panose="00000700000000000000" pitchFamily="2" charset="-78"/>
            </a:rPr>
            <a:t>شایستگی‌های افراد</a:t>
          </a:r>
          <a:endParaRPr lang="en-US" sz="1600" dirty="0">
            <a:solidFill>
              <a:srgbClr val="002060"/>
            </a:solidFill>
            <a:cs typeface="B Titr" panose="00000700000000000000" pitchFamily="2" charset="-78"/>
          </a:endParaRPr>
        </a:p>
      </dgm:t>
    </dgm:pt>
    <dgm:pt modelId="{443ADD52-271F-4802-9520-BC5CD2CDDE77}" type="parTrans" cxnId="{76CC83C4-6982-4EB0-A65B-67D24D7B74BE}">
      <dgm:prSet/>
      <dgm:spPr/>
      <dgm:t>
        <a:bodyPr/>
        <a:lstStyle/>
        <a:p>
          <a:endParaRPr lang="en-US"/>
        </a:p>
      </dgm:t>
    </dgm:pt>
    <dgm:pt modelId="{5D291B62-FC4A-40D1-9CB9-DC07F5B49DF4}" type="sibTrans" cxnId="{76CC83C4-6982-4EB0-A65B-67D24D7B74BE}">
      <dgm:prSet/>
      <dgm:spPr/>
      <dgm:t>
        <a:bodyPr/>
        <a:lstStyle/>
        <a:p>
          <a:endParaRPr lang="en-US"/>
        </a:p>
      </dgm:t>
    </dgm:pt>
    <dgm:pt modelId="{95EFE91F-22DF-42CF-BBB9-8DA77A56B36C}">
      <dgm:prSet phldrT="[Text]" custT="1"/>
      <dgm:spPr/>
      <dgm:t>
        <a:bodyPr/>
        <a:lstStyle/>
        <a:p>
          <a:pPr rtl="1"/>
          <a:r>
            <a:rPr lang="fa-IR" sz="1600" dirty="0" smtClean="0">
              <a:solidFill>
                <a:srgbClr val="002060"/>
              </a:solidFill>
              <a:cs typeface="B Titr" panose="00000700000000000000" pitchFamily="2" charset="-78"/>
            </a:rPr>
            <a:t>شایستگی‌های متصل به اهداف سازمان</a:t>
          </a:r>
        </a:p>
      </dgm:t>
    </dgm:pt>
    <dgm:pt modelId="{4D73C9B3-59AE-4EF7-A615-85BB2E8D30AF}" type="sibTrans" cxnId="{9AE224CB-8EAF-4B51-A666-D50DE92F8E40}">
      <dgm:prSet/>
      <dgm:spPr/>
      <dgm:t>
        <a:bodyPr/>
        <a:lstStyle/>
        <a:p>
          <a:endParaRPr lang="en-US"/>
        </a:p>
      </dgm:t>
    </dgm:pt>
    <dgm:pt modelId="{E5879C2B-1F13-409B-BCD0-F3EC66FACB38}" type="parTrans" cxnId="{9AE224CB-8EAF-4B51-A666-D50DE92F8E40}">
      <dgm:prSet/>
      <dgm:spPr/>
      <dgm:t>
        <a:bodyPr/>
        <a:lstStyle/>
        <a:p>
          <a:endParaRPr lang="en-US"/>
        </a:p>
      </dgm:t>
    </dgm:pt>
    <dgm:pt modelId="{682AE62A-1B56-443C-8085-A8B15AE68BC2}" type="pres">
      <dgm:prSet presAssocID="{5D57364C-9BC1-4455-913E-1B9789394102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F0D99D78-3E8C-4EAF-A4F8-861FE14B304F}" type="pres">
      <dgm:prSet presAssocID="{93D3AF32-9D71-416D-BDDB-5B049E60E20D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6BF6BF-61A8-4F8B-935C-6AD6F534B51A}" type="pres">
      <dgm:prSet presAssocID="{93D3AF32-9D71-416D-BDDB-5B049E60E20D}" presName="gear1srcNode" presStyleLbl="node1" presStyleIdx="0" presStyleCnt="3"/>
      <dgm:spPr/>
      <dgm:t>
        <a:bodyPr/>
        <a:lstStyle/>
        <a:p>
          <a:endParaRPr lang="en-US"/>
        </a:p>
      </dgm:t>
    </dgm:pt>
    <dgm:pt modelId="{A4D20709-F647-490F-BF0C-D4D390CD2ACA}" type="pres">
      <dgm:prSet presAssocID="{93D3AF32-9D71-416D-BDDB-5B049E60E20D}" presName="gear1dstNode" presStyleLbl="node1" presStyleIdx="0" presStyleCnt="3"/>
      <dgm:spPr/>
      <dgm:t>
        <a:bodyPr/>
        <a:lstStyle/>
        <a:p>
          <a:endParaRPr lang="en-US"/>
        </a:p>
      </dgm:t>
    </dgm:pt>
    <dgm:pt modelId="{80AA43A6-C35D-4812-B8C8-7D41DCCEA888}" type="pres">
      <dgm:prSet presAssocID="{95EFE91F-22DF-42CF-BBB9-8DA77A56B36C}" presName="gear2" presStyleLbl="node1" presStyleIdx="1" presStyleCnt="3" custScaleX="143100" custScaleY="118359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CEBAE0-1ADD-4F83-B07B-84A3F6573FE2}" type="pres">
      <dgm:prSet presAssocID="{95EFE91F-22DF-42CF-BBB9-8DA77A56B36C}" presName="gear2srcNode" presStyleLbl="node1" presStyleIdx="1" presStyleCnt="3"/>
      <dgm:spPr/>
      <dgm:t>
        <a:bodyPr/>
        <a:lstStyle/>
        <a:p>
          <a:endParaRPr lang="en-US"/>
        </a:p>
      </dgm:t>
    </dgm:pt>
    <dgm:pt modelId="{29C46150-FEE2-4937-B0C0-295D6FCADD78}" type="pres">
      <dgm:prSet presAssocID="{95EFE91F-22DF-42CF-BBB9-8DA77A56B36C}" presName="gear2dstNode" presStyleLbl="node1" presStyleIdx="1" presStyleCnt="3"/>
      <dgm:spPr/>
      <dgm:t>
        <a:bodyPr/>
        <a:lstStyle/>
        <a:p>
          <a:endParaRPr lang="en-US"/>
        </a:p>
      </dgm:t>
    </dgm:pt>
    <dgm:pt modelId="{6F452544-725A-40CB-B8DF-E3ACAE2D291A}" type="pres">
      <dgm:prSet presAssocID="{1F088BF7-3127-4D72-8A7B-3D9CB6BBBA60}" presName="gear3" presStyleLbl="node1" presStyleIdx="2" presStyleCnt="3" custScaleX="133886" custScaleY="130348"/>
      <dgm:spPr/>
      <dgm:t>
        <a:bodyPr/>
        <a:lstStyle/>
        <a:p>
          <a:endParaRPr lang="en-US"/>
        </a:p>
      </dgm:t>
    </dgm:pt>
    <dgm:pt modelId="{B568B2C8-A97B-4FEA-8EEE-254EA70EC325}" type="pres">
      <dgm:prSet presAssocID="{1F088BF7-3127-4D72-8A7B-3D9CB6BBBA60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2AEC00-DF2C-4C82-AB5C-E7551162BB4B}" type="pres">
      <dgm:prSet presAssocID="{1F088BF7-3127-4D72-8A7B-3D9CB6BBBA60}" presName="gear3srcNode" presStyleLbl="node1" presStyleIdx="2" presStyleCnt="3"/>
      <dgm:spPr/>
      <dgm:t>
        <a:bodyPr/>
        <a:lstStyle/>
        <a:p>
          <a:endParaRPr lang="en-US"/>
        </a:p>
      </dgm:t>
    </dgm:pt>
    <dgm:pt modelId="{DA5836C5-2611-4E96-B317-959085DC18E5}" type="pres">
      <dgm:prSet presAssocID="{1F088BF7-3127-4D72-8A7B-3D9CB6BBBA60}" presName="gear3dstNode" presStyleLbl="node1" presStyleIdx="2" presStyleCnt="3"/>
      <dgm:spPr/>
      <dgm:t>
        <a:bodyPr/>
        <a:lstStyle/>
        <a:p>
          <a:endParaRPr lang="en-US"/>
        </a:p>
      </dgm:t>
    </dgm:pt>
    <dgm:pt modelId="{758F76A6-20A2-43C1-B1C9-37C37DD695E8}" type="pres">
      <dgm:prSet presAssocID="{28D371F3-B531-479D-BA3E-49B649F83B41}" presName="connector1" presStyleLbl="sibTrans2D1" presStyleIdx="0" presStyleCnt="3"/>
      <dgm:spPr/>
      <dgm:t>
        <a:bodyPr/>
        <a:lstStyle/>
        <a:p>
          <a:endParaRPr lang="en-US"/>
        </a:p>
      </dgm:t>
    </dgm:pt>
    <dgm:pt modelId="{48CE4C45-365C-4D68-AD6E-B77B7AD0164E}" type="pres">
      <dgm:prSet presAssocID="{4D73C9B3-59AE-4EF7-A615-85BB2E8D30AF}" presName="connector2" presStyleLbl="sibTrans2D1" presStyleIdx="1" presStyleCnt="3"/>
      <dgm:spPr/>
      <dgm:t>
        <a:bodyPr/>
        <a:lstStyle/>
        <a:p>
          <a:endParaRPr lang="en-US"/>
        </a:p>
      </dgm:t>
    </dgm:pt>
    <dgm:pt modelId="{CDD6212A-85F3-4A96-B68C-CEA12802BF2C}" type="pres">
      <dgm:prSet presAssocID="{5D291B62-FC4A-40D1-9CB9-DC07F5B49DF4}" presName="connector3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FE2FEC2C-4DA6-402B-BF2E-C97989BCD9E9}" type="presOf" srcId="{5D291B62-FC4A-40D1-9CB9-DC07F5B49DF4}" destId="{CDD6212A-85F3-4A96-B68C-CEA12802BF2C}" srcOrd="0" destOrd="0" presId="urn:microsoft.com/office/officeart/2005/8/layout/gear1"/>
    <dgm:cxn modelId="{47D10C45-304E-4EE5-9A4C-203F816CF9A6}" type="presOf" srcId="{95EFE91F-22DF-42CF-BBB9-8DA77A56B36C}" destId="{29C46150-FEE2-4937-B0C0-295D6FCADD78}" srcOrd="2" destOrd="0" presId="urn:microsoft.com/office/officeart/2005/8/layout/gear1"/>
    <dgm:cxn modelId="{1B27BE17-C268-4122-97A5-02470B9CF16C}" type="presOf" srcId="{95EFE91F-22DF-42CF-BBB9-8DA77A56B36C}" destId="{80AA43A6-C35D-4812-B8C8-7D41DCCEA888}" srcOrd="0" destOrd="0" presId="urn:microsoft.com/office/officeart/2005/8/layout/gear1"/>
    <dgm:cxn modelId="{9AE224CB-8EAF-4B51-A666-D50DE92F8E40}" srcId="{5D57364C-9BC1-4455-913E-1B9789394102}" destId="{95EFE91F-22DF-42CF-BBB9-8DA77A56B36C}" srcOrd="1" destOrd="0" parTransId="{E5879C2B-1F13-409B-BCD0-F3EC66FACB38}" sibTransId="{4D73C9B3-59AE-4EF7-A615-85BB2E8D30AF}"/>
    <dgm:cxn modelId="{76CC83C4-6982-4EB0-A65B-67D24D7B74BE}" srcId="{5D57364C-9BC1-4455-913E-1B9789394102}" destId="{1F088BF7-3127-4D72-8A7B-3D9CB6BBBA60}" srcOrd="2" destOrd="0" parTransId="{443ADD52-271F-4802-9520-BC5CD2CDDE77}" sibTransId="{5D291B62-FC4A-40D1-9CB9-DC07F5B49DF4}"/>
    <dgm:cxn modelId="{EFA978A5-4C27-4E64-A849-0BC549F92E5F}" type="presOf" srcId="{5D57364C-9BC1-4455-913E-1B9789394102}" destId="{682AE62A-1B56-443C-8085-A8B15AE68BC2}" srcOrd="0" destOrd="0" presId="urn:microsoft.com/office/officeart/2005/8/layout/gear1"/>
    <dgm:cxn modelId="{9230E5FD-1E50-4994-9014-7810F27C6977}" type="presOf" srcId="{1F088BF7-3127-4D72-8A7B-3D9CB6BBBA60}" destId="{DA5836C5-2611-4E96-B317-959085DC18E5}" srcOrd="3" destOrd="0" presId="urn:microsoft.com/office/officeart/2005/8/layout/gear1"/>
    <dgm:cxn modelId="{169526F0-4AD2-4DAA-88C4-887E3100453C}" type="presOf" srcId="{95EFE91F-22DF-42CF-BBB9-8DA77A56B36C}" destId="{C3CEBAE0-1ADD-4F83-B07B-84A3F6573FE2}" srcOrd="1" destOrd="0" presId="urn:microsoft.com/office/officeart/2005/8/layout/gear1"/>
    <dgm:cxn modelId="{44561892-7DE8-4158-BCA0-89F24A4BFCAC}" srcId="{5D57364C-9BC1-4455-913E-1B9789394102}" destId="{93D3AF32-9D71-416D-BDDB-5B049E60E20D}" srcOrd="0" destOrd="0" parTransId="{A50D3949-D4C8-4AB1-B7D5-3D0688CB6A85}" sibTransId="{28D371F3-B531-479D-BA3E-49B649F83B41}"/>
    <dgm:cxn modelId="{B221B2AD-C45E-4BAA-8417-BDA27ED1CF18}" type="presOf" srcId="{1F088BF7-3127-4D72-8A7B-3D9CB6BBBA60}" destId="{C42AEC00-DF2C-4C82-AB5C-E7551162BB4B}" srcOrd="2" destOrd="0" presId="urn:microsoft.com/office/officeart/2005/8/layout/gear1"/>
    <dgm:cxn modelId="{7DC72183-4B99-470D-935C-4EA5A51CBDC3}" type="presOf" srcId="{1F088BF7-3127-4D72-8A7B-3D9CB6BBBA60}" destId="{B568B2C8-A97B-4FEA-8EEE-254EA70EC325}" srcOrd="1" destOrd="0" presId="urn:microsoft.com/office/officeart/2005/8/layout/gear1"/>
    <dgm:cxn modelId="{702B6FF9-0434-4B91-B74E-E67E3990CD27}" type="presOf" srcId="{4D73C9B3-59AE-4EF7-A615-85BB2E8D30AF}" destId="{48CE4C45-365C-4D68-AD6E-B77B7AD0164E}" srcOrd="0" destOrd="0" presId="urn:microsoft.com/office/officeart/2005/8/layout/gear1"/>
    <dgm:cxn modelId="{35B1F397-18FA-40AB-BA3B-EEFAA57DF1F0}" type="presOf" srcId="{93D3AF32-9D71-416D-BDDB-5B049E60E20D}" destId="{8F6BF6BF-61A8-4F8B-935C-6AD6F534B51A}" srcOrd="1" destOrd="0" presId="urn:microsoft.com/office/officeart/2005/8/layout/gear1"/>
    <dgm:cxn modelId="{DE602D0E-06E3-43C0-A886-7DA460C6C802}" type="presOf" srcId="{93D3AF32-9D71-416D-BDDB-5B049E60E20D}" destId="{F0D99D78-3E8C-4EAF-A4F8-861FE14B304F}" srcOrd="0" destOrd="0" presId="urn:microsoft.com/office/officeart/2005/8/layout/gear1"/>
    <dgm:cxn modelId="{2FE3772E-EB6A-4A9E-B969-C297C3FFBD63}" type="presOf" srcId="{1F088BF7-3127-4D72-8A7B-3D9CB6BBBA60}" destId="{6F452544-725A-40CB-B8DF-E3ACAE2D291A}" srcOrd="0" destOrd="0" presId="urn:microsoft.com/office/officeart/2005/8/layout/gear1"/>
    <dgm:cxn modelId="{8A930B6B-E293-4095-91EE-4AC0AB9827B2}" type="presOf" srcId="{93D3AF32-9D71-416D-BDDB-5B049E60E20D}" destId="{A4D20709-F647-490F-BF0C-D4D390CD2ACA}" srcOrd="2" destOrd="0" presId="urn:microsoft.com/office/officeart/2005/8/layout/gear1"/>
    <dgm:cxn modelId="{C0EB954C-2274-4D33-8D58-F009DB6B48B5}" type="presOf" srcId="{28D371F3-B531-479D-BA3E-49B649F83B41}" destId="{758F76A6-20A2-43C1-B1C9-37C37DD695E8}" srcOrd="0" destOrd="0" presId="urn:microsoft.com/office/officeart/2005/8/layout/gear1"/>
    <dgm:cxn modelId="{80263154-B99C-4F5D-BFE2-98C830CAC7F5}" type="presParOf" srcId="{682AE62A-1B56-443C-8085-A8B15AE68BC2}" destId="{F0D99D78-3E8C-4EAF-A4F8-861FE14B304F}" srcOrd="0" destOrd="0" presId="urn:microsoft.com/office/officeart/2005/8/layout/gear1"/>
    <dgm:cxn modelId="{A5855FAB-9E7E-4267-881B-639BB7A0D1A3}" type="presParOf" srcId="{682AE62A-1B56-443C-8085-A8B15AE68BC2}" destId="{8F6BF6BF-61A8-4F8B-935C-6AD6F534B51A}" srcOrd="1" destOrd="0" presId="urn:microsoft.com/office/officeart/2005/8/layout/gear1"/>
    <dgm:cxn modelId="{7A096156-8D61-42C8-A3D0-8F368713151C}" type="presParOf" srcId="{682AE62A-1B56-443C-8085-A8B15AE68BC2}" destId="{A4D20709-F647-490F-BF0C-D4D390CD2ACA}" srcOrd="2" destOrd="0" presId="urn:microsoft.com/office/officeart/2005/8/layout/gear1"/>
    <dgm:cxn modelId="{87854B04-41BB-4B73-A9BB-76C5A672BCFA}" type="presParOf" srcId="{682AE62A-1B56-443C-8085-A8B15AE68BC2}" destId="{80AA43A6-C35D-4812-B8C8-7D41DCCEA888}" srcOrd="3" destOrd="0" presId="urn:microsoft.com/office/officeart/2005/8/layout/gear1"/>
    <dgm:cxn modelId="{6912AA95-E344-4773-8F55-E6CDEB83E9F3}" type="presParOf" srcId="{682AE62A-1B56-443C-8085-A8B15AE68BC2}" destId="{C3CEBAE0-1ADD-4F83-B07B-84A3F6573FE2}" srcOrd="4" destOrd="0" presId="urn:microsoft.com/office/officeart/2005/8/layout/gear1"/>
    <dgm:cxn modelId="{6191A1F2-43BB-4796-913D-96CECA5FA4EE}" type="presParOf" srcId="{682AE62A-1B56-443C-8085-A8B15AE68BC2}" destId="{29C46150-FEE2-4937-B0C0-295D6FCADD78}" srcOrd="5" destOrd="0" presId="urn:microsoft.com/office/officeart/2005/8/layout/gear1"/>
    <dgm:cxn modelId="{257629DD-0E11-4C4C-B961-0A0CE96779D5}" type="presParOf" srcId="{682AE62A-1B56-443C-8085-A8B15AE68BC2}" destId="{6F452544-725A-40CB-B8DF-E3ACAE2D291A}" srcOrd="6" destOrd="0" presId="urn:microsoft.com/office/officeart/2005/8/layout/gear1"/>
    <dgm:cxn modelId="{B011393B-615F-4A84-B0A7-99E8BE0ECE77}" type="presParOf" srcId="{682AE62A-1B56-443C-8085-A8B15AE68BC2}" destId="{B568B2C8-A97B-4FEA-8EEE-254EA70EC325}" srcOrd="7" destOrd="0" presId="urn:microsoft.com/office/officeart/2005/8/layout/gear1"/>
    <dgm:cxn modelId="{03AB80D3-9605-4EAA-9D07-CF6D863C9EEA}" type="presParOf" srcId="{682AE62A-1B56-443C-8085-A8B15AE68BC2}" destId="{C42AEC00-DF2C-4C82-AB5C-E7551162BB4B}" srcOrd="8" destOrd="0" presId="urn:microsoft.com/office/officeart/2005/8/layout/gear1"/>
    <dgm:cxn modelId="{04767121-E4DD-4023-9686-9C6C4F3AF396}" type="presParOf" srcId="{682AE62A-1B56-443C-8085-A8B15AE68BC2}" destId="{DA5836C5-2611-4E96-B317-959085DC18E5}" srcOrd="9" destOrd="0" presId="urn:microsoft.com/office/officeart/2005/8/layout/gear1"/>
    <dgm:cxn modelId="{21034CF7-C15E-4EFC-AE50-37F93E06A1B9}" type="presParOf" srcId="{682AE62A-1B56-443C-8085-A8B15AE68BC2}" destId="{758F76A6-20A2-43C1-B1C9-37C37DD695E8}" srcOrd="10" destOrd="0" presId="urn:microsoft.com/office/officeart/2005/8/layout/gear1"/>
    <dgm:cxn modelId="{CEC1FDB4-56A7-4482-8AEC-6BEB4DD60270}" type="presParOf" srcId="{682AE62A-1B56-443C-8085-A8B15AE68BC2}" destId="{48CE4C45-365C-4D68-AD6E-B77B7AD0164E}" srcOrd="11" destOrd="0" presId="urn:microsoft.com/office/officeart/2005/8/layout/gear1"/>
    <dgm:cxn modelId="{7F43167C-60D1-474F-840C-D133E5B3121F}" type="presParOf" srcId="{682AE62A-1B56-443C-8085-A8B15AE68BC2}" destId="{CDD6212A-85F3-4A96-B68C-CEA12802BF2C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F350B58-B9D8-47DA-A3A8-D14D1383940F}" type="doc">
      <dgm:prSet loTypeId="urn:microsoft.com/office/officeart/2005/8/layout/equation1" loCatId="process" qsTypeId="urn:microsoft.com/office/officeart/2005/8/quickstyle/simple1" qsCatId="simple" csTypeId="urn:microsoft.com/office/officeart/2005/8/colors/colorful1" csCatId="colorful" phldr="1"/>
      <dgm:spPr/>
    </dgm:pt>
    <dgm:pt modelId="{A2BA94C1-BA5B-4D68-A699-F8F3396983BD}">
      <dgm:prSet phldrT="[Text]" custT="1"/>
      <dgm:spPr/>
      <dgm:t>
        <a:bodyPr/>
        <a:lstStyle/>
        <a:p>
          <a:r>
            <a:rPr lang="fa-IR" sz="2000" dirty="0" smtClean="0">
              <a:cs typeface="B Titr" panose="00000700000000000000" pitchFamily="2" charset="-78"/>
            </a:rPr>
            <a:t>هزینه‌های توسعه منابع انسانی</a:t>
          </a:r>
          <a:endParaRPr lang="en-US" sz="2000" dirty="0">
            <a:cs typeface="B Titr" panose="00000700000000000000" pitchFamily="2" charset="-78"/>
          </a:endParaRPr>
        </a:p>
      </dgm:t>
    </dgm:pt>
    <dgm:pt modelId="{083D83C9-DDAC-4DFB-B983-98DF36B8EC22}" type="parTrans" cxnId="{A1DCCE50-7B48-4B81-AC53-A3312699EBBB}">
      <dgm:prSet/>
      <dgm:spPr/>
      <dgm:t>
        <a:bodyPr/>
        <a:lstStyle/>
        <a:p>
          <a:endParaRPr lang="en-US"/>
        </a:p>
      </dgm:t>
    </dgm:pt>
    <dgm:pt modelId="{0F978523-369E-4BF3-B5CD-6A766C37B8ED}" type="sibTrans" cxnId="{A1DCCE50-7B48-4B81-AC53-A3312699EBBB}">
      <dgm:prSet/>
      <dgm:spPr/>
      <dgm:t>
        <a:bodyPr/>
        <a:lstStyle/>
        <a:p>
          <a:endParaRPr lang="en-US"/>
        </a:p>
      </dgm:t>
    </dgm:pt>
    <dgm:pt modelId="{5C1B4DF2-7427-4E17-AC48-0F84D43C3E25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fa-IR" sz="2000" dirty="0" smtClean="0">
              <a:cs typeface="B Titr" panose="00000700000000000000" pitchFamily="2" charset="-78"/>
            </a:rPr>
            <a:t>رویکرد شایستگی محور</a:t>
          </a:r>
          <a:endParaRPr lang="en-US" sz="2000" dirty="0">
            <a:cs typeface="B Titr" panose="00000700000000000000" pitchFamily="2" charset="-78"/>
          </a:endParaRPr>
        </a:p>
      </dgm:t>
    </dgm:pt>
    <dgm:pt modelId="{BCC7346A-CC3B-40B6-A613-E24C4536E9FF}" type="parTrans" cxnId="{6E7E1D5E-4213-49B5-BFC5-978544A12DF5}">
      <dgm:prSet/>
      <dgm:spPr/>
      <dgm:t>
        <a:bodyPr/>
        <a:lstStyle/>
        <a:p>
          <a:endParaRPr lang="en-US"/>
        </a:p>
      </dgm:t>
    </dgm:pt>
    <dgm:pt modelId="{BDA52395-F746-4F29-8E6B-EB18EAFDF603}" type="sibTrans" cxnId="{6E7E1D5E-4213-49B5-BFC5-978544A12DF5}">
      <dgm:prSet/>
      <dgm:spPr/>
      <dgm:t>
        <a:bodyPr/>
        <a:lstStyle/>
        <a:p>
          <a:endParaRPr lang="en-US"/>
        </a:p>
      </dgm:t>
    </dgm:pt>
    <dgm:pt modelId="{8E074EEA-63C3-4BC8-8AAA-A68648D6554A}">
      <dgm:prSet phldrT="[Text]" custT="1"/>
      <dgm:spPr>
        <a:solidFill>
          <a:srgbClr val="00B050"/>
        </a:solidFill>
      </dgm:spPr>
      <dgm:t>
        <a:bodyPr/>
        <a:lstStyle/>
        <a:p>
          <a:r>
            <a:rPr lang="fa-IR" sz="2000" dirty="0" smtClean="0">
              <a:cs typeface="B Titr" panose="00000700000000000000" pitchFamily="2" charset="-78"/>
            </a:rPr>
            <a:t>سرمایه‌گذاری</a:t>
          </a:r>
          <a:endParaRPr lang="en-US" sz="2000" dirty="0">
            <a:cs typeface="B Titr" panose="00000700000000000000" pitchFamily="2" charset="-78"/>
          </a:endParaRPr>
        </a:p>
      </dgm:t>
    </dgm:pt>
    <dgm:pt modelId="{4C487244-B0B1-4695-9154-E3FF3C2C4223}" type="parTrans" cxnId="{902EBF25-31EB-477C-99BB-858ED4A42A5F}">
      <dgm:prSet/>
      <dgm:spPr/>
      <dgm:t>
        <a:bodyPr/>
        <a:lstStyle/>
        <a:p>
          <a:endParaRPr lang="en-US"/>
        </a:p>
      </dgm:t>
    </dgm:pt>
    <dgm:pt modelId="{E7EB4CFA-E8A2-4A2E-B23B-CC4E65726522}" type="sibTrans" cxnId="{902EBF25-31EB-477C-99BB-858ED4A42A5F}">
      <dgm:prSet/>
      <dgm:spPr/>
      <dgm:t>
        <a:bodyPr/>
        <a:lstStyle/>
        <a:p>
          <a:endParaRPr lang="en-US"/>
        </a:p>
      </dgm:t>
    </dgm:pt>
    <dgm:pt modelId="{90852E9E-55AA-4C5C-9831-82FBA690696A}" type="pres">
      <dgm:prSet presAssocID="{DF350B58-B9D8-47DA-A3A8-D14D1383940F}" presName="linearFlow" presStyleCnt="0">
        <dgm:presLayoutVars>
          <dgm:dir/>
          <dgm:resizeHandles val="exact"/>
        </dgm:presLayoutVars>
      </dgm:prSet>
      <dgm:spPr/>
    </dgm:pt>
    <dgm:pt modelId="{9CB771FF-F5B7-4A87-84F1-8CB31394AF32}" type="pres">
      <dgm:prSet presAssocID="{A2BA94C1-BA5B-4D68-A699-F8F3396983B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012B46-447D-4480-BE05-B7DC48C24E24}" type="pres">
      <dgm:prSet presAssocID="{0F978523-369E-4BF3-B5CD-6A766C37B8ED}" presName="spacerL" presStyleCnt="0"/>
      <dgm:spPr/>
    </dgm:pt>
    <dgm:pt modelId="{55FF9BD0-8406-4857-A973-74B15B4B3191}" type="pres">
      <dgm:prSet presAssocID="{0F978523-369E-4BF3-B5CD-6A766C37B8ED}" presName="sibTrans" presStyleLbl="sibTrans2D1" presStyleIdx="0" presStyleCnt="2"/>
      <dgm:spPr/>
      <dgm:t>
        <a:bodyPr/>
        <a:lstStyle/>
        <a:p>
          <a:endParaRPr lang="en-US"/>
        </a:p>
      </dgm:t>
    </dgm:pt>
    <dgm:pt modelId="{A5AC2221-91B7-4D53-8D81-6256186630B0}" type="pres">
      <dgm:prSet presAssocID="{0F978523-369E-4BF3-B5CD-6A766C37B8ED}" presName="spacerR" presStyleCnt="0"/>
      <dgm:spPr/>
    </dgm:pt>
    <dgm:pt modelId="{11466CD6-D6B1-42EF-B00D-8F75BA581C2A}" type="pres">
      <dgm:prSet presAssocID="{5C1B4DF2-7427-4E17-AC48-0F84D43C3E2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49D88D-3DEC-4DE7-921E-AC70E19C93FA}" type="pres">
      <dgm:prSet presAssocID="{BDA52395-F746-4F29-8E6B-EB18EAFDF603}" presName="spacerL" presStyleCnt="0"/>
      <dgm:spPr/>
    </dgm:pt>
    <dgm:pt modelId="{BF5B4DB0-0593-4AAB-A67E-D9242E07C0BB}" type="pres">
      <dgm:prSet presAssocID="{BDA52395-F746-4F29-8E6B-EB18EAFDF603}" presName="sibTrans" presStyleLbl="sibTrans2D1" presStyleIdx="1" presStyleCnt="2"/>
      <dgm:spPr/>
      <dgm:t>
        <a:bodyPr/>
        <a:lstStyle/>
        <a:p>
          <a:endParaRPr lang="en-US"/>
        </a:p>
      </dgm:t>
    </dgm:pt>
    <dgm:pt modelId="{676A7287-3D6B-4454-8FEA-C987615F0738}" type="pres">
      <dgm:prSet presAssocID="{BDA52395-F746-4F29-8E6B-EB18EAFDF603}" presName="spacerR" presStyleCnt="0"/>
      <dgm:spPr/>
    </dgm:pt>
    <dgm:pt modelId="{1964D0BC-1B9A-4898-AE11-BCECA6A699FB}" type="pres">
      <dgm:prSet presAssocID="{8E074EEA-63C3-4BC8-8AAA-A68648D6554A}" presName="node" presStyleLbl="node1" presStyleIdx="2" presStyleCnt="3" custLinFactNeighborX="-79734" custLinFactNeighborY="-42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46546CF-A658-4421-B66C-530EC81E04C7}" type="presOf" srcId="{8E074EEA-63C3-4BC8-8AAA-A68648D6554A}" destId="{1964D0BC-1B9A-4898-AE11-BCECA6A699FB}" srcOrd="0" destOrd="0" presId="urn:microsoft.com/office/officeart/2005/8/layout/equation1"/>
    <dgm:cxn modelId="{C9F1358D-F5F2-4771-B9A7-82C08E7CE139}" type="presOf" srcId="{A2BA94C1-BA5B-4D68-A699-F8F3396983BD}" destId="{9CB771FF-F5B7-4A87-84F1-8CB31394AF32}" srcOrd="0" destOrd="0" presId="urn:microsoft.com/office/officeart/2005/8/layout/equation1"/>
    <dgm:cxn modelId="{5F3013F7-EB46-46E2-896B-D6229FD43890}" type="presOf" srcId="{BDA52395-F746-4F29-8E6B-EB18EAFDF603}" destId="{BF5B4DB0-0593-4AAB-A67E-D9242E07C0BB}" srcOrd="0" destOrd="0" presId="urn:microsoft.com/office/officeart/2005/8/layout/equation1"/>
    <dgm:cxn modelId="{7B107E7E-4AAF-44B6-B3FC-B76B891C256A}" type="presOf" srcId="{0F978523-369E-4BF3-B5CD-6A766C37B8ED}" destId="{55FF9BD0-8406-4857-A973-74B15B4B3191}" srcOrd="0" destOrd="0" presId="urn:microsoft.com/office/officeart/2005/8/layout/equation1"/>
    <dgm:cxn modelId="{B7E9F7FF-967D-4C54-B656-D107B5A92724}" type="presOf" srcId="{5C1B4DF2-7427-4E17-AC48-0F84D43C3E25}" destId="{11466CD6-D6B1-42EF-B00D-8F75BA581C2A}" srcOrd="0" destOrd="0" presId="urn:microsoft.com/office/officeart/2005/8/layout/equation1"/>
    <dgm:cxn modelId="{902EBF25-31EB-477C-99BB-858ED4A42A5F}" srcId="{DF350B58-B9D8-47DA-A3A8-D14D1383940F}" destId="{8E074EEA-63C3-4BC8-8AAA-A68648D6554A}" srcOrd="2" destOrd="0" parTransId="{4C487244-B0B1-4695-9154-E3FF3C2C4223}" sibTransId="{E7EB4CFA-E8A2-4A2E-B23B-CC4E65726522}"/>
    <dgm:cxn modelId="{6E7E1D5E-4213-49B5-BFC5-978544A12DF5}" srcId="{DF350B58-B9D8-47DA-A3A8-D14D1383940F}" destId="{5C1B4DF2-7427-4E17-AC48-0F84D43C3E25}" srcOrd="1" destOrd="0" parTransId="{BCC7346A-CC3B-40B6-A613-E24C4536E9FF}" sibTransId="{BDA52395-F746-4F29-8E6B-EB18EAFDF603}"/>
    <dgm:cxn modelId="{A1DCCE50-7B48-4B81-AC53-A3312699EBBB}" srcId="{DF350B58-B9D8-47DA-A3A8-D14D1383940F}" destId="{A2BA94C1-BA5B-4D68-A699-F8F3396983BD}" srcOrd="0" destOrd="0" parTransId="{083D83C9-DDAC-4DFB-B983-98DF36B8EC22}" sibTransId="{0F978523-369E-4BF3-B5CD-6A766C37B8ED}"/>
    <dgm:cxn modelId="{D6D57E0E-BFFF-49C2-A450-227897DAC908}" type="presOf" srcId="{DF350B58-B9D8-47DA-A3A8-D14D1383940F}" destId="{90852E9E-55AA-4C5C-9831-82FBA690696A}" srcOrd="0" destOrd="0" presId="urn:microsoft.com/office/officeart/2005/8/layout/equation1"/>
    <dgm:cxn modelId="{D98FFABD-05DB-4A27-8049-3310ABD9C556}" type="presParOf" srcId="{90852E9E-55AA-4C5C-9831-82FBA690696A}" destId="{9CB771FF-F5B7-4A87-84F1-8CB31394AF32}" srcOrd="0" destOrd="0" presId="urn:microsoft.com/office/officeart/2005/8/layout/equation1"/>
    <dgm:cxn modelId="{CF07D706-BC33-46DD-8E73-8F874DC25BE6}" type="presParOf" srcId="{90852E9E-55AA-4C5C-9831-82FBA690696A}" destId="{A4012B46-447D-4480-BE05-B7DC48C24E24}" srcOrd="1" destOrd="0" presId="urn:microsoft.com/office/officeart/2005/8/layout/equation1"/>
    <dgm:cxn modelId="{D04738A7-B267-48B8-AF33-317830C52C79}" type="presParOf" srcId="{90852E9E-55AA-4C5C-9831-82FBA690696A}" destId="{55FF9BD0-8406-4857-A973-74B15B4B3191}" srcOrd="2" destOrd="0" presId="urn:microsoft.com/office/officeart/2005/8/layout/equation1"/>
    <dgm:cxn modelId="{87C719AA-9BCE-4D44-8BEE-4FAC496182D8}" type="presParOf" srcId="{90852E9E-55AA-4C5C-9831-82FBA690696A}" destId="{A5AC2221-91B7-4D53-8D81-6256186630B0}" srcOrd="3" destOrd="0" presId="urn:microsoft.com/office/officeart/2005/8/layout/equation1"/>
    <dgm:cxn modelId="{A56B9468-FBB9-4466-8120-866EBB792869}" type="presParOf" srcId="{90852E9E-55AA-4C5C-9831-82FBA690696A}" destId="{11466CD6-D6B1-42EF-B00D-8F75BA581C2A}" srcOrd="4" destOrd="0" presId="urn:microsoft.com/office/officeart/2005/8/layout/equation1"/>
    <dgm:cxn modelId="{5D83FDAA-DB33-41D0-BEF0-818D11E4CA1C}" type="presParOf" srcId="{90852E9E-55AA-4C5C-9831-82FBA690696A}" destId="{7649D88D-3DEC-4DE7-921E-AC70E19C93FA}" srcOrd="5" destOrd="0" presId="urn:microsoft.com/office/officeart/2005/8/layout/equation1"/>
    <dgm:cxn modelId="{CEB695CE-0970-4362-9A93-EA43E51DAEFF}" type="presParOf" srcId="{90852E9E-55AA-4C5C-9831-82FBA690696A}" destId="{BF5B4DB0-0593-4AAB-A67E-D9242E07C0BB}" srcOrd="6" destOrd="0" presId="urn:microsoft.com/office/officeart/2005/8/layout/equation1"/>
    <dgm:cxn modelId="{4A12D39F-09D7-4DE3-833E-542E2995AF00}" type="presParOf" srcId="{90852E9E-55AA-4C5C-9831-82FBA690696A}" destId="{676A7287-3D6B-4454-8FEA-C987615F0738}" srcOrd="7" destOrd="0" presId="urn:microsoft.com/office/officeart/2005/8/layout/equation1"/>
    <dgm:cxn modelId="{52322AF0-1295-4E39-B5BD-490AE0236117}" type="presParOf" srcId="{90852E9E-55AA-4C5C-9831-82FBA690696A}" destId="{1964D0BC-1B9A-4898-AE11-BCECA6A699FB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E859888-E120-461E-BB9E-2DC0EC17EE56}" type="doc">
      <dgm:prSet loTypeId="urn:microsoft.com/office/officeart/2005/8/layout/radial1" loCatId="relationship" qsTypeId="urn:microsoft.com/office/officeart/2005/8/quickstyle/3d1" qsCatId="3D" csTypeId="urn:microsoft.com/office/officeart/2005/8/colors/colorful4" csCatId="colorful" phldr="1"/>
      <dgm:spPr/>
    </dgm:pt>
    <dgm:pt modelId="{E5CAA2E7-539F-4C24-8660-2280BAD776E5}">
      <dgm:prSet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b="1" i="0" u="none" strike="noStrike" cap="none" normalizeH="0" baseline="0" dirty="0" smtClean="0">
              <a:ln/>
              <a:solidFill>
                <a:schemeClr val="bg2">
                  <a:lumMod val="10000"/>
                </a:schemeClr>
              </a:solidFill>
              <a:effectLst/>
              <a:latin typeface="Arial" pitchFamily="34" charset="0"/>
              <a:cs typeface="B Titr" pitchFamily="2" charset="-78"/>
            </a:rPr>
            <a:t>شایستگی</a:t>
          </a:r>
          <a:endParaRPr kumimoji="0" lang="en-US" b="1" i="0" u="none" strike="noStrike" cap="none" normalizeH="0" baseline="0" dirty="0" smtClean="0">
            <a:ln/>
            <a:solidFill>
              <a:schemeClr val="bg2">
                <a:lumMod val="10000"/>
              </a:schemeClr>
            </a:solidFill>
            <a:effectLst/>
            <a:latin typeface="Arial" pitchFamily="34" charset="0"/>
            <a:cs typeface="B Titr" pitchFamily="2" charset="-78"/>
          </a:endParaRPr>
        </a:p>
      </dgm:t>
    </dgm:pt>
    <dgm:pt modelId="{88B08A55-16FF-431B-8DC1-75ED90CCC395}" type="parTrans" cxnId="{334931F0-60BB-46AE-9211-59CEB1AA42CD}">
      <dgm:prSet/>
      <dgm:spPr/>
      <dgm:t>
        <a:bodyPr/>
        <a:lstStyle/>
        <a:p>
          <a:pPr rtl="1"/>
          <a:endParaRPr lang="fa-IR"/>
        </a:p>
      </dgm:t>
    </dgm:pt>
    <dgm:pt modelId="{A93708B8-15DD-4B9E-9F83-6BA9667AFF87}" type="sibTrans" cxnId="{334931F0-60BB-46AE-9211-59CEB1AA42CD}">
      <dgm:prSet/>
      <dgm:spPr/>
      <dgm:t>
        <a:bodyPr/>
        <a:lstStyle/>
        <a:p>
          <a:pPr rtl="1"/>
          <a:endParaRPr lang="fa-IR"/>
        </a:p>
      </dgm:t>
    </dgm:pt>
    <dgm:pt modelId="{19C6C9CA-3AB6-46E0-A4B8-B4559A460ECA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b="1" i="0" u="none" strike="noStrike" cap="none" normalizeH="0" baseline="0" dirty="0" smtClean="0">
              <a:ln/>
              <a:effectLst/>
              <a:latin typeface="Arial" pitchFamily="34" charset="0"/>
              <a:cs typeface="B Titr" pitchFamily="2" charset="-78"/>
            </a:rPr>
            <a:t>دانش</a:t>
          </a:r>
          <a:endParaRPr kumimoji="0" lang="en-US" b="1" i="0" u="none" strike="noStrike" cap="none" normalizeH="0" baseline="0" dirty="0" smtClean="0">
            <a:ln/>
            <a:effectLst/>
            <a:latin typeface="Arial" pitchFamily="34" charset="0"/>
            <a:cs typeface="B Titr" pitchFamily="2" charset="-78"/>
          </a:endParaRPr>
        </a:p>
      </dgm:t>
    </dgm:pt>
    <dgm:pt modelId="{53EF639C-DDC5-44D5-9C0B-139FA32077AA}" type="parTrans" cxnId="{E7D1AB23-9C5D-4E07-B73F-2B8A1CAB4E98}">
      <dgm:prSet/>
      <dgm:spPr/>
      <dgm:t>
        <a:bodyPr/>
        <a:lstStyle/>
        <a:p>
          <a:pPr rtl="1"/>
          <a:endParaRPr lang="fa-IR"/>
        </a:p>
      </dgm:t>
    </dgm:pt>
    <dgm:pt modelId="{03716B83-4D6D-4D09-802D-6E6845048248}" type="sibTrans" cxnId="{E7D1AB23-9C5D-4E07-B73F-2B8A1CAB4E98}">
      <dgm:prSet/>
      <dgm:spPr/>
      <dgm:t>
        <a:bodyPr/>
        <a:lstStyle/>
        <a:p>
          <a:pPr rtl="1"/>
          <a:endParaRPr lang="fa-IR"/>
        </a:p>
      </dgm:t>
    </dgm:pt>
    <dgm:pt modelId="{8B1FF1DE-F4E8-40C7-8884-E0D6D8AF084A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b="1" i="0" u="none" strike="noStrike" cap="none" normalizeH="0" baseline="0" dirty="0" smtClean="0">
              <a:ln/>
              <a:effectLst/>
              <a:latin typeface="Arial" pitchFamily="34" charset="0"/>
              <a:cs typeface="B Titr" pitchFamily="2" charset="-78"/>
            </a:rPr>
            <a:t>انگیزش</a:t>
          </a:r>
          <a:endParaRPr kumimoji="0" lang="en-US" b="1" i="0" u="none" strike="noStrike" cap="none" normalizeH="0" baseline="0" dirty="0" smtClean="0">
            <a:ln/>
            <a:effectLst/>
            <a:latin typeface="Arial" pitchFamily="34" charset="0"/>
            <a:cs typeface="B Titr" pitchFamily="2" charset="-78"/>
          </a:endParaRPr>
        </a:p>
      </dgm:t>
    </dgm:pt>
    <dgm:pt modelId="{0C044713-BD47-4861-9776-48E410272C58}" type="parTrans" cxnId="{2DB1088A-F12B-41FE-B980-243DAEBF829E}">
      <dgm:prSet/>
      <dgm:spPr/>
      <dgm:t>
        <a:bodyPr/>
        <a:lstStyle/>
        <a:p>
          <a:pPr rtl="1"/>
          <a:endParaRPr lang="fa-IR"/>
        </a:p>
      </dgm:t>
    </dgm:pt>
    <dgm:pt modelId="{DE88E36A-559E-4AAD-BBF6-94E45ED77AEE}" type="sibTrans" cxnId="{2DB1088A-F12B-41FE-B980-243DAEBF829E}">
      <dgm:prSet/>
      <dgm:spPr/>
      <dgm:t>
        <a:bodyPr/>
        <a:lstStyle/>
        <a:p>
          <a:pPr rtl="1"/>
          <a:endParaRPr lang="fa-IR"/>
        </a:p>
      </dgm:t>
    </dgm:pt>
    <dgm:pt modelId="{C29DD01A-FEDE-41FE-968A-9945022AC8C2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b="1" i="0" u="none" strike="noStrike" cap="none" normalizeH="0" baseline="0" dirty="0" smtClean="0">
              <a:ln/>
              <a:effectLst/>
              <a:latin typeface="Arial" pitchFamily="34" charset="0"/>
              <a:cs typeface="B Titr" pitchFamily="2" charset="-78"/>
            </a:rPr>
            <a:t>مهارت‌ها</a:t>
          </a:r>
          <a:endParaRPr kumimoji="0" lang="en-US" b="1" i="0" u="none" strike="noStrike" cap="none" normalizeH="0" baseline="0" dirty="0" smtClean="0">
            <a:ln/>
            <a:effectLst/>
            <a:latin typeface="Arial" pitchFamily="34" charset="0"/>
            <a:cs typeface="B Titr" pitchFamily="2" charset="-78"/>
          </a:endParaRPr>
        </a:p>
      </dgm:t>
    </dgm:pt>
    <dgm:pt modelId="{515E3A40-5BEF-4526-A52C-ADBB854EF14C}" type="parTrans" cxnId="{60E80A2C-EF24-4EB0-AFBA-B122EEEC2D44}">
      <dgm:prSet/>
      <dgm:spPr/>
      <dgm:t>
        <a:bodyPr/>
        <a:lstStyle/>
        <a:p>
          <a:pPr rtl="1"/>
          <a:endParaRPr lang="fa-IR"/>
        </a:p>
      </dgm:t>
    </dgm:pt>
    <dgm:pt modelId="{5A231238-C99C-4615-A650-AC57F4118CD2}" type="sibTrans" cxnId="{60E80A2C-EF24-4EB0-AFBA-B122EEEC2D44}">
      <dgm:prSet/>
      <dgm:spPr/>
      <dgm:t>
        <a:bodyPr/>
        <a:lstStyle/>
        <a:p>
          <a:pPr rtl="1"/>
          <a:endParaRPr lang="fa-IR"/>
        </a:p>
      </dgm:t>
    </dgm:pt>
    <dgm:pt modelId="{9B3AFABB-AF14-4EAF-901C-E5E06186B13E}">
      <dgm:prSet/>
      <dgm:spPr/>
      <dgm:t>
        <a:bodyPr/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b="1" i="0" u="none" strike="noStrike" cap="none" normalizeH="0" baseline="0" dirty="0" smtClean="0">
              <a:ln/>
              <a:effectLst/>
              <a:latin typeface="Arial" pitchFamily="34" charset="0"/>
              <a:cs typeface="B Titr" pitchFamily="2" charset="-78"/>
            </a:rPr>
            <a:t>شخصیت</a:t>
          </a:r>
          <a:endParaRPr kumimoji="0" lang="en-US" b="1" i="0" u="none" strike="noStrike" cap="none" normalizeH="0" baseline="0" dirty="0" smtClean="0">
            <a:ln/>
            <a:effectLst/>
            <a:latin typeface="Arial" pitchFamily="34" charset="0"/>
            <a:cs typeface="B Titr" pitchFamily="2" charset="-78"/>
          </a:endParaRPr>
        </a:p>
      </dgm:t>
    </dgm:pt>
    <dgm:pt modelId="{33E1DE08-AC12-4B31-80CA-5FEFA4E0978D}" type="parTrans" cxnId="{B3826E9F-CA6D-494E-B56D-5EA4A4964400}">
      <dgm:prSet/>
      <dgm:spPr/>
      <dgm:t>
        <a:bodyPr/>
        <a:lstStyle/>
        <a:p>
          <a:pPr rtl="1"/>
          <a:endParaRPr lang="fa-IR"/>
        </a:p>
      </dgm:t>
    </dgm:pt>
    <dgm:pt modelId="{8E43B17F-6E05-416F-9CB9-4D961EDA1075}" type="sibTrans" cxnId="{B3826E9F-CA6D-494E-B56D-5EA4A4964400}">
      <dgm:prSet/>
      <dgm:spPr/>
      <dgm:t>
        <a:bodyPr/>
        <a:lstStyle/>
        <a:p>
          <a:pPr rtl="1"/>
          <a:endParaRPr lang="fa-IR"/>
        </a:p>
      </dgm:t>
    </dgm:pt>
    <dgm:pt modelId="{E2077EEC-C3ED-48F6-958C-C8E7DDF3F036}" type="pres">
      <dgm:prSet presAssocID="{4E859888-E120-461E-BB9E-2DC0EC17EE56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06558C1-EC5D-4B0E-AFAD-451C42C3CFA2}" type="pres">
      <dgm:prSet presAssocID="{E5CAA2E7-539F-4C24-8660-2280BAD776E5}" presName="centerShape" presStyleLbl="node0" presStyleIdx="0" presStyleCnt="1"/>
      <dgm:spPr/>
      <dgm:t>
        <a:bodyPr/>
        <a:lstStyle/>
        <a:p>
          <a:pPr rtl="1"/>
          <a:endParaRPr lang="fa-IR"/>
        </a:p>
      </dgm:t>
    </dgm:pt>
    <dgm:pt modelId="{024FA58B-B470-4C3E-9956-10B0EA21F021}" type="pres">
      <dgm:prSet presAssocID="{53EF639C-DDC5-44D5-9C0B-139FA32077AA}" presName="Name9" presStyleLbl="parChTrans1D2" presStyleIdx="0" presStyleCnt="4"/>
      <dgm:spPr/>
      <dgm:t>
        <a:bodyPr/>
        <a:lstStyle/>
        <a:p>
          <a:pPr rtl="1"/>
          <a:endParaRPr lang="fa-IR"/>
        </a:p>
      </dgm:t>
    </dgm:pt>
    <dgm:pt modelId="{307D058D-A937-4BEC-A6A5-900528A228CB}" type="pres">
      <dgm:prSet presAssocID="{53EF639C-DDC5-44D5-9C0B-139FA32077AA}" presName="connTx" presStyleLbl="parChTrans1D2" presStyleIdx="0" presStyleCnt="4"/>
      <dgm:spPr/>
      <dgm:t>
        <a:bodyPr/>
        <a:lstStyle/>
        <a:p>
          <a:pPr rtl="1"/>
          <a:endParaRPr lang="fa-IR"/>
        </a:p>
      </dgm:t>
    </dgm:pt>
    <dgm:pt modelId="{271BB744-2536-4A38-872E-A5EC78963A8D}" type="pres">
      <dgm:prSet presAssocID="{19C6C9CA-3AB6-46E0-A4B8-B4559A460ECA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58BEF2A3-00D8-41F7-8182-42E7D5941019}" type="pres">
      <dgm:prSet presAssocID="{0C044713-BD47-4861-9776-48E410272C58}" presName="Name9" presStyleLbl="parChTrans1D2" presStyleIdx="1" presStyleCnt="4"/>
      <dgm:spPr/>
      <dgm:t>
        <a:bodyPr/>
        <a:lstStyle/>
        <a:p>
          <a:pPr rtl="1"/>
          <a:endParaRPr lang="fa-IR"/>
        </a:p>
      </dgm:t>
    </dgm:pt>
    <dgm:pt modelId="{E37CBB8C-A743-4594-B16D-EA62B8A20C0E}" type="pres">
      <dgm:prSet presAssocID="{0C044713-BD47-4861-9776-48E410272C58}" presName="connTx" presStyleLbl="parChTrans1D2" presStyleIdx="1" presStyleCnt="4"/>
      <dgm:spPr/>
      <dgm:t>
        <a:bodyPr/>
        <a:lstStyle/>
        <a:p>
          <a:pPr rtl="1"/>
          <a:endParaRPr lang="fa-IR"/>
        </a:p>
      </dgm:t>
    </dgm:pt>
    <dgm:pt modelId="{BB583000-04E9-4C57-B36C-8810507E349C}" type="pres">
      <dgm:prSet presAssocID="{8B1FF1DE-F4E8-40C7-8884-E0D6D8AF084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8826C5C-A7F6-4C33-B372-CC44EF7B20F0}" type="pres">
      <dgm:prSet presAssocID="{515E3A40-5BEF-4526-A52C-ADBB854EF14C}" presName="Name9" presStyleLbl="parChTrans1D2" presStyleIdx="2" presStyleCnt="4"/>
      <dgm:spPr/>
      <dgm:t>
        <a:bodyPr/>
        <a:lstStyle/>
        <a:p>
          <a:pPr rtl="1"/>
          <a:endParaRPr lang="fa-IR"/>
        </a:p>
      </dgm:t>
    </dgm:pt>
    <dgm:pt modelId="{173D40CB-3B89-4550-B27C-94034E9B20E8}" type="pres">
      <dgm:prSet presAssocID="{515E3A40-5BEF-4526-A52C-ADBB854EF14C}" presName="connTx" presStyleLbl="parChTrans1D2" presStyleIdx="2" presStyleCnt="4"/>
      <dgm:spPr/>
      <dgm:t>
        <a:bodyPr/>
        <a:lstStyle/>
        <a:p>
          <a:pPr rtl="1"/>
          <a:endParaRPr lang="fa-IR"/>
        </a:p>
      </dgm:t>
    </dgm:pt>
    <dgm:pt modelId="{D4353287-82A1-41CB-A518-968CCBCA048C}" type="pres">
      <dgm:prSet presAssocID="{C29DD01A-FEDE-41FE-968A-9945022AC8C2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79DE767-4D17-4E82-9DA4-F44B69FF5D72}" type="pres">
      <dgm:prSet presAssocID="{33E1DE08-AC12-4B31-80CA-5FEFA4E0978D}" presName="Name9" presStyleLbl="parChTrans1D2" presStyleIdx="3" presStyleCnt="4"/>
      <dgm:spPr/>
      <dgm:t>
        <a:bodyPr/>
        <a:lstStyle/>
        <a:p>
          <a:pPr rtl="1"/>
          <a:endParaRPr lang="fa-IR"/>
        </a:p>
      </dgm:t>
    </dgm:pt>
    <dgm:pt modelId="{94322B95-F014-4020-B83A-EB029C06D776}" type="pres">
      <dgm:prSet presAssocID="{33E1DE08-AC12-4B31-80CA-5FEFA4E0978D}" presName="connTx" presStyleLbl="parChTrans1D2" presStyleIdx="3" presStyleCnt="4"/>
      <dgm:spPr/>
      <dgm:t>
        <a:bodyPr/>
        <a:lstStyle/>
        <a:p>
          <a:pPr rtl="1"/>
          <a:endParaRPr lang="fa-IR"/>
        </a:p>
      </dgm:t>
    </dgm:pt>
    <dgm:pt modelId="{D10B9349-2E9D-46E9-8F98-D2A4AE3C1A2B}" type="pres">
      <dgm:prSet presAssocID="{9B3AFABB-AF14-4EAF-901C-E5E06186B13E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4F4C17A0-8692-4245-A9A2-6D26B2F1510F}" type="presOf" srcId="{E5CAA2E7-539F-4C24-8660-2280BAD776E5}" destId="{706558C1-EC5D-4B0E-AFAD-451C42C3CFA2}" srcOrd="0" destOrd="0" presId="urn:microsoft.com/office/officeart/2005/8/layout/radial1"/>
    <dgm:cxn modelId="{8CFC1D55-FE48-4635-A9F8-BA835E269A83}" type="presOf" srcId="{53EF639C-DDC5-44D5-9C0B-139FA32077AA}" destId="{307D058D-A937-4BEC-A6A5-900528A228CB}" srcOrd="1" destOrd="0" presId="urn:microsoft.com/office/officeart/2005/8/layout/radial1"/>
    <dgm:cxn modelId="{209532C4-386D-469E-9541-E323D232BBEE}" type="presOf" srcId="{33E1DE08-AC12-4B31-80CA-5FEFA4E0978D}" destId="{94322B95-F014-4020-B83A-EB029C06D776}" srcOrd="1" destOrd="0" presId="urn:microsoft.com/office/officeart/2005/8/layout/radial1"/>
    <dgm:cxn modelId="{01346F74-EF8B-4D4B-A973-FFF1FA630F00}" type="presOf" srcId="{515E3A40-5BEF-4526-A52C-ADBB854EF14C}" destId="{28826C5C-A7F6-4C33-B372-CC44EF7B20F0}" srcOrd="0" destOrd="0" presId="urn:microsoft.com/office/officeart/2005/8/layout/radial1"/>
    <dgm:cxn modelId="{60E80A2C-EF24-4EB0-AFBA-B122EEEC2D44}" srcId="{E5CAA2E7-539F-4C24-8660-2280BAD776E5}" destId="{C29DD01A-FEDE-41FE-968A-9945022AC8C2}" srcOrd="2" destOrd="0" parTransId="{515E3A40-5BEF-4526-A52C-ADBB854EF14C}" sibTransId="{5A231238-C99C-4615-A650-AC57F4118CD2}"/>
    <dgm:cxn modelId="{59AB8E6D-EEC0-4087-B8BC-ED2F0371323E}" type="presOf" srcId="{53EF639C-DDC5-44D5-9C0B-139FA32077AA}" destId="{024FA58B-B470-4C3E-9956-10B0EA21F021}" srcOrd="0" destOrd="0" presId="urn:microsoft.com/office/officeart/2005/8/layout/radial1"/>
    <dgm:cxn modelId="{803B13ED-ACE0-428E-BC63-0F50618BE982}" type="presOf" srcId="{9B3AFABB-AF14-4EAF-901C-E5E06186B13E}" destId="{D10B9349-2E9D-46E9-8F98-D2A4AE3C1A2B}" srcOrd="0" destOrd="0" presId="urn:microsoft.com/office/officeart/2005/8/layout/radial1"/>
    <dgm:cxn modelId="{13A9361B-0310-41D3-BA4C-211AAB9EC7DF}" type="presOf" srcId="{515E3A40-5BEF-4526-A52C-ADBB854EF14C}" destId="{173D40CB-3B89-4550-B27C-94034E9B20E8}" srcOrd="1" destOrd="0" presId="urn:microsoft.com/office/officeart/2005/8/layout/radial1"/>
    <dgm:cxn modelId="{E7D1AB23-9C5D-4E07-B73F-2B8A1CAB4E98}" srcId="{E5CAA2E7-539F-4C24-8660-2280BAD776E5}" destId="{19C6C9CA-3AB6-46E0-A4B8-B4559A460ECA}" srcOrd="0" destOrd="0" parTransId="{53EF639C-DDC5-44D5-9C0B-139FA32077AA}" sibTransId="{03716B83-4D6D-4D09-802D-6E6845048248}"/>
    <dgm:cxn modelId="{B3826E9F-CA6D-494E-B56D-5EA4A4964400}" srcId="{E5CAA2E7-539F-4C24-8660-2280BAD776E5}" destId="{9B3AFABB-AF14-4EAF-901C-E5E06186B13E}" srcOrd="3" destOrd="0" parTransId="{33E1DE08-AC12-4B31-80CA-5FEFA4E0978D}" sibTransId="{8E43B17F-6E05-416F-9CB9-4D961EDA1075}"/>
    <dgm:cxn modelId="{8E25FE34-7D3C-40A4-8528-D5B5611563A9}" type="presOf" srcId="{4E859888-E120-461E-BB9E-2DC0EC17EE56}" destId="{E2077EEC-C3ED-48F6-958C-C8E7DDF3F036}" srcOrd="0" destOrd="0" presId="urn:microsoft.com/office/officeart/2005/8/layout/radial1"/>
    <dgm:cxn modelId="{636F3E13-CEAA-4998-84A4-3E5FB3DED599}" type="presOf" srcId="{C29DD01A-FEDE-41FE-968A-9945022AC8C2}" destId="{D4353287-82A1-41CB-A518-968CCBCA048C}" srcOrd="0" destOrd="0" presId="urn:microsoft.com/office/officeart/2005/8/layout/radial1"/>
    <dgm:cxn modelId="{DF0CFF75-2D23-442B-A99D-BB7C8170522E}" type="presOf" srcId="{0C044713-BD47-4861-9776-48E410272C58}" destId="{E37CBB8C-A743-4594-B16D-EA62B8A20C0E}" srcOrd="1" destOrd="0" presId="urn:microsoft.com/office/officeart/2005/8/layout/radial1"/>
    <dgm:cxn modelId="{C9073FB4-4E96-4F8C-91BC-E8EF416E9168}" type="presOf" srcId="{33E1DE08-AC12-4B31-80CA-5FEFA4E0978D}" destId="{F79DE767-4D17-4E82-9DA4-F44B69FF5D72}" srcOrd="0" destOrd="0" presId="urn:microsoft.com/office/officeart/2005/8/layout/radial1"/>
    <dgm:cxn modelId="{334931F0-60BB-46AE-9211-59CEB1AA42CD}" srcId="{4E859888-E120-461E-BB9E-2DC0EC17EE56}" destId="{E5CAA2E7-539F-4C24-8660-2280BAD776E5}" srcOrd="0" destOrd="0" parTransId="{88B08A55-16FF-431B-8DC1-75ED90CCC395}" sibTransId="{A93708B8-15DD-4B9E-9F83-6BA9667AFF87}"/>
    <dgm:cxn modelId="{524CDEB4-C877-45E5-A5C2-E4E6DA0DC76F}" type="presOf" srcId="{19C6C9CA-3AB6-46E0-A4B8-B4559A460ECA}" destId="{271BB744-2536-4A38-872E-A5EC78963A8D}" srcOrd="0" destOrd="0" presId="urn:microsoft.com/office/officeart/2005/8/layout/radial1"/>
    <dgm:cxn modelId="{98A4DAA7-AA08-432D-967C-36FE8F5AF4C4}" type="presOf" srcId="{0C044713-BD47-4861-9776-48E410272C58}" destId="{58BEF2A3-00D8-41F7-8182-42E7D5941019}" srcOrd="0" destOrd="0" presId="urn:microsoft.com/office/officeart/2005/8/layout/radial1"/>
    <dgm:cxn modelId="{D6999B73-DF0D-4674-B30F-5FBCF7365638}" type="presOf" srcId="{8B1FF1DE-F4E8-40C7-8884-E0D6D8AF084A}" destId="{BB583000-04E9-4C57-B36C-8810507E349C}" srcOrd="0" destOrd="0" presId="urn:microsoft.com/office/officeart/2005/8/layout/radial1"/>
    <dgm:cxn modelId="{2DB1088A-F12B-41FE-B980-243DAEBF829E}" srcId="{E5CAA2E7-539F-4C24-8660-2280BAD776E5}" destId="{8B1FF1DE-F4E8-40C7-8884-E0D6D8AF084A}" srcOrd="1" destOrd="0" parTransId="{0C044713-BD47-4861-9776-48E410272C58}" sibTransId="{DE88E36A-559E-4AAD-BBF6-94E45ED77AEE}"/>
    <dgm:cxn modelId="{86EB8FAC-F05F-47ED-8A6E-9330D55AD231}" type="presParOf" srcId="{E2077EEC-C3ED-48F6-958C-C8E7DDF3F036}" destId="{706558C1-EC5D-4B0E-AFAD-451C42C3CFA2}" srcOrd="0" destOrd="0" presId="urn:microsoft.com/office/officeart/2005/8/layout/radial1"/>
    <dgm:cxn modelId="{09C422A9-14CF-41BA-926C-88871134151A}" type="presParOf" srcId="{E2077EEC-C3ED-48F6-958C-C8E7DDF3F036}" destId="{024FA58B-B470-4C3E-9956-10B0EA21F021}" srcOrd="1" destOrd="0" presId="urn:microsoft.com/office/officeart/2005/8/layout/radial1"/>
    <dgm:cxn modelId="{363E5FBA-DEFB-4F79-9836-343C1432D70E}" type="presParOf" srcId="{024FA58B-B470-4C3E-9956-10B0EA21F021}" destId="{307D058D-A937-4BEC-A6A5-900528A228CB}" srcOrd="0" destOrd="0" presId="urn:microsoft.com/office/officeart/2005/8/layout/radial1"/>
    <dgm:cxn modelId="{7B010FE7-60E9-45EE-983D-5153C4B4FBEB}" type="presParOf" srcId="{E2077EEC-C3ED-48F6-958C-C8E7DDF3F036}" destId="{271BB744-2536-4A38-872E-A5EC78963A8D}" srcOrd="2" destOrd="0" presId="urn:microsoft.com/office/officeart/2005/8/layout/radial1"/>
    <dgm:cxn modelId="{20697C87-3A27-4CE1-AB74-BD569C4D2FBF}" type="presParOf" srcId="{E2077EEC-C3ED-48F6-958C-C8E7DDF3F036}" destId="{58BEF2A3-00D8-41F7-8182-42E7D5941019}" srcOrd="3" destOrd="0" presId="urn:microsoft.com/office/officeart/2005/8/layout/radial1"/>
    <dgm:cxn modelId="{6F31E3B0-7876-4FD5-9227-D2E6AD025FA7}" type="presParOf" srcId="{58BEF2A3-00D8-41F7-8182-42E7D5941019}" destId="{E37CBB8C-A743-4594-B16D-EA62B8A20C0E}" srcOrd="0" destOrd="0" presId="urn:microsoft.com/office/officeart/2005/8/layout/radial1"/>
    <dgm:cxn modelId="{DB4A6FBC-89C1-462A-BB8E-0C3E32C65682}" type="presParOf" srcId="{E2077EEC-C3ED-48F6-958C-C8E7DDF3F036}" destId="{BB583000-04E9-4C57-B36C-8810507E349C}" srcOrd="4" destOrd="0" presId="urn:microsoft.com/office/officeart/2005/8/layout/radial1"/>
    <dgm:cxn modelId="{2F52D0A0-E3DD-4176-A642-C6B8C5CA164F}" type="presParOf" srcId="{E2077EEC-C3ED-48F6-958C-C8E7DDF3F036}" destId="{28826C5C-A7F6-4C33-B372-CC44EF7B20F0}" srcOrd="5" destOrd="0" presId="urn:microsoft.com/office/officeart/2005/8/layout/radial1"/>
    <dgm:cxn modelId="{3BA8E160-2D6C-4707-A228-CFBF8058B6A8}" type="presParOf" srcId="{28826C5C-A7F6-4C33-B372-CC44EF7B20F0}" destId="{173D40CB-3B89-4550-B27C-94034E9B20E8}" srcOrd="0" destOrd="0" presId="urn:microsoft.com/office/officeart/2005/8/layout/radial1"/>
    <dgm:cxn modelId="{A140A01F-ADF8-4F04-BD80-E2BC3B03939D}" type="presParOf" srcId="{E2077EEC-C3ED-48F6-958C-C8E7DDF3F036}" destId="{D4353287-82A1-41CB-A518-968CCBCA048C}" srcOrd="6" destOrd="0" presId="urn:microsoft.com/office/officeart/2005/8/layout/radial1"/>
    <dgm:cxn modelId="{EA20A19D-0CB1-4438-B766-CCD34012C3F3}" type="presParOf" srcId="{E2077EEC-C3ED-48F6-958C-C8E7DDF3F036}" destId="{F79DE767-4D17-4E82-9DA4-F44B69FF5D72}" srcOrd="7" destOrd="0" presId="urn:microsoft.com/office/officeart/2005/8/layout/radial1"/>
    <dgm:cxn modelId="{924FF0E1-2E24-4573-BEEA-050C7971CE52}" type="presParOf" srcId="{F79DE767-4D17-4E82-9DA4-F44B69FF5D72}" destId="{94322B95-F014-4020-B83A-EB029C06D776}" srcOrd="0" destOrd="0" presId="urn:microsoft.com/office/officeart/2005/8/layout/radial1"/>
    <dgm:cxn modelId="{218B9EDE-8BB4-4D09-9EEE-AEA182C9DEF8}" type="presParOf" srcId="{E2077EEC-C3ED-48F6-958C-C8E7DDF3F036}" destId="{D10B9349-2E9D-46E9-8F98-D2A4AE3C1A2B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95AFD89-7FD5-4DAC-92DE-BD441920E562}" type="doc">
      <dgm:prSet loTypeId="urn:microsoft.com/office/officeart/2005/8/layout/StepDownProcess" loCatId="process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pPr rtl="1"/>
          <a:endParaRPr lang="fa-IR"/>
        </a:p>
      </dgm:t>
    </dgm:pt>
    <dgm:pt modelId="{B5BFFA29-6B3A-4D15-8AC5-301B6BA83BA0}">
      <dgm:prSet phldrT="[Text]" custT="1"/>
      <dgm:spPr/>
      <dgm:t>
        <a:bodyPr/>
        <a:lstStyle/>
        <a:p>
          <a:pPr rtl="1"/>
          <a:r>
            <a:rPr lang="fa-IR" altLang="en-US" sz="1800" dirty="0" smtClean="0">
              <a:latin typeface="Adobe Arabic" pitchFamily="18" charset="-78"/>
              <a:cs typeface="B Titr" pitchFamily="2" charset="-78"/>
            </a:rPr>
            <a:t>حوزه</a:t>
          </a:r>
        </a:p>
        <a:p>
          <a:pPr rtl="1"/>
          <a:r>
            <a:rPr lang="en-US" altLang="en-US" sz="1800" dirty="0" smtClean="0">
              <a:latin typeface="Adobe Arabic" pitchFamily="18" charset="-78"/>
              <a:cs typeface="B Titr" pitchFamily="2" charset="-78"/>
            </a:rPr>
            <a:t>Domain   </a:t>
          </a:r>
          <a:endParaRPr lang="fa-IR" sz="1800" dirty="0">
            <a:latin typeface="Adobe Arabic" pitchFamily="18" charset="-78"/>
            <a:cs typeface="B Titr" pitchFamily="2" charset="-78"/>
          </a:endParaRPr>
        </a:p>
      </dgm:t>
    </dgm:pt>
    <dgm:pt modelId="{5E4E0F49-D9FA-44D6-A3EB-48157C21F792}" type="parTrans" cxnId="{4061B9AB-62C4-46C8-92F6-B51B39BB6482}">
      <dgm:prSet/>
      <dgm:spPr/>
      <dgm:t>
        <a:bodyPr/>
        <a:lstStyle/>
        <a:p>
          <a:pPr rtl="1"/>
          <a:endParaRPr lang="fa-IR"/>
        </a:p>
      </dgm:t>
    </dgm:pt>
    <dgm:pt modelId="{70A169D5-8B27-49AE-8D78-F13098096F98}" type="sibTrans" cxnId="{4061B9AB-62C4-46C8-92F6-B51B39BB6482}">
      <dgm:prSet/>
      <dgm:spPr/>
      <dgm:t>
        <a:bodyPr/>
        <a:lstStyle/>
        <a:p>
          <a:pPr rtl="1"/>
          <a:endParaRPr lang="fa-IR"/>
        </a:p>
      </dgm:t>
    </dgm:pt>
    <dgm:pt modelId="{1A47B844-B87F-4C93-8BF5-F0BF4CA16CEB}">
      <dgm:prSet custT="1"/>
      <dgm:spPr/>
      <dgm:t>
        <a:bodyPr/>
        <a:lstStyle/>
        <a:p>
          <a:pPr rtl="1"/>
          <a:r>
            <a:rPr lang="fa-IR" altLang="en-US" sz="1800" dirty="0" smtClean="0">
              <a:latin typeface="Adobe Arabic" pitchFamily="18" charset="-78"/>
              <a:cs typeface="B Titr" pitchFamily="2" charset="-78"/>
            </a:rPr>
            <a:t>خوشه                     </a:t>
          </a:r>
          <a:r>
            <a:rPr lang="en-US" altLang="en-US" sz="1800" dirty="0" smtClean="0">
              <a:latin typeface="Adobe Arabic" pitchFamily="18" charset="-78"/>
              <a:cs typeface="B Titr" pitchFamily="2" charset="-78"/>
            </a:rPr>
            <a:t>Cluster</a:t>
          </a:r>
          <a:endParaRPr lang="fa-IR" altLang="en-US" sz="1800" dirty="0" smtClean="0">
            <a:latin typeface="Adobe Arabic" pitchFamily="18" charset="-78"/>
            <a:cs typeface="B Titr" pitchFamily="2" charset="-78"/>
          </a:endParaRPr>
        </a:p>
      </dgm:t>
    </dgm:pt>
    <dgm:pt modelId="{2E8EDA4B-54C5-4456-A39E-1B7908F5E616}" type="parTrans" cxnId="{BC503FE1-62F8-4F5D-9C11-9B1EBFCC29E1}">
      <dgm:prSet/>
      <dgm:spPr/>
      <dgm:t>
        <a:bodyPr/>
        <a:lstStyle/>
        <a:p>
          <a:pPr rtl="1"/>
          <a:endParaRPr lang="fa-IR"/>
        </a:p>
      </dgm:t>
    </dgm:pt>
    <dgm:pt modelId="{EE696B2B-7168-4D00-8E42-BFEA64ACED98}" type="sibTrans" cxnId="{BC503FE1-62F8-4F5D-9C11-9B1EBFCC29E1}">
      <dgm:prSet/>
      <dgm:spPr/>
      <dgm:t>
        <a:bodyPr/>
        <a:lstStyle/>
        <a:p>
          <a:pPr rtl="1"/>
          <a:endParaRPr lang="fa-IR"/>
        </a:p>
      </dgm:t>
    </dgm:pt>
    <dgm:pt modelId="{B2D22C1D-C88A-4A0E-86AF-D20A19AF8E7A}">
      <dgm:prSet custT="1"/>
      <dgm:spPr/>
      <dgm:t>
        <a:bodyPr/>
        <a:lstStyle/>
        <a:p>
          <a:pPr rtl="1"/>
          <a:r>
            <a:rPr lang="fa-IR" altLang="en-US" sz="1800" dirty="0" smtClean="0">
              <a:latin typeface="Adobe Arabic" pitchFamily="18" charset="-78"/>
              <a:cs typeface="B Titr" pitchFamily="2" charset="-78"/>
            </a:rPr>
            <a:t>مولفه                </a:t>
          </a:r>
          <a:r>
            <a:rPr lang="en-US" altLang="en-US" sz="1800" dirty="0" smtClean="0">
              <a:latin typeface="Adobe Arabic" pitchFamily="18" charset="-78"/>
              <a:cs typeface="B Titr" pitchFamily="2" charset="-78"/>
            </a:rPr>
            <a:t>Factor</a:t>
          </a:r>
        </a:p>
      </dgm:t>
    </dgm:pt>
    <dgm:pt modelId="{9CBF16FF-BC46-4104-8555-254E34F41CE1}" type="parTrans" cxnId="{234DEEA7-382C-4211-9DD1-D7C6CCEEAF19}">
      <dgm:prSet/>
      <dgm:spPr/>
      <dgm:t>
        <a:bodyPr/>
        <a:lstStyle/>
        <a:p>
          <a:pPr rtl="1"/>
          <a:endParaRPr lang="fa-IR"/>
        </a:p>
      </dgm:t>
    </dgm:pt>
    <dgm:pt modelId="{07EAD59E-1BF5-4F0F-972B-D1C7C3038AEC}" type="sibTrans" cxnId="{234DEEA7-382C-4211-9DD1-D7C6CCEEAF19}">
      <dgm:prSet/>
      <dgm:spPr/>
      <dgm:t>
        <a:bodyPr/>
        <a:lstStyle/>
        <a:p>
          <a:pPr rtl="1"/>
          <a:endParaRPr lang="fa-IR"/>
        </a:p>
      </dgm:t>
    </dgm:pt>
    <dgm:pt modelId="{CBC3F5AC-D2B8-4EB8-A4CF-38A9E8619890}">
      <dgm:prSet custT="1"/>
      <dgm:spPr/>
      <dgm:t>
        <a:bodyPr/>
        <a:lstStyle/>
        <a:p>
          <a:pPr rtl="1"/>
          <a:r>
            <a:rPr lang="fa-IR" altLang="en-US" sz="1800" dirty="0" smtClean="0">
              <a:latin typeface="Adobe Arabic" pitchFamily="18" charset="-78"/>
              <a:cs typeface="B Titr" pitchFamily="2" charset="-78"/>
            </a:rPr>
            <a:t>رفتار کلیدی </a:t>
          </a:r>
          <a:r>
            <a:rPr lang="en-US" altLang="en-US" sz="1800" dirty="0" smtClean="0">
              <a:latin typeface="Adobe Arabic" pitchFamily="18" charset="-78"/>
              <a:cs typeface="B Titr" pitchFamily="2" charset="-78"/>
            </a:rPr>
            <a:t>Key Behavior</a:t>
          </a:r>
          <a:endParaRPr lang="fa-IR" altLang="en-US" sz="1800" dirty="0" smtClean="0">
            <a:latin typeface="Adobe Arabic" pitchFamily="18" charset="-78"/>
            <a:cs typeface="B Titr" pitchFamily="2" charset="-78"/>
          </a:endParaRPr>
        </a:p>
      </dgm:t>
    </dgm:pt>
    <dgm:pt modelId="{D78547CD-FB3D-451E-8437-76FC8DD2C8F7}" type="parTrans" cxnId="{A915F55B-0D50-4CB7-AF67-FEBAFF1990EF}">
      <dgm:prSet/>
      <dgm:spPr/>
      <dgm:t>
        <a:bodyPr/>
        <a:lstStyle/>
        <a:p>
          <a:pPr rtl="1"/>
          <a:endParaRPr lang="fa-IR"/>
        </a:p>
      </dgm:t>
    </dgm:pt>
    <dgm:pt modelId="{6D2594E5-6D1E-4AF8-9C50-D2AB655212D4}" type="sibTrans" cxnId="{A915F55B-0D50-4CB7-AF67-FEBAFF1990EF}">
      <dgm:prSet/>
      <dgm:spPr/>
      <dgm:t>
        <a:bodyPr/>
        <a:lstStyle/>
        <a:p>
          <a:pPr rtl="1"/>
          <a:endParaRPr lang="fa-IR"/>
        </a:p>
      </dgm:t>
    </dgm:pt>
    <dgm:pt modelId="{9FD98766-0B31-45AC-B105-06E32C8695BE}" type="pres">
      <dgm:prSet presAssocID="{A95AFD89-7FD5-4DAC-92DE-BD441920E562}" presName="rootnode" presStyleCnt="0">
        <dgm:presLayoutVars>
          <dgm:chMax/>
          <dgm:chPref/>
          <dgm:dir val="rev"/>
          <dgm:animLvl val="lvl"/>
        </dgm:presLayoutVars>
      </dgm:prSet>
      <dgm:spPr/>
      <dgm:t>
        <a:bodyPr/>
        <a:lstStyle/>
        <a:p>
          <a:pPr rtl="1"/>
          <a:endParaRPr lang="fa-IR"/>
        </a:p>
      </dgm:t>
    </dgm:pt>
    <dgm:pt modelId="{01E604AD-698E-4455-97EA-620E84F95B8A}" type="pres">
      <dgm:prSet presAssocID="{B5BFFA29-6B3A-4D15-8AC5-301B6BA83BA0}" presName="composite" presStyleCnt="0"/>
      <dgm:spPr/>
      <dgm:t>
        <a:bodyPr/>
        <a:lstStyle/>
        <a:p>
          <a:endParaRPr lang="en-US"/>
        </a:p>
      </dgm:t>
    </dgm:pt>
    <dgm:pt modelId="{9A701DC8-4450-45D8-9B51-E129DACC7D15}" type="pres">
      <dgm:prSet presAssocID="{B5BFFA29-6B3A-4D15-8AC5-301B6BA83BA0}" presName="bentUpArrow1" presStyleLbl="alignImgPlace1" presStyleIdx="0" presStyleCnt="3"/>
      <dgm:spPr/>
      <dgm:t>
        <a:bodyPr/>
        <a:lstStyle/>
        <a:p>
          <a:endParaRPr lang="en-US"/>
        </a:p>
      </dgm:t>
    </dgm:pt>
    <dgm:pt modelId="{37EE0D30-6CEB-40CA-B37A-C2BB3D0197E6}" type="pres">
      <dgm:prSet presAssocID="{B5BFFA29-6B3A-4D15-8AC5-301B6BA83BA0}" presName="ParentText" presStyleLbl="node1" presStyleIdx="0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7F50CC9-06DD-495B-A69B-5766A6BF9EA2}" type="pres">
      <dgm:prSet presAssocID="{B5BFFA29-6B3A-4D15-8AC5-301B6BA83BA0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00CC6A6D-C81A-4B66-9937-EC79CC4416F9}" type="pres">
      <dgm:prSet presAssocID="{70A169D5-8B27-49AE-8D78-F13098096F98}" presName="sibTrans" presStyleCnt="0"/>
      <dgm:spPr/>
      <dgm:t>
        <a:bodyPr/>
        <a:lstStyle/>
        <a:p>
          <a:endParaRPr lang="en-US"/>
        </a:p>
      </dgm:t>
    </dgm:pt>
    <dgm:pt modelId="{85A23A08-278F-4CA7-B589-783CA53DE3ED}" type="pres">
      <dgm:prSet presAssocID="{1A47B844-B87F-4C93-8BF5-F0BF4CA16CEB}" presName="composite" presStyleCnt="0"/>
      <dgm:spPr/>
      <dgm:t>
        <a:bodyPr/>
        <a:lstStyle/>
        <a:p>
          <a:endParaRPr lang="en-US"/>
        </a:p>
      </dgm:t>
    </dgm:pt>
    <dgm:pt modelId="{0292889A-2445-40B9-B977-1C4A1C38D5BA}" type="pres">
      <dgm:prSet presAssocID="{1A47B844-B87F-4C93-8BF5-F0BF4CA16CEB}" presName="bentUpArrow1" presStyleLbl="alignImgPlace1" presStyleIdx="1" presStyleCnt="3"/>
      <dgm:spPr/>
      <dgm:t>
        <a:bodyPr/>
        <a:lstStyle/>
        <a:p>
          <a:endParaRPr lang="en-US"/>
        </a:p>
      </dgm:t>
    </dgm:pt>
    <dgm:pt modelId="{F3E91DB0-63AB-4314-95C7-56D13E6286E3}" type="pres">
      <dgm:prSet presAssocID="{1A47B844-B87F-4C93-8BF5-F0BF4CA16CEB}" presName="ParentText" presStyleLbl="node1" presStyleIdx="1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6839DFA-1975-4D76-9993-0CF72906A6F4}" type="pres">
      <dgm:prSet presAssocID="{1A47B844-B87F-4C93-8BF5-F0BF4CA16CEB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27AD6AD6-A1B4-4A94-B7FC-D54AE1540FDE}" type="pres">
      <dgm:prSet presAssocID="{EE696B2B-7168-4D00-8E42-BFEA64ACED98}" presName="sibTrans" presStyleCnt="0"/>
      <dgm:spPr/>
      <dgm:t>
        <a:bodyPr/>
        <a:lstStyle/>
        <a:p>
          <a:endParaRPr lang="en-US"/>
        </a:p>
      </dgm:t>
    </dgm:pt>
    <dgm:pt modelId="{9746BBD6-E524-4B11-BF02-232C9D3FBF8E}" type="pres">
      <dgm:prSet presAssocID="{B2D22C1D-C88A-4A0E-86AF-D20A19AF8E7A}" presName="composite" presStyleCnt="0"/>
      <dgm:spPr/>
      <dgm:t>
        <a:bodyPr/>
        <a:lstStyle/>
        <a:p>
          <a:endParaRPr lang="en-US"/>
        </a:p>
      </dgm:t>
    </dgm:pt>
    <dgm:pt modelId="{0659A5F7-0022-4CCE-BD29-B3CBD53DD7BA}" type="pres">
      <dgm:prSet presAssocID="{B2D22C1D-C88A-4A0E-86AF-D20A19AF8E7A}" presName="bentUpArrow1" presStyleLbl="alignImgPlace1" presStyleIdx="2" presStyleCnt="3"/>
      <dgm:spPr/>
      <dgm:t>
        <a:bodyPr/>
        <a:lstStyle/>
        <a:p>
          <a:endParaRPr lang="en-US"/>
        </a:p>
      </dgm:t>
    </dgm:pt>
    <dgm:pt modelId="{1A822DA4-A2C7-409B-B385-8541F8A8A1D6}" type="pres">
      <dgm:prSet presAssocID="{B2D22C1D-C88A-4A0E-86AF-D20A19AF8E7A}" presName="ParentText" presStyleLbl="node1" presStyleIdx="2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D91E95EE-666B-4F4B-97FD-6231D73721F2}" type="pres">
      <dgm:prSet presAssocID="{B2D22C1D-C88A-4A0E-86AF-D20A19AF8E7A}" presName="Child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41EEEE-7D94-4840-8321-909C02EBA654}" type="pres">
      <dgm:prSet presAssocID="{07EAD59E-1BF5-4F0F-972B-D1C7C3038AEC}" presName="sibTrans" presStyleCnt="0"/>
      <dgm:spPr/>
      <dgm:t>
        <a:bodyPr/>
        <a:lstStyle/>
        <a:p>
          <a:endParaRPr lang="en-US"/>
        </a:p>
      </dgm:t>
    </dgm:pt>
    <dgm:pt modelId="{907846DC-E5D2-4B6A-82AA-B132A7A70E17}" type="pres">
      <dgm:prSet presAssocID="{CBC3F5AC-D2B8-4EB8-A4CF-38A9E8619890}" presName="composite" presStyleCnt="0"/>
      <dgm:spPr/>
      <dgm:t>
        <a:bodyPr/>
        <a:lstStyle/>
        <a:p>
          <a:endParaRPr lang="en-US"/>
        </a:p>
      </dgm:t>
    </dgm:pt>
    <dgm:pt modelId="{6BA5C732-7387-41CB-AFD1-107BE3504DBB}" type="pres">
      <dgm:prSet presAssocID="{CBC3F5AC-D2B8-4EB8-A4CF-38A9E8619890}" presName="ParentText" presStyleLbl="node1" presStyleIdx="3" presStyleCnt="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A915F55B-0D50-4CB7-AF67-FEBAFF1990EF}" srcId="{A95AFD89-7FD5-4DAC-92DE-BD441920E562}" destId="{CBC3F5AC-D2B8-4EB8-A4CF-38A9E8619890}" srcOrd="3" destOrd="0" parTransId="{D78547CD-FB3D-451E-8437-76FC8DD2C8F7}" sibTransId="{6D2594E5-6D1E-4AF8-9C50-D2AB655212D4}"/>
    <dgm:cxn modelId="{5934EF5A-11EC-4AE6-839D-30A3ADC87284}" type="presOf" srcId="{1A47B844-B87F-4C93-8BF5-F0BF4CA16CEB}" destId="{F3E91DB0-63AB-4314-95C7-56D13E6286E3}" srcOrd="0" destOrd="0" presId="urn:microsoft.com/office/officeart/2005/8/layout/StepDownProcess"/>
    <dgm:cxn modelId="{322B6FA6-3315-4841-B3B1-ECA80FF9A1B5}" type="presOf" srcId="{B2D22C1D-C88A-4A0E-86AF-D20A19AF8E7A}" destId="{1A822DA4-A2C7-409B-B385-8541F8A8A1D6}" srcOrd="0" destOrd="0" presId="urn:microsoft.com/office/officeart/2005/8/layout/StepDownProcess"/>
    <dgm:cxn modelId="{234DEEA7-382C-4211-9DD1-D7C6CCEEAF19}" srcId="{A95AFD89-7FD5-4DAC-92DE-BD441920E562}" destId="{B2D22C1D-C88A-4A0E-86AF-D20A19AF8E7A}" srcOrd="2" destOrd="0" parTransId="{9CBF16FF-BC46-4104-8555-254E34F41CE1}" sibTransId="{07EAD59E-1BF5-4F0F-972B-D1C7C3038AEC}"/>
    <dgm:cxn modelId="{4061B9AB-62C4-46C8-92F6-B51B39BB6482}" srcId="{A95AFD89-7FD5-4DAC-92DE-BD441920E562}" destId="{B5BFFA29-6B3A-4D15-8AC5-301B6BA83BA0}" srcOrd="0" destOrd="0" parTransId="{5E4E0F49-D9FA-44D6-A3EB-48157C21F792}" sibTransId="{70A169D5-8B27-49AE-8D78-F13098096F98}"/>
    <dgm:cxn modelId="{7F40C645-AA1A-4452-8833-03FC02B3A8B7}" type="presOf" srcId="{B5BFFA29-6B3A-4D15-8AC5-301B6BA83BA0}" destId="{37EE0D30-6CEB-40CA-B37A-C2BB3D0197E6}" srcOrd="0" destOrd="0" presId="urn:microsoft.com/office/officeart/2005/8/layout/StepDownProcess"/>
    <dgm:cxn modelId="{BC503FE1-62F8-4F5D-9C11-9B1EBFCC29E1}" srcId="{A95AFD89-7FD5-4DAC-92DE-BD441920E562}" destId="{1A47B844-B87F-4C93-8BF5-F0BF4CA16CEB}" srcOrd="1" destOrd="0" parTransId="{2E8EDA4B-54C5-4456-A39E-1B7908F5E616}" sibTransId="{EE696B2B-7168-4D00-8E42-BFEA64ACED98}"/>
    <dgm:cxn modelId="{F7C9B163-EFBC-49A2-AC34-25D16C2BD4EA}" type="presOf" srcId="{A95AFD89-7FD5-4DAC-92DE-BD441920E562}" destId="{9FD98766-0B31-45AC-B105-06E32C8695BE}" srcOrd="0" destOrd="0" presId="urn:microsoft.com/office/officeart/2005/8/layout/StepDownProcess"/>
    <dgm:cxn modelId="{AA75C2F3-0C38-4ECA-B6ED-E2FD007093A1}" type="presOf" srcId="{CBC3F5AC-D2B8-4EB8-A4CF-38A9E8619890}" destId="{6BA5C732-7387-41CB-AFD1-107BE3504DBB}" srcOrd="0" destOrd="0" presId="urn:microsoft.com/office/officeart/2005/8/layout/StepDownProcess"/>
    <dgm:cxn modelId="{6C3CAA9C-BD9F-4BE1-A4D8-6CC463C7F635}" type="presParOf" srcId="{9FD98766-0B31-45AC-B105-06E32C8695BE}" destId="{01E604AD-698E-4455-97EA-620E84F95B8A}" srcOrd="0" destOrd="0" presId="urn:microsoft.com/office/officeart/2005/8/layout/StepDownProcess"/>
    <dgm:cxn modelId="{7EE9AC4A-CF66-4527-917E-C12E60C50FD4}" type="presParOf" srcId="{01E604AD-698E-4455-97EA-620E84F95B8A}" destId="{9A701DC8-4450-45D8-9B51-E129DACC7D15}" srcOrd="0" destOrd="0" presId="urn:microsoft.com/office/officeart/2005/8/layout/StepDownProcess"/>
    <dgm:cxn modelId="{1DD5F953-1846-4F22-A5B5-672DF4C37F9B}" type="presParOf" srcId="{01E604AD-698E-4455-97EA-620E84F95B8A}" destId="{37EE0D30-6CEB-40CA-B37A-C2BB3D0197E6}" srcOrd="1" destOrd="0" presId="urn:microsoft.com/office/officeart/2005/8/layout/StepDownProcess"/>
    <dgm:cxn modelId="{0FF4AD6E-892C-4466-A47D-642F83F03F78}" type="presParOf" srcId="{01E604AD-698E-4455-97EA-620E84F95B8A}" destId="{F7F50CC9-06DD-495B-A69B-5766A6BF9EA2}" srcOrd="2" destOrd="0" presId="urn:microsoft.com/office/officeart/2005/8/layout/StepDownProcess"/>
    <dgm:cxn modelId="{3CDD7E46-4358-4B57-862F-E13910F0371C}" type="presParOf" srcId="{9FD98766-0B31-45AC-B105-06E32C8695BE}" destId="{00CC6A6D-C81A-4B66-9937-EC79CC4416F9}" srcOrd="1" destOrd="0" presId="urn:microsoft.com/office/officeart/2005/8/layout/StepDownProcess"/>
    <dgm:cxn modelId="{D9A5EC16-E695-4A33-AB24-A5F51E039999}" type="presParOf" srcId="{9FD98766-0B31-45AC-B105-06E32C8695BE}" destId="{85A23A08-278F-4CA7-B589-783CA53DE3ED}" srcOrd="2" destOrd="0" presId="urn:microsoft.com/office/officeart/2005/8/layout/StepDownProcess"/>
    <dgm:cxn modelId="{2A871A3A-24DD-4E39-AEBB-37E547626779}" type="presParOf" srcId="{85A23A08-278F-4CA7-B589-783CA53DE3ED}" destId="{0292889A-2445-40B9-B977-1C4A1C38D5BA}" srcOrd="0" destOrd="0" presId="urn:microsoft.com/office/officeart/2005/8/layout/StepDownProcess"/>
    <dgm:cxn modelId="{86ADF6E4-A3B0-4401-ABBF-F031073F3ED9}" type="presParOf" srcId="{85A23A08-278F-4CA7-B589-783CA53DE3ED}" destId="{F3E91DB0-63AB-4314-95C7-56D13E6286E3}" srcOrd="1" destOrd="0" presId="urn:microsoft.com/office/officeart/2005/8/layout/StepDownProcess"/>
    <dgm:cxn modelId="{CE25D86B-4BE9-4D9B-8B0B-262C22B2D7B6}" type="presParOf" srcId="{85A23A08-278F-4CA7-B589-783CA53DE3ED}" destId="{F6839DFA-1975-4D76-9993-0CF72906A6F4}" srcOrd="2" destOrd="0" presId="urn:microsoft.com/office/officeart/2005/8/layout/StepDownProcess"/>
    <dgm:cxn modelId="{2D6D4F52-59CD-4065-B306-AB5EF3063060}" type="presParOf" srcId="{9FD98766-0B31-45AC-B105-06E32C8695BE}" destId="{27AD6AD6-A1B4-4A94-B7FC-D54AE1540FDE}" srcOrd="3" destOrd="0" presId="urn:microsoft.com/office/officeart/2005/8/layout/StepDownProcess"/>
    <dgm:cxn modelId="{AA06DA73-CFA5-4EA7-9B6D-EDB5BB4B4254}" type="presParOf" srcId="{9FD98766-0B31-45AC-B105-06E32C8695BE}" destId="{9746BBD6-E524-4B11-BF02-232C9D3FBF8E}" srcOrd="4" destOrd="0" presId="urn:microsoft.com/office/officeart/2005/8/layout/StepDownProcess"/>
    <dgm:cxn modelId="{2E93AB6E-B508-440D-BAE1-4C697A0B46BB}" type="presParOf" srcId="{9746BBD6-E524-4B11-BF02-232C9D3FBF8E}" destId="{0659A5F7-0022-4CCE-BD29-B3CBD53DD7BA}" srcOrd="0" destOrd="0" presId="urn:microsoft.com/office/officeart/2005/8/layout/StepDownProcess"/>
    <dgm:cxn modelId="{D2DF89E5-3073-401C-9DE5-DF445A1BDFB3}" type="presParOf" srcId="{9746BBD6-E524-4B11-BF02-232C9D3FBF8E}" destId="{1A822DA4-A2C7-409B-B385-8541F8A8A1D6}" srcOrd="1" destOrd="0" presId="urn:microsoft.com/office/officeart/2005/8/layout/StepDownProcess"/>
    <dgm:cxn modelId="{AFAB8164-8F79-4EE3-8CCB-06EEB1430FA2}" type="presParOf" srcId="{9746BBD6-E524-4B11-BF02-232C9D3FBF8E}" destId="{D91E95EE-666B-4F4B-97FD-6231D73721F2}" srcOrd="2" destOrd="0" presId="urn:microsoft.com/office/officeart/2005/8/layout/StepDownProcess"/>
    <dgm:cxn modelId="{C88BB97C-DBBB-4D44-84AB-5B2C3CA1345E}" type="presParOf" srcId="{9FD98766-0B31-45AC-B105-06E32C8695BE}" destId="{0A41EEEE-7D94-4840-8321-909C02EBA654}" srcOrd="5" destOrd="0" presId="urn:microsoft.com/office/officeart/2005/8/layout/StepDownProcess"/>
    <dgm:cxn modelId="{463E1441-3867-43A0-80B0-FA134595EDD6}" type="presParOf" srcId="{9FD98766-0B31-45AC-B105-06E32C8695BE}" destId="{907846DC-E5D2-4B6A-82AA-B132A7A70E17}" srcOrd="6" destOrd="0" presId="urn:microsoft.com/office/officeart/2005/8/layout/StepDownProcess"/>
    <dgm:cxn modelId="{7AD17212-70AE-406D-BAE7-ED692E329FA5}" type="presParOf" srcId="{907846DC-E5D2-4B6A-82AA-B132A7A70E17}" destId="{6BA5C732-7387-41CB-AFD1-107BE3504DBB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9E2487A-2A15-466B-859B-336A452B59EC}" type="doc">
      <dgm:prSet loTypeId="urn:microsoft.com/office/officeart/2005/8/layout/process4" loCatId="list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pPr rtl="1"/>
          <a:endParaRPr lang="fa-IR"/>
        </a:p>
      </dgm:t>
    </dgm:pt>
    <dgm:pt modelId="{8BD85977-2DDE-4EA1-880F-A4303C1C2FD9}">
      <dgm:prSet phldrT="[Text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altLang="en-US" sz="2000" b="1" dirty="0" smtClean="0">
              <a:solidFill>
                <a:srgbClr val="002060"/>
              </a:solidFill>
              <a:latin typeface="Arial" pitchFamily="34" charset="0"/>
              <a:cs typeface="B Titr" pitchFamily="2" charset="-78"/>
            </a:rPr>
            <a:t>مطالعه سازمان (ساختار، ماموریت، چالش‌ها، استراتژی و...)</a:t>
          </a:r>
          <a:endParaRPr lang="fa-IR" sz="2000" dirty="0">
            <a:solidFill>
              <a:srgbClr val="002060"/>
            </a:solidFill>
            <a:cs typeface="B Titr" pitchFamily="2" charset="-78"/>
          </a:endParaRPr>
        </a:p>
      </dgm:t>
    </dgm:pt>
    <dgm:pt modelId="{EACF0C69-307E-4D08-983B-C6E7E6BD00AF}" type="parTrans" cxnId="{11C3494F-5B2C-4261-98B0-003F58CCBD83}">
      <dgm:prSet/>
      <dgm:spPr/>
      <dgm:t>
        <a:bodyPr/>
        <a:lstStyle/>
        <a:p>
          <a:pPr rtl="1"/>
          <a:endParaRPr lang="fa-IR"/>
        </a:p>
      </dgm:t>
    </dgm:pt>
    <dgm:pt modelId="{3FC83CF9-C9EA-49B0-9DD1-2F45DA5CEBAA}" type="sibTrans" cxnId="{11C3494F-5B2C-4261-98B0-003F58CCBD83}">
      <dgm:prSet/>
      <dgm:spPr/>
      <dgm:t>
        <a:bodyPr/>
        <a:lstStyle/>
        <a:p>
          <a:pPr rtl="1"/>
          <a:endParaRPr lang="fa-IR"/>
        </a:p>
      </dgm:t>
    </dgm:pt>
    <dgm:pt modelId="{C16227AA-C0DE-4209-92FB-1D082B78A777}">
      <dgm:prSet custT="1"/>
      <dgm:spPr/>
      <dgm:t>
        <a:bodyPr/>
        <a:lstStyle/>
        <a:p>
          <a:pPr rtl="1"/>
          <a:r>
            <a:rPr lang="fa-IR" altLang="en-US" sz="2000" b="1" dirty="0" smtClean="0">
              <a:solidFill>
                <a:srgbClr val="002060"/>
              </a:solidFill>
              <a:latin typeface="Arial" pitchFamily="34" charset="0"/>
              <a:cs typeface="B Titr" pitchFamily="2" charset="-78"/>
            </a:rPr>
            <a:t>مرور ادبیات موضوع و الگوبرداری از سازمان‌های مشابه</a:t>
          </a:r>
          <a:endParaRPr lang="fa-IR" altLang="en-US" sz="2000" b="1" dirty="0">
            <a:solidFill>
              <a:srgbClr val="002060"/>
            </a:solidFill>
            <a:latin typeface="Arial" pitchFamily="34" charset="0"/>
            <a:cs typeface="B Titr" pitchFamily="2" charset="-78"/>
          </a:endParaRPr>
        </a:p>
      </dgm:t>
    </dgm:pt>
    <dgm:pt modelId="{A8835BDB-3706-426F-8C06-CD9F233EB766}" type="parTrans" cxnId="{7D7F46D8-7483-4F3A-95F7-DA8E04D81816}">
      <dgm:prSet/>
      <dgm:spPr/>
      <dgm:t>
        <a:bodyPr/>
        <a:lstStyle/>
        <a:p>
          <a:pPr rtl="1"/>
          <a:endParaRPr lang="fa-IR"/>
        </a:p>
      </dgm:t>
    </dgm:pt>
    <dgm:pt modelId="{73D57A98-3134-4C41-8752-4675534BE854}" type="sibTrans" cxnId="{7D7F46D8-7483-4F3A-95F7-DA8E04D81816}">
      <dgm:prSet/>
      <dgm:spPr/>
      <dgm:t>
        <a:bodyPr/>
        <a:lstStyle/>
        <a:p>
          <a:pPr rtl="1"/>
          <a:endParaRPr lang="fa-IR"/>
        </a:p>
      </dgm:t>
    </dgm:pt>
    <dgm:pt modelId="{75385131-6477-4407-BEA8-87E69EB2974F}">
      <dgm:prSet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altLang="en-US" sz="2000" b="1" dirty="0" smtClean="0">
              <a:solidFill>
                <a:srgbClr val="002060"/>
              </a:solidFill>
              <a:latin typeface="Arial" pitchFamily="34" charset="0"/>
              <a:cs typeface="B Titr" pitchFamily="2" charset="-78"/>
            </a:rPr>
            <a:t>تحلیل مشاغل و تعیین مولفه ها برای هر شغل </a:t>
          </a:r>
          <a:endParaRPr lang="fa-IR" altLang="en-US" sz="2000" b="1" dirty="0">
            <a:solidFill>
              <a:srgbClr val="002060"/>
            </a:solidFill>
            <a:latin typeface="Arial" pitchFamily="34" charset="0"/>
            <a:cs typeface="B Titr" pitchFamily="2" charset="-78"/>
          </a:endParaRPr>
        </a:p>
      </dgm:t>
    </dgm:pt>
    <dgm:pt modelId="{A8E417DB-4AB0-4950-979E-68C7F8F5FEAD}" type="parTrans" cxnId="{7B959367-14CE-4D0C-BEC1-0DE01443FB70}">
      <dgm:prSet/>
      <dgm:spPr/>
      <dgm:t>
        <a:bodyPr/>
        <a:lstStyle/>
        <a:p>
          <a:pPr rtl="1"/>
          <a:endParaRPr lang="fa-IR"/>
        </a:p>
      </dgm:t>
    </dgm:pt>
    <dgm:pt modelId="{EB480E0F-71D0-4659-BB3B-6517A9563B4F}" type="sibTrans" cxnId="{7B959367-14CE-4D0C-BEC1-0DE01443FB70}">
      <dgm:prSet/>
      <dgm:spPr/>
      <dgm:t>
        <a:bodyPr/>
        <a:lstStyle/>
        <a:p>
          <a:pPr rtl="1"/>
          <a:endParaRPr lang="fa-IR"/>
        </a:p>
      </dgm:t>
    </dgm:pt>
    <dgm:pt modelId="{03951149-3397-4589-9DEE-0CF751BD28A3}">
      <dgm:prSet custT="1"/>
      <dgm:spPr/>
      <dgm:t>
        <a:bodyPr/>
        <a:lstStyle/>
        <a:p>
          <a:pPr rtl="1"/>
          <a:r>
            <a:rPr lang="fa-IR" altLang="en-US" sz="2000" b="1" dirty="0" smtClean="0">
              <a:solidFill>
                <a:srgbClr val="002060"/>
              </a:solidFill>
              <a:latin typeface="Arial" pitchFamily="34" charset="0"/>
              <a:cs typeface="B Titr" pitchFamily="2" charset="-78"/>
            </a:rPr>
            <a:t>تعیین مولفه‌ها و نمره‌های وزنی بر اساس نظر خبرگان</a:t>
          </a:r>
          <a:endParaRPr lang="fa-IR" altLang="en-US" sz="2000" b="1" dirty="0">
            <a:solidFill>
              <a:srgbClr val="002060"/>
            </a:solidFill>
            <a:latin typeface="Arial" pitchFamily="34" charset="0"/>
            <a:cs typeface="B Titr" pitchFamily="2" charset="-78"/>
          </a:endParaRPr>
        </a:p>
      </dgm:t>
    </dgm:pt>
    <dgm:pt modelId="{FACB2541-E840-4EC7-A483-CFDD007F2CE0}" type="parTrans" cxnId="{F25AFB20-6A5A-44C6-A929-97A3BF2B8B87}">
      <dgm:prSet/>
      <dgm:spPr/>
      <dgm:t>
        <a:bodyPr/>
        <a:lstStyle/>
        <a:p>
          <a:pPr rtl="1"/>
          <a:endParaRPr lang="fa-IR"/>
        </a:p>
      </dgm:t>
    </dgm:pt>
    <dgm:pt modelId="{B9E188A8-1238-4FA6-854A-1102E6F8AF1B}" type="sibTrans" cxnId="{F25AFB20-6A5A-44C6-A929-97A3BF2B8B87}">
      <dgm:prSet/>
      <dgm:spPr/>
      <dgm:t>
        <a:bodyPr/>
        <a:lstStyle/>
        <a:p>
          <a:pPr rtl="1"/>
          <a:endParaRPr lang="fa-IR"/>
        </a:p>
      </dgm:t>
    </dgm:pt>
    <dgm:pt modelId="{E1832893-7BFB-4BEC-A3D5-6EB30F6FE450}">
      <dgm:prSet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rtl="1"/>
          <a:r>
            <a:rPr lang="fa-IR" altLang="en-US" sz="2000" b="1" dirty="0" smtClean="0">
              <a:solidFill>
                <a:srgbClr val="002060"/>
              </a:solidFill>
              <a:latin typeface="Arial" pitchFamily="34" charset="0"/>
              <a:cs typeface="B Titr" pitchFamily="2" charset="-78"/>
            </a:rPr>
            <a:t>مدل یابی مولفه های شایستگی</a:t>
          </a:r>
          <a:endParaRPr lang="fa-IR" altLang="en-US" sz="2000" b="1" dirty="0">
            <a:solidFill>
              <a:srgbClr val="002060"/>
            </a:solidFill>
            <a:latin typeface="Arial" pitchFamily="34" charset="0"/>
            <a:cs typeface="B Titr" pitchFamily="2" charset="-78"/>
          </a:endParaRPr>
        </a:p>
      </dgm:t>
    </dgm:pt>
    <dgm:pt modelId="{B36F8406-90AA-43F7-A11C-3739A4472FC7}" type="parTrans" cxnId="{D11FE583-7AF8-4D58-91BF-260645B8490B}">
      <dgm:prSet/>
      <dgm:spPr/>
      <dgm:t>
        <a:bodyPr/>
        <a:lstStyle/>
        <a:p>
          <a:pPr rtl="1"/>
          <a:endParaRPr lang="fa-IR"/>
        </a:p>
      </dgm:t>
    </dgm:pt>
    <dgm:pt modelId="{245D77A3-4D65-45F6-9017-0C6F9570F919}" type="sibTrans" cxnId="{D11FE583-7AF8-4D58-91BF-260645B8490B}">
      <dgm:prSet/>
      <dgm:spPr/>
      <dgm:t>
        <a:bodyPr/>
        <a:lstStyle/>
        <a:p>
          <a:pPr rtl="1"/>
          <a:endParaRPr lang="fa-IR"/>
        </a:p>
      </dgm:t>
    </dgm:pt>
    <dgm:pt modelId="{CFF0E23E-169D-4E58-9EA3-091F2E79EF46}" type="pres">
      <dgm:prSet presAssocID="{A9E2487A-2A15-466B-859B-336A452B59EC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2D3BD119-0A4A-4575-937A-637BE3454666}" type="pres">
      <dgm:prSet presAssocID="{E1832893-7BFB-4BEC-A3D5-6EB30F6FE450}" presName="boxAndChildren" presStyleCnt="0"/>
      <dgm:spPr/>
      <dgm:t>
        <a:bodyPr/>
        <a:lstStyle/>
        <a:p>
          <a:endParaRPr lang="en-US"/>
        </a:p>
      </dgm:t>
    </dgm:pt>
    <dgm:pt modelId="{2A4CE9D8-1D45-4CF5-9842-E420F9551502}" type="pres">
      <dgm:prSet presAssocID="{E1832893-7BFB-4BEC-A3D5-6EB30F6FE450}" presName="parentTextBox" presStyleLbl="node1" presStyleIdx="0" presStyleCnt="5"/>
      <dgm:spPr/>
      <dgm:t>
        <a:bodyPr/>
        <a:lstStyle/>
        <a:p>
          <a:pPr rtl="1"/>
          <a:endParaRPr lang="fa-IR"/>
        </a:p>
      </dgm:t>
    </dgm:pt>
    <dgm:pt modelId="{1334F2C2-BB74-403E-B878-E8240B0F05CE}" type="pres">
      <dgm:prSet presAssocID="{B9E188A8-1238-4FA6-854A-1102E6F8AF1B}" presName="sp" presStyleCnt="0"/>
      <dgm:spPr/>
      <dgm:t>
        <a:bodyPr/>
        <a:lstStyle/>
        <a:p>
          <a:endParaRPr lang="en-US"/>
        </a:p>
      </dgm:t>
    </dgm:pt>
    <dgm:pt modelId="{E383DC25-A8F8-46BC-B9B5-ECCA6DD41CB9}" type="pres">
      <dgm:prSet presAssocID="{03951149-3397-4589-9DEE-0CF751BD28A3}" presName="arrowAndChildren" presStyleCnt="0"/>
      <dgm:spPr/>
      <dgm:t>
        <a:bodyPr/>
        <a:lstStyle/>
        <a:p>
          <a:endParaRPr lang="en-US"/>
        </a:p>
      </dgm:t>
    </dgm:pt>
    <dgm:pt modelId="{2B414A61-39C4-4943-B2B5-B88D7881F173}" type="pres">
      <dgm:prSet presAssocID="{03951149-3397-4589-9DEE-0CF751BD28A3}" presName="parentTextArrow" presStyleLbl="node1" presStyleIdx="1" presStyleCnt="5"/>
      <dgm:spPr/>
      <dgm:t>
        <a:bodyPr/>
        <a:lstStyle/>
        <a:p>
          <a:pPr rtl="1"/>
          <a:endParaRPr lang="fa-IR"/>
        </a:p>
      </dgm:t>
    </dgm:pt>
    <dgm:pt modelId="{A66831D4-C107-4630-8162-FC3D68C22004}" type="pres">
      <dgm:prSet presAssocID="{EB480E0F-71D0-4659-BB3B-6517A9563B4F}" presName="sp" presStyleCnt="0"/>
      <dgm:spPr/>
      <dgm:t>
        <a:bodyPr/>
        <a:lstStyle/>
        <a:p>
          <a:endParaRPr lang="en-US"/>
        </a:p>
      </dgm:t>
    </dgm:pt>
    <dgm:pt modelId="{B59994C7-5F0C-4A17-915B-C25087F33684}" type="pres">
      <dgm:prSet presAssocID="{75385131-6477-4407-BEA8-87E69EB2974F}" presName="arrowAndChildren" presStyleCnt="0"/>
      <dgm:spPr/>
      <dgm:t>
        <a:bodyPr/>
        <a:lstStyle/>
        <a:p>
          <a:endParaRPr lang="en-US"/>
        </a:p>
      </dgm:t>
    </dgm:pt>
    <dgm:pt modelId="{E6F55401-8280-4FFC-8C93-8AA29AA49D51}" type="pres">
      <dgm:prSet presAssocID="{75385131-6477-4407-BEA8-87E69EB2974F}" presName="parentTextArrow" presStyleLbl="node1" presStyleIdx="2" presStyleCnt="5"/>
      <dgm:spPr/>
      <dgm:t>
        <a:bodyPr/>
        <a:lstStyle/>
        <a:p>
          <a:pPr rtl="1"/>
          <a:endParaRPr lang="fa-IR"/>
        </a:p>
      </dgm:t>
    </dgm:pt>
    <dgm:pt modelId="{15B6D06B-E076-49CF-897B-A4407FD12963}" type="pres">
      <dgm:prSet presAssocID="{73D57A98-3134-4C41-8752-4675534BE854}" presName="sp" presStyleCnt="0"/>
      <dgm:spPr/>
      <dgm:t>
        <a:bodyPr/>
        <a:lstStyle/>
        <a:p>
          <a:endParaRPr lang="en-US"/>
        </a:p>
      </dgm:t>
    </dgm:pt>
    <dgm:pt modelId="{883A5C5E-9B58-4262-9BBD-9A25262D9792}" type="pres">
      <dgm:prSet presAssocID="{C16227AA-C0DE-4209-92FB-1D082B78A777}" presName="arrowAndChildren" presStyleCnt="0"/>
      <dgm:spPr/>
      <dgm:t>
        <a:bodyPr/>
        <a:lstStyle/>
        <a:p>
          <a:endParaRPr lang="en-US"/>
        </a:p>
      </dgm:t>
    </dgm:pt>
    <dgm:pt modelId="{3C8F7053-0301-49A7-B16D-0F1B45B28CDF}" type="pres">
      <dgm:prSet presAssocID="{C16227AA-C0DE-4209-92FB-1D082B78A777}" presName="parentTextArrow" presStyleLbl="node1" presStyleIdx="3" presStyleCnt="5"/>
      <dgm:spPr/>
      <dgm:t>
        <a:bodyPr/>
        <a:lstStyle/>
        <a:p>
          <a:pPr rtl="1"/>
          <a:endParaRPr lang="fa-IR"/>
        </a:p>
      </dgm:t>
    </dgm:pt>
    <dgm:pt modelId="{BC4E813F-030F-4EFF-8D7C-8735F57CF0DE}" type="pres">
      <dgm:prSet presAssocID="{3FC83CF9-C9EA-49B0-9DD1-2F45DA5CEBAA}" presName="sp" presStyleCnt="0"/>
      <dgm:spPr/>
      <dgm:t>
        <a:bodyPr/>
        <a:lstStyle/>
        <a:p>
          <a:endParaRPr lang="en-US"/>
        </a:p>
      </dgm:t>
    </dgm:pt>
    <dgm:pt modelId="{14D14153-24F4-4C04-89F2-070F4C0CD4C3}" type="pres">
      <dgm:prSet presAssocID="{8BD85977-2DDE-4EA1-880F-A4303C1C2FD9}" presName="arrowAndChildren" presStyleCnt="0"/>
      <dgm:spPr/>
      <dgm:t>
        <a:bodyPr/>
        <a:lstStyle/>
        <a:p>
          <a:endParaRPr lang="en-US"/>
        </a:p>
      </dgm:t>
    </dgm:pt>
    <dgm:pt modelId="{46E91716-C0BD-4C3F-9E9C-247F873C4AF1}" type="pres">
      <dgm:prSet presAssocID="{8BD85977-2DDE-4EA1-880F-A4303C1C2FD9}" presName="parentTextArrow" presStyleLbl="node1" presStyleIdx="4" presStyleCnt="5"/>
      <dgm:spPr/>
      <dgm:t>
        <a:bodyPr/>
        <a:lstStyle/>
        <a:p>
          <a:pPr rtl="1"/>
          <a:endParaRPr lang="fa-IR"/>
        </a:p>
      </dgm:t>
    </dgm:pt>
  </dgm:ptLst>
  <dgm:cxnLst>
    <dgm:cxn modelId="{6D7FB65C-AA9C-44E2-BF3A-E0B6600CD1C9}" type="presOf" srcId="{C16227AA-C0DE-4209-92FB-1D082B78A777}" destId="{3C8F7053-0301-49A7-B16D-0F1B45B28CDF}" srcOrd="0" destOrd="0" presId="urn:microsoft.com/office/officeart/2005/8/layout/process4"/>
    <dgm:cxn modelId="{7C97AA60-38CE-4D59-B594-83B4EDEC2176}" type="presOf" srcId="{75385131-6477-4407-BEA8-87E69EB2974F}" destId="{E6F55401-8280-4FFC-8C93-8AA29AA49D51}" srcOrd="0" destOrd="0" presId="urn:microsoft.com/office/officeart/2005/8/layout/process4"/>
    <dgm:cxn modelId="{7D7F46D8-7483-4F3A-95F7-DA8E04D81816}" srcId="{A9E2487A-2A15-466B-859B-336A452B59EC}" destId="{C16227AA-C0DE-4209-92FB-1D082B78A777}" srcOrd="1" destOrd="0" parTransId="{A8835BDB-3706-426F-8C06-CD9F233EB766}" sibTransId="{73D57A98-3134-4C41-8752-4675534BE854}"/>
    <dgm:cxn modelId="{D11FE583-7AF8-4D58-91BF-260645B8490B}" srcId="{A9E2487A-2A15-466B-859B-336A452B59EC}" destId="{E1832893-7BFB-4BEC-A3D5-6EB30F6FE450}" srcOrd="4" destOrd="0" parTransId="{B36F8406-90AA-43F7-A11C-3739A4472FC7}" sibTransId="{245D77A3-4D65-45F6-9017-0C6F9570F919}"/>
    <dgm:cxn modelId="{F25AFB20-6A5A-44C6-A929-97A3BF2B8B87}" srcId="{A9E2487A-2A15-466B-859B-336A452B59EC}" destId="{03951149-3397-4589-9DEE-0CF751BD28A3}" srcOrd="3" destOrd="0" parTransId="{FACB2541-E840-4EC7-A483-CFDD007F2CE0}" sibTransId="{B9E188A8-1238-4FA6-854A-1102E6F8AF1B}"/>
    <dgm:cxn modelId="{11C3494F-5B2C-4261-98B0-003F58CCBD83}" srcId="{A9E2487A-2A15-466B-859B-336A452B59EC}" destId="{8BD85977-2DDE-4EA1-880F-A4303C1C2FD9}" srcOrd="0" destOrd="0" parTransId="{EACF0C69-307E-4D08-983B-C6E7E6BD00AF}" sibTransId="{3FC83CF9-C9EA-49B0-9DD1-2F45DA5CEBAA}"/>
    <dgm:cxn modelId="{39ADF83F-B679-447B-BE45-DD192C235EF0}" type="presOf" srcId="{8BD85977-2DDE-4EA1-880F-A4303C1C2FD9}" destId="{46E91716-C0BD-4C3F-9E9C-247F873C4AF1}" srcOrd="0" destOrd="0" presId="urn:microsoft.com/office/officeart/2005/8/layout/process4"/>
    <dgm:cxn modelId="{7520E57F-8460-4085-B230-99326B025933}" type="presOf" srcId="{E1832893-7BFB-4BEC-A3D5-6EB30F6FE450}" destId="{2A4CE9D8-1D45-4CF5-9842-E420F9551502}" srcOrd="0" destOrd="0" presId="urn:microsoft.com/office/officeart/2005/8/layout/process4"/>
    <dgm:cxn modelId="{7B959367-14CE-4D0C-BEC1-0DE01443FB70}" srcId="{A9E2487A-2A15-466B-859B-336A452B59EC}" destId="{75385131-6477-4407-BEA8-87E69EB2974F}" srcOrd="2" destOrd="0" parTransId="{A8E417DB-4AB0-4950-979E-68C7F8F5FEAD}" sibTransId="{EB480E0F-71D0-4659-BB3B-6517A9563B4F}"/>
    <dgm:cxn modelId="{7A4D0D75-3233-43DE-991D-7ED3559525DE}" type="presOf" srcId="{A9E2487A-2A15-466B-859B-336A452B59EC}" destId="{CFF0E23E-169D-4E58-9EA3-091F2E79EF46}" srcOrd="0" destOrd="0" presId="urn:microsoft.com/office/officeart/2005/8/layout/process4"/>
    <dgm:cxn modelId="{22781BBA-F131-49C1-B1CA-CD100B2E56E7}" type="presOf" srcId="{03951149-3397-4589-9DEE-0CF751BD28A3}" destId="{2B414A61-39C4-4943-B2B5-B88D7881F173}" srcOrd="0" destOrd="0" presId="urn:microsoft.com/office/officeart/2005/8/layout/process4"/>
    <dgm:cxn modelId="{B7706BE4-4192-4708-B448-CF7F73180649}" type="presParOf" srcId="{CFF0E23E-169D-4E58-9EA3-091F2E79EF46}" destId="{2D3BD119-0A4A-4575-937A-637BE3454666}" srcOrd="0" destOrd="0" presId="urn:microsoft.com/office/officeart/2005/8/layout/process4"/>
    <dgm:cxn modelId="{6C74FD56-194D-4D56-94CD-5E93AEBA46BE}" type="presParOf" srcId="{2D3BD119-0A4A-4575-937A-637BE3454666}" destId="{2A4CE9D8-1D45-4CF5-9842-E420F9551502}" srcOrd="0" destOrd="0" presId="urn:microsoft.com/office/officeart/2005/8/layout/process4"/>
    <dgm:cxn modelId="{229317FC-E409-4D41-AF61-D4877C5BC548}" type="presParOf" srcId="{CFF0E23E-169D-4E58-9EA3-091F2E79EF46}" destId="{1334F2C2-BB74-403E-B878-E8240B0F05CE}" srcOrd="1" destOrd="0" presId="urn:microsoft.com/office/officeart/2005/8/layout/process4"/>
    <dgm:cxn modelId="{FC3AC80F-96CC-4C3B-B0F7-E743057FE90F}" type="presParOf" srcId="{CFF0E23E-169D-4E58-9EA3-091F2E79EF46}" destId="{E383DC25-A8F8-46BC-B9B5-ECCA6DD41CB9}" srcOrd="2" destOrd="0" presId="urn:microsoft.com/office/officeart/2005/8/layout/process4"/>
    <dgm:cxn modelId="{8E296CDE-EC0F-45C2-B410-31A8E5CDBB10}" type="presParOf" srcId="{E383DC25-A8F8-46BC-B9B5-ECCA6DD41CB9}" destId="{2B414A61-39C4-4943-B2B5-B88D7881F173}" srcOrd="0" destOrd="0" presId="urn:microsoft.com/office/officeart/2005/8/layout/process4"/>
    <dgm:cxn modelId="{914B87C7-D42E-4704-A0A2-A7C88081451F}" type="presParOf" srcId="{CFF0E23E-169D-4E58-9EA3-091F2E79EF46}" destId="{A66831D4-C107-4630-8162-FC3D68C22004}" srcOrd="3" destOrd="0" presId="urn:microsoft.com/office/officeart/2005/8/layout/process4"/>
    <dgm:cxn modelId="{CFD5D95E-5BC4-4E04-BED9-431D8CDE987F}" type="presParOf" srcId="{CFF0E23E-169D-4E58-9EA3-091F2E79EF46}" destId="{B59994C7-5F0C-4A17-915B-C25087F33684}" srcOrd="4" destOrd="0" presId="urn:microsoft.com/office/officeart/2005/8/layout/process4"/>
    <dgm:cxn modelId="{356EE824-548F-4DC7-9C7C-A9CC4D34D3C3}" type="presParOf" srcId="{B59994C7-5F0C-4A17-915B-C25087F33684}" destId="{E6F55401-8280-4FFC-8C93-8AA29AA49D51}" srcOrd="0" destOrd="0" presId="urn:microsoft.com/office/officeart/2005/8/layout/process4"/>
    <dgm:cxn modelId="{78E3298B-5CA7-41E2-9A5A-1434689A57C4}" type="presParOf" srcId="{CFF0E23E-169D-4E58-9EA3-091F2E79EF46}" destId="{15B6D06B-E076-49CF-897B-A4407FD12963}" srcOrd="5" destOrd="0" presId="urn:microsoft.com/office/officeart/2005/8/layout/process4"/>
    <dgm:cxn modelId="{355FA7E5-666F-4667-B57D-6A41E5B2D266}" type="presParOf" srcId="{CFF0E23E-169D-4E58-9EA3-091F2E79EF46}" destId="{883A5C5E-9B58-4262-9BBD-9A25262D9792}" srcOrd="6" destOrd="0" presId="urn:microsoft.com/office/officeart/2005/8/layout/process4"/>
    <dgm:cxn modelId="{AB3D74F6-D06F-4C51-9D0E-4677FDC5A128}" type="presParOf" srcId="{883A5C5E-9B58-4262-9BBD-9A25262D9792}" destId="{3C8F7053-0301-49A7-B16D-0F1B45B28CDF}" srcOrd="0" destOrd="0" presId="urn:microsoft.com/office/officeart/2005/8/layout/process4"/>
    <dgm:cxn modelId="{B3B10404-7CEC-4E72-A74F-BD9EBE0A7FD1}" type="presParOf" srcId="{CFF0E23E-169D-4E58-9EA3-091F2E79EF46}" destId="{BC4E813F-030F-4EFF-8D7C-8735F57CF0DE}" srcOrd="7" destOrd="0" presId="urn:microsoft.com/office/officeart/2005/8/layout/process4"/>
    <dgm:cxn modelId="{F4A2897D-A245-4ED6-B91D-D0B54BFC0D49}" type="presParOf" srcId="{CFF0E23E-169D-4E58-9EA3-091F2E79EF46}" destId="{14D14153-24F4-4C04-89F2-070F4C0CD4C3}" srcOrd="8" destOrd="0" presId="urn:microsoft.com/office/officeart/2005/8/layout/process4"/>
    <dgm:cxn modelId="{BCB89C7C-9938-449E-8B14-3E57B1257573}" type="presParOf" srcId="{14D14153-24F4-4C04-89F2-070F4C0CD4C3}" destId="{46E91716-C0BD-4C3F-9E9C-247F873C4AF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D849686-0D76-494E-9101-D0A66F924254}" type="doc">
      <dgm:prSet loTypeId="urn:microsoft.com/office/officeart/2005/8/layout/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0A7FEB4-8DB7-458C-9547-056C6A65CAA8}">
      <dgm:prSet phldrT="[Text]" custT="1"/>
      <dgm:spPr/>
      <dgm:t>
        <a:bodyPr/>
        <a:lstStyle/>
        <a:p>
          <a:pPr algn="ctr" rtl="1"/>
          <a:r>
            <a:rPr lang="fa-IR" sz="1600" dirty="0" smtClean="0">
              <a:cs typeface="B Titr" panose="00000700000000000000" pitchFamily="2" charset="-78"/>
            </a:rPr>
            <a:t>سال 1381</a:t>
          </a:r>
          <a:endParaRPr lang="en-US" sz="1600" dirty="0">
            <a:cs typeface="B Titr" panose="00000700000000000000" pitchFamily="2" charset="-78"/>
          </a:endParaRPr>
        </a:p>
      </dgm:t>
    </dgm:pt>
    <dgm:pt modelId="{AA42C33C-61F0-4186-8993-FD876E5FB724}" type="parTrans" cxnId="{EF89CEA7-E2A4-4187-A347-A54544E259C8}">
      <dgm:prSet/>
      <dgm:spPr/>
      <dgm:t>
        <a:bodyPr/>
        <a:lstStyle/>
        <a:p>
          <a:endParaRPr lang="en-US"/>
        </a:p>
      </dgm:t>
    </dgm:pt>
    <dgm:pt modelId="{345F171B-782E-415D-A1E3-BECCF556D128}" type="sibTrans" cxnId="{EF89CEA7-E2A4-4187-A347-A54544E259C8}">
      <dgm:prSet/>
      <dgm:spPr/>
      <dgm:t>
        <a:bodyPr/>
        <a:lstStyle/>
        <a:p>
          <a:endParaRPr lang="en-US"/>
        </a:p>
      </dgm:t>
    </dgm:pt>
    <dgm:pt modelId="{9B788F0A-ED68-48D1-873A-DD8857DB2E63}">
      <dgm:prSet phldrT="[Text]" custT="1"/>
      <dgm:spPr/>
      <dgm:t>
        <a:bodyPr anchor="ctr"/>
        <a:lstStyle/>
        <a:p>
          <a:pPr algn="ctr" rtl="1"/>
          <a:r>
            <a:rPr lang="fa-IR" sz="2000" dirty="0" smtClean="0">
              <a:solidFill>
                <a:srgbClr val="002060"/>
              </a:solidFill>
              <a:cs typeface="B Titr" panose="00000700000000000000" pitchFamily="2" charset="-78"/>
            </a:rPr>
            <a:t>مطالعات اولیه و پی ریزی طرح در شرکت توانیر</a:t>
          </a:r>
          <a:endParaRPr lang="en-US" sz="2000" dirty="0">
            <a:solidFill>
              <a:srgbClr val="002060"/>
            </a:solidFill>
          </a:endParaRPr>
        </a:p>
      </dgm:t>
    </dgm:pt>
    <dgm:pt modelId="{FEAE33C1-F990-41DD-AC89-26796FB0495B}" type="parTrans" cxnId="{1A65AB10-53F3-40D7-B2FF-1019B6BE341F}">
      <dgm:prSet/>
      <dgm:spPr/>
      <dgm:t>
        <a:bodyPr/>
        <a:lstStyle/>
        <a:p>
          <a:endParaRPr lang="en-US"/>
        </a:p>
      </dgm:t>
    </dgm:pt>
    <dgm:pt modelId="{2F8B36DB-F6CE-4D36-953C-584509E874F2}" type="sibTrans" cxnId="{1A65AB10-53F3-40D7-B2FF-1019B6BE341F}">
      <dgm:prSet/>
      <dgm:spPr/>
      <dgm:t>
        <a:bodyPr/>
        <a:lstStyle/>
        <a:p>
          <a:endParaRPr lang="en-US"/>
        </a:p>
      </dgm:t>
    </dgm:pt>
    <dgm:pt modelId="{8CD108AB-E7FE-494E-815C-99534AB244F0}">
      <dgm:prSet phldrT="[Text]" custT="1"/>
      <dgm:spPr/>
      <dgm:t>
        <a:bodyPr/>
        <a:lstStyle/>
        <a:p>
          <a:pPr algn="ctr"/>
          <a:r>
            <a:rPr lang="fa-IR" sz="1600" dirty="0" smtClean="0">
              <a:cs typeface="B Titr" panose="00000700000000000000" pitchFamily="2" charset="-78"/>
            </a:rPr>
            <a:t>سال 1382</a:t>
          </a:r>
          <a:endParaRPr lang="en-US" sz="1600" dirty="0">
            <a:cs typeface="B Titr" panose="00000700000000000000" pitchFamily="2" charset="-78"/>
          </a:endParaRPr>
        </a:p>
      </dgm:t>
    </dgm:pt>
    <dgm:pt modelId="{9DA9DC6A-A2D8-4A42-9063-BBE4F6603AFA}" type="parTrans" cxnId="{FF97D1B9-CC51-4DC4-8421-4C9A7907F572}">
      <dgm:prSet/>
      <dgm:spPr/>
      <dgm:t>
        <a:bodyPr/>
        <a:lstStyle/>
        <a:p>
          <a:endParaRPr lang="en-US"/>
        </a:p>
      </dgm:t>
    </dgm:pt>
    <dgm:pt modelId="{FC4F21BA-0A77-4FDA-AE31-3036185F0AEC}" type="sibTrans" cxnId="{FF97D1B9-CC51-4DC4-8421-4C9A7907F572}">
      <dgm:prSet/>
      <dgm:spPr/>
      <dgm:t>
        <a:bodyPr/>
        <a:lstStyle/>
        <a:p>
          <a:endParaRPr lang="en-US"/>
        </a:p>
      </dgm:t>
    </dgm:pt>
    <dgm:pt modelId="{ED3B19DA-B51D-4AED-8A01-5FB2CAB93310}">
      <dgm:prSet phldrT="[Text]" custT="1"/>
      <dgm:spPr/>
      <dgm:t>
        <a:bodyPr anchor="ctr"/>
        <a:lstStyle/>
        <a:p>
          <a:pPr algn="ctr" rtl="1"/>
          <a:r>
            <a:rPr lang="fa-IR" sz="2000" dirty="0" smtClean="0">
              <a:solidFill>
                <a:srgbClr val="002060"/>
              </a:solidFill>
              <a:cs typeface="B Titr" panose="00000700000000000000" pitchFamily="2" charset="-78"/>
            </a:rPr>
            <a:t>شروع طرح جانشین پروری مدیران ارشد صنعت برق و طراحی بانک مدیران</a:t>
          </a:r>
          <a:endParaRPr lang="en-US" sz="2000" dirty="0">
            <a:solidFill>
              <a:srgbClr val="002060"/>
            </a:solidFill>
          </a:endParaRPr>
        </a:p>
      </dgm:t>
    </dgm:pt>
    <dgm:pt modelId="{546F4463-E750-42FD-91B6-C30939C6115B}" type="parTrans" cxnId="{21077EE7-70D4-4684-B4A1-4DB61EAFCD2B}">
      <dgm:prSet/>
      <dgm:spPr/>
      <dgm:t>
        <a:bodyPr/>
        <a:lstStyle/>
        <a:p>
          <a:endParaRPr lang="en-US"/>
        </a:p>
      </dgm:t>
    </dgm:pt>
    <dgm:pt modelId="{EBAEF8B5-0694-442D-AB5A-7F6E393EC607}" type="sibTrans" cxnId="{21077EE7-70D4-4684-B4A1-4DB61EAFCD2B}">
      <dgm:prSet/>
      <dgm:spPr/>
      <dgm:t>
        <a:bodyPr/>
        <a:lstStyle/>
        <a:p>
          <a:endParaRPr lang="en-US"/>
        </a:p>
      </dgm:t>
    </dgm:pt>
    <dgm:pt modelId="{4C6B5814-F9E4-4610-80CA-6F8A9BF5D7D8}">
      <dgm:prSet phldrT="[Text]" custT="1"/>
      <dgm:spPr/>
      <dgm:t>
        <a:bodyPr/>
        <a:lstStyle/>
        <a:p>
          <a:pPr algn="ctr"/>
          <a:r>
            <a:rPr lang="fa-IR" sz="1600" dirty="0" smtClean="0">
              <a:cs typeface="B Titr" panose="00000700000000000000" pitchFamily="2" charset="-78"/>
            </a:rPr>
            <a:t>1382 تا 1389</a:t>
          </a:r>
          <a:endParaRPr lang="en-US" sz="1600" dirty="0">
            <a:cs typeface="B Titr" panose="00000700000000000000" pitchFamily="2" charset="-78"/>
          </a:endParaRPr>
        </a:p>
      </dgm:t>
    </dgm:pt>
    <dgm:pt modelId="{16E95355-1E98-4B9A-83F7-9D51691C7F2F}" type="parTrans" cxnId="{76EA2A4F-8782-4675-9FE2-AF5FDDC1712A}">
      <dgm:prSet/>
      <dgm:spPr/>
      <dgm:t>
        <a:bodyPr/>
        <a:lstStyle/>
        <a:p>
          <a:endParaRPr lang="en-US"/>
        </a:p>
      </dgm:t>
    </dgm:pt>
    <dgm:pt modelId="{439C6D71-CD5F-4766-B12A-688DF90D7C65}" type="sibTrans" cxnId="{76EA2A4F-8782-4675-9FE2-AF5FDDC1712A}">
      <dgm:prSet/>
      <dgm:spPr/>
      <dgm:t>
        <a:bodyPr/>
        <a:lstStyle/>
        <a:p>
          <a:endParaRPr lang="en-US"/>
        </a:p>
      </dgm:t>
    </dgm:pt>
    <dgm:pt modelId="{0495FCFE-642D-4ECE-87C2-3BC035B58AF5}">
      <dgm:prSet phldrT="[Text]" custT="1"/>
      <dgm:spPr/>
      <dgm:t>
        <a:bodyPr anchor="ctr"/>
        <a:lstStyle/>
        <a:p>
          <a:pPr algn="ctr" rtl="1"/>
          <a:r>
            <a:rPr lang="fa-IR" sz="2000" dirty="0" smtClean="0">
              <a:solidFill>
                <a:srgbClr val="002060"/>
              </a:solidFill>
              <a:cs typeface="B Titr" panose="00000700000000000000" pitchFamily="2" charset="-78"/>
            </a:rPr>
            <a:t>استفاده به عنوان ابزار در انتخاب مدیران ارشد شرکتهای زیرمجموعه </a:t>
          </a:r>
          <a:endParaRPr lang="en-US" sz="2000" dirty="0">
            <a:solidFill>
              <a:srgbClr val="002060"/>
            </a:solidFill>
          </a:endParaRPr>
        </a:p>
      </dgm:t>
    </dgm:pt>
    <dgm:pt modelId="{A4570728-4C34-42F5-8F8C-163C3D98CA5C}" type="parTrans" cxnId="{5D1AA9CC-4969-4996-9583-539FE605585F}">
      <dgm:prSet/>
      <dgm:spPr/>
      <dgm:t>
        <a:bodyPr/>
        <a:lstStyle/>
        <a:p>
          <a:endParaRPr lang="en-US"/>
        </a:p>
      </dgm:t>
    </dgm:pt>
    <dgm:pt modelId="{2FBFA4D0-3DF7-4CA3-B454-972144664334}" type="sibTrans" cxnId="{5D1AA9CC-4969-4996-9583-539FE605585F}">
      <dgm:prSet/>
      <dgm:spPr/>
      <dgm:t>
        <a:bodyPr/>
        <a:lstStyle/>
        <a:p>
          <a:endParaRPr lang="en-US"/>
        </a:p>
      </dgm:t>
    </dgm:pt>
    <dgm:pt modelId="{B2CB2D69-C5D6-4F66-AF8E-4E30106034E5}">
      <dgm:prSet phldrT="[Text]"/>
      <dgm:spPr/>
      <dgm:t>
        <a:bodyPr anchor="ctr"/>
        <a:lstStyle/>
        <a:p>
          <a:pPr algn="ctr" rtl="1"/>
          <a:endParaRPr lang="en-US" sz="1600" dirty="0"/>
        </a:p>
      </dgm:t>
    </dgm:pt>
    <dgm:pt modelId="{B1855697-C3FB-49E8-B119-BD6D5F30583F}" type="parTrans" cxnId="{78EEA423-94E3-4D7A-B498-30954ABB75CC}">
      <dgm:prSet/>
      <dgm:spPr/>
      <dgm:t>
        <a:bodyPr/>
        <a:lstStyle/>
        <a:p>
          <a:pPr rtl="1"/>
          <a:endParaRPr lang="fa-IR"/>
        </a:p>
      </dgm:t>
    </dgm:pt>
    <dgm:pt modelId="{C3FF2893-EDB7-473B-905A-5114835B6EC1}" type="sibTrans" cxnId="{78EEA423-94E3-4D7A-B498-30954ABB75CC}">
      <dgm:prSet/>
      <dgm:spPr/>
      <dgm:t>
        <a:bodyPr/>
        <a:lstStyle/>
        <a:p>
          <a:pPr rtl="1"/>
          <a:endParaRPr lang="fa-IR"/>
        </a:p>
      </dgm:t>
    </dgm:pt>
    <dgm:pt modelId="{3B981F94-9021-40C6-96D0-3195D062B026}">
      <dgm:prSet phldrT="[Text]" custT="1"/>
      <dgm:spPr/>
      <dgm:t>
        <a:bodyPr anchor="ctr"/>
        <a:lstStyle/>
        <a:p>
          <a:pPr algn="ctr" rtl="1"/>
          <a:r>
            <a:rPr lang="fa-IR" sz="1600" dirty="0" smtClean="0">
              <a:cs typeface="B Titr" panose="00000700000000000000" pitchFamily="2" charset="-78"/>
            </a:rPr>
            <a:t>از سال 1390</a:t>
          </a:r>
          <a:endParaRPr lang="en-US" sz="1600" dirty="0">
            <a:cs typeface="B Titr" panose="00000700000000000000" pitchFamily="2" charset="-78"/>
          </a:endParaRPr>
        </a:p>
      </dgm:t>
    </dgm:pt>
    <dgm:pt modelId="{2AAAAAE9-2981-4AEE-930E-67EE79B3DB68}" type="parTrans" cxnId="{E5841D8C-1F73-4FBB-9936-EC2E7A35EBC5}">
      <dgm:prSet/>
      <dgm:spPr/>
      <dgm:t>
        <a:bodyPr/>
        <a:lstStyle/>
        <a:p>
          <a:pPr rtl="1"/>
          <a:endParaRPr lang="fa-IR"/>
        </a:p>
      </dgm:t>
    </dgm:pt>
    <dgm:pt modelId="{77609E4D-0452-45D9-8E3E-7F8862DCC206}" type="sibTrans" cxnId="{E5841D8C-1F73-4FBB-9936-EC2E7A35EBC5}">
      <dgm:prSet/>
      <dgm:spPr/>
      <dgm:t>
        <a:bodyPr/>
        <a:lstStyle/>
        <a:p>
          <a:pPr rtl="1"/>
          <a:endParaRPr lang="fa-IR"/>
        </a:p>
      </dgm:t>
    </dgm:pt>
    <dgm:pt modelId="{3690EC01-699A-42B8-AC5F-46D1C8032983}">
      <dgm:prSet custT="1"/>
      <dgm:spPr/>
      <dgm:t>
        <a:bodyPr/>
        <a:lstStyle/>
        <a:p>
          <a:pPr rtl="1"/>
          <a:r>
            <a:rPr lang="fa-IR" sz="2000" dirty="0" smtClean="0">
              <a:solidFill>
                <a:srgbClr val="002060"/>
              </a:solidFill>
              <a:cs typeface="B Titr" panose="00000700000000000000" pitchFamily="2" charset="-78"/>
            </a:rPr>
            <a:t>تاسیس کلینیک مدیریت و استقرار کانون ارزیابی</a:t>
          </a:r>
          <a:endParaRPr lang="en-US" sz="2000" dirty="0">
            <a:solidFill>
              <a:srgbClr val="002060"/>
            </a:solidFill>
            <a:cs typeface="B Titr" panose="00000700000000000000" pitchFamily="2" charset="-78"/>
          </a:endParaRPr>
        </a:p>
      </dgm:t>
    </dgm:pt>
    <dgm:pt modelId="{7D60ADF0-F58C-489B-8661-D48F0A1038A8}" type="parTrans" cxnId="{D4AD7745-AB4E-4F81-911D-EADE1CEEB38D}">
      <dgm:prSet/>
      <dgm:spPr/>
      <dgm:t>
        <a:bodyPr/>
        <a:lstStyle/>
        <a:p>
          <a:pPr rtl="1"/>
          <a:endParaRPr lang="fa-IR"/>
        </a:p>
      </dgm:t>
    </dgm:pt>
    <dgm:pt modelId="{77ACC6C4-A852-4AA0-8407-E41612E11734}" type="sibTrans" cxnId="{D4AD7745-AB4E-4F81-911D-EADE1CEEB38D}">
      <dgm:prSet/>
      <dgm:spPr/>
      <dgm:t>
        <a:bodyPr/>
        <a:lstStyle/>
        <a:p>
          <a:pPr rtl="1"/>
          <a:endParaRPr lang="fa-IR"/>
        </a:p>
      </dgm:t>
    </dgm:pt>
    <dgm:pt modelId="{3D1EB228-744A-49E3-A74F-A6003B62C39A}" type="pres">
      <dgm:prSet presAssocID="{CD849686-0D76-494E-9101-D0A66F924254}" presName="linearFlow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9623EF9-4FC7-42CA-A982-C2727F534D0E}" type="pres">
      <dgm:prSet presAssocID="{D0A7FEB4-8DB7-458C-9547-056C6A65CAA8}" presName="composite" presStyleCnt="0"/>
      <dgm:spPr/>
    </dgm:pt>
    <dgm:pt modelId="{F381F318-BB74-4EE6-B4E3-3D5398D1E351}" type="pres">
      <dgm:prSet presAssocID="{D0A7FEB4-8DB7-458C-9547-056C6A65CAA8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842997-62A9-46D8-8032-55592841C8AC}" type="pres">
      <dgm:prSet presAssocID="{D0A7FEB4-8DB7-458C-9547-056C6A65CAA8}" presName="parSh" presStyleLbl="node1" presStyleIdx="0" presStyleCnt="4" custScaleX="151175"/>
      <dgm:spPr/>
      <dgm:t>
        <a:bodyPr/>
        <a:lstStyle/>
        <a:p>
          <a:endParaRPr lang="en-US"/>
        </a:p>
      </dgm:t>
    </dgm:pt>
    <dgm:pt modelId="{734A0F13-F298-41C5-8F8F-0D20422407E9}" type="pres">
      <dgm:prSet presAssocID="{D0A7FEB4-8DB7-458C-9547-056C6A65CAA8}" presName="desTx" presStyleLbl="fgAcc1" presStyleIdx="0" presStyleCnt="4" custScaleX="14459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3026D7-1019-45EE-9E13-27BA3BEA6A46}" type="pres">
      <dgm:prSet presAssocID="{345F171B-782E-415D-A1E3-BECCF556D128}" presName="sibTrans" presStyleLbl="sibTrans2D1" presStyleIdx="0" presStyleCnt="3"/>
      <dgm:spPr/>
      <dgm:t>
        <a:bodyPr/>
        <a:lstStyle/>
        <a:p>
          <a:endParaRPr lang="en-US"/>
        </a:p>
      </dgm:t>
    </dgm:pt>
    <dgm:pt modelId="{457AB75D-38E8-4E15-B3B7-DE8E81193305}" type="pres">
      <dgm:prSet presAssocID="{345F171B-782E-415D-A1E3-BECCF556D128}" presName="connTx" presStyleLbl="sibTrans2D1" presStyleIdx="0" presStyleCnt="3"/>
      <dgm:spPr/>
      <dgm:t>
        <a:bodyPr/>
        <a:lstStyle/>
        <a:p>
          <a:endParaRPr lang="en-US"/>
        </a:p>
      </dgm:t>
    </dgm:pt>
    <dgm:pt modelId="{807BE9F3-DB48-44FE-9F67-1BB2B6913803}" type="pres">
      <dgm:prSet presAssocID="{8CD108AB-E7FE-494E-815C-99534AB244F0}" presName="composite" presStyleCnt="0"/>
      <dgm:spPr/>
    </dgm:pt>
    <dgm:pt modelId="{2D2C73BB-99EE-4770-BBD8-DCEA7FAAE264}" type="pres">
      <dgm:prSet presAssocID="{8CD108AB-E7FE-494E-815C-99534AB244F0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E8D11C-4C15-4F9E-B432-D2982F9E11B5}" type="pres">
      <dgm:prSet presAssocID="{8CD108AB-E7FE-494E-815C-99534AB244F0}" presName="parSh" presStyleLbl="node1" presStyleIdx="1" presStyleCnt="4" custScaleX="135011"/>
      <dgm:spPr/>
      <dgm:t>
        <a:bodyPr/>
        <a:lstStyle/>
        <a:p>
          <a:endParaRPr lang="en-US"/>
        </a:p>
      </dgm:t>
    </dgm:pt>
    <dgm:pt modelId="{E355EE3A-C590-4248-914E-25AB235AA20B}" type="pres">
      <dgm:prSet presAssocID="{8CD108AB-E7FE-494E-815C-99534AB244F0}" presName="desTx" presStyleLbl="fgAcc1" presStyleIdx="1" presStyleCnt="4" custScaleX="1613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0BA40D-6625-4A91-BB84-6D0A2D83CA44}" type="pres">
      <dgm:prSet presAssocID="{FC4F21BA-0A77-4FDA-AE31-3036185F0AEC}" presName="sibTrans" presStyleLbl="sibTrans2D1" presStyleIdx="1" presStyleCnt="3"/>
      <dgm:spPr/>
      <dgm:t>
        <a:bodyPr/>
        <a:lstStyle/>
        <a:p>
          <a:endParaRPr lang="en-US"/>
        </a:p>
      </dgm:t>
    </dgm:pt>
    <dgm:pt modelId="{14F16092-49C9-41C7-B9EC-B452E19122F0}" type="pres">
      <dgm:prSet presAssocID="{FC4F21BA-0A77-4FDA-AE31-3036185F0AEC}" presName="connTx" presStyleLbl="sibTrans2D1" presStyleIdx="1" presStyleCnt="3"/>
      <dgm:spPr/>
      <dgm:t>
        <a:bodyPr/>
        <a:lstStyle/>
        <a:p>
          <a:endParaRPr lang="en-US"/>
        </a:p>
      </dgm:t>
    </dgm:pt>
    <dgm:pt modelId="{A3F344E7-A1B7-4FF0-9471-E5C18F0FEB22}" type="pres">
      <dgm:prSet presAssocID="{4C6B5814-F9E4-4610-80CA-6F8A9BF5D7D8}" presName="composite" presStyleCnt="0"/>
      <dgm:spPr/>
    </dgm:pt>
    <dgm:pt modelId="{15CBA19C-B610-4AE1-A59B-257F78EDEA43}" type="pres">
      <dgm:prSet presAssocID="{4C6B5814-F9E4-4610-80CA-6F8A9BF5D7D8}" presName="par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795242-5BF1-4EBB-9E3D-23E8B0B0D5C2}" type="pres">
      <dgm:prSet presAssocID="{4C6B5814-F9E4-4610-80CA-6F8A9BF5D7D8}" presName="parSh" presStyleLbl="node1" presStyleIdx="2" presStyleCnt="4" custScaleX="150997" custLinFactNeighborY="3844"/>
      <dgm:spPr/>
      <dgm:t>
        <a:bodyPr/>
        <a:lstStyle/>
        <a:p>
          <a:endParaRPr lang="en-US"/>
        </a:p>
      </dgm:t>
    </dgm:pt>
    <dgm:pt modelId="{DF29B79F-BA68-4568-ABF2-40EF1F8BDC29}" type="pres">
      <dgm:prSet presAssocID="{4C6B5814-F9E4-4610-80CA-6F8A9BF5D7D8}" presName="desTx" presStyleLbl="fgAcc1" presStyleIdx="2" presStyleCnt="4" custScaleX="152233" custScaleY="101218" custLinFactNeighborX="-627" custLinFactNeighborY="216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4E2DD3-E63E-4AFC-AB5B-440F18EC6E5D}" type="pres">
      <dgm:prSet presAssocID="{439C6D71-CD5F-4766-B12A-688DF90D7C65}" presName="sibTrans" presStyleLbl="sibTrans2D1" presStyleIdx="2" presStyleCnt="3"/>
      <dgm:spPr/>
      <dgm:t>
        <a:bodyPr/>
        <a:lstStyle/>
        <a:p>
          <a:pPr rtl="1"/>
          <a:endParaRPr lang="fa-IR"/>
        </a:p>
      </dgm:t>
    </dgm:pt>
    <dgm:pt modelId="{AF47FA5D-012B-45D4-9FC6-6C5893D6CD27}" type="pres">
      <dgm:prSet presAssocID="{439C6D71-CD5F-4766-B12A-688DF90D7C65}" presName="connTx" presStyleLbl="sibTrans2D1" presStyleIdx="2" presStyleCnt="3"/>
      <dgm:spPr/>
      <dgm:t>
        <a:bodyPr/>
        <a:lstStyle/>
        <a:p>
          <a:pPr rtl="1"/>
          <a:endParaRPr lang="fa-IR"/>
        </a:p>
      </dgm:t>
    </dgm:pt>
    <dgm:pt modelId="{B17D080D-E3B1-409E-A83B-D940CD586A1D}" type="pres">
      <dgm:prSet presAssocID="{3B981F94-9021-40C6-96D0-3195D062B026}" presName="composite" presStyleCnt="0"/>
      <dgm:spPr/>
    </dgm:pt>
    <dgm:pt modelId="{B25776EE-8E5D-496F-A0FB-B7D41485623D}" type="pres">
      <dgm:prSet presAssocID="{3B981F94-9021-40C6-96D0-3195D062B026}" presName="par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F5C0DA3-B63A-417E-B7EF-603BD4C4202F}" type="pres">
      <dgm:prSet presAssocID="{3B981F94-9021-40C6-96D0-3195D062B026}" presName="parSh" presStyleLbl="node1" presStyleIdx="3" presStyleCnt="4" custScaleX="143098"/>
      <dgm:spPr/>
      <dgm:t>
        <a:bodyPr/>
        <a:lstStyle/>
        <a:p>
          <a:pPr rtl="1"/>
          <a:endParaRPr lang="fa-IR"/>
        </a:p>
      </dgm:t>
    </dgm:pt>
    <dgm:pt modelId="{6807F1A1-73A3-4F8E-8053-C4B5083255B8}" type="pres">
      <dgm:prSet presAssocID="{3B981F94-9021-40C6-96D0-3195D062B026}" presName="desTx" presStyleLbl="fgAcc1" presStyleIdx="3" presStyleCnt="4" custScaleX="144172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BF484055-F78B-4CE5-A592-A4EB3D942525}" type="presOf" srcId="{B2CB2D69-C5D6-4F66-AF8E-4E30106034E5}" destId="{6807F1A1-73A3-4F8E-8053-C4B5083255B8}" srcOrd="0" destOrd="0" presId="urn:microsoft.com/office/officeart/2005/8/layout/process3"/>
    <dgm:cxn modelId="{EF89CEA7-E2A4-4187-A347-A54544E259C8}" srcId="{CD849686-0D76-494E-9101-D0A66F924254}" destId="{D0A7FEB4-8DB7-458C-9547-056C6A65CAA8}" srcOrd="0" destOrd="0" parTransId="{AA42C33C-61F0-4186-8993-FD876E5FB724}" sibTransId="{345F171B-782E-415D-A1E3-BECCF556D128}"/>
    <dgm:cxn modelId="{D79ADE27-AB7C-427D-B059-9D328FAA7B80}" type="presOf" srcId="{0495FCFE-642D-4ECE-87C2-3BC035B58AF5}" destId="{DF29B79F-BA68-4568-ABF2-40EF1F8BDC29}" srcOrd="0" destOrd="0" presId="urn:microsoft.com/office/officeart/2005/8/layout/process3"/>
    <dgm:cxn modelId="{C8C8D518-FD79-472E-963E-B6263DE77F9B}" type="presOf" srcId="{4C6B5814-F9E4-4610-80CA-6F8A9BF5D7D8}" destId="{5A795242-5BF1-4EBB-9E3D-23E8B0B0D5C2}" srcOrd="1" destOrd="0" presId="urn:microsoft.com/office/officeart/2005/8/layout/process3"/>
    <dgm:cxn modelId="{B9E9E06D-BBD0-421D-A1B7-19BD3D3728CC}" type="presOf" srcId="{ED3B19DA-B51D-4AED-8A01-5FB2CAB93310}" destId="{E355EE3A-C590-4248-914E-25AB235AA20B}" srcOrd="0" destOrd="0" presId="urn:microsoft.com/office/officeart/2005/8/layout/process3"/>
    <dgm:cxn modelId="{2F47F13B-7CD2-4068-8A5F-D3AD67221A59}" type="presOf" srcId="{8CD108AB-E7FE-494E-815C-99534AB244F0}" destId="{7FE8D11C-4C15-4F9E-B432-D2982F9E11B5}" srcOrd="1" destOrd="0" presId="urn:microsoft.com/office/officeart/2005/8/layout/process3"/>
    <dgm:cxn modelId="{E5841D8C-1F73-4FBB-9936-EC2E7A35EBC5}" srcId="{CD849686-0D76-494E-9101-D0A66F924254}" destId="{3B981F94-9021-40C6-96D0-3195D062B026}" srcOrd="3" destOrd="0" parTransId="{2AAAAAE9-2981-4AEE-930E-67EE79B3DB68}" sibTransId="{77609E4D-0452-45D9-8E3E-7F8862DCC206}"/>
    <dgm:cxn modelId="{9ED955F9-07AB-4494-B88C-94BB4DA8CAD7}" type="presOf" srcId="{3B981F94-9021-40C6-96D0-3195D062B026}" destId="{B25776EE-8E5D-496F-A0FB-B7D41485623D}" srcOrd="0" destOrd="0" presId="urn:microsoft.com/office/officeart/2005/8/layout/process3"/>
    <dgm:cxn modelId="{5D1AA9CC-4969-4996-9583-539FE605585F}" srcId="{4C6B5814-F9E4-4610-80CA-6F8A9BF5D7D8}" destId="{0495FCFE-642D-4ECE-87C2-3BC035B58AF5}" srcOrd="0" destOrd="0" parTransId="{A4570728-4C34-42F5-8F8C-163C3D98CA5C}" sibTransId="{2FBFA4D0-3DF7-4CA3-B454-972144664334}"/>
    <dgm:cxn modelId="{1A65AB10-53F3-40D7-B2FF-1019B6BE341F}" srcId="{D0A7FEB4-8DB7-458C-9547-056C6A65CAA8}" destId="{9B788F0A-ED68-48D1-873A-DD8857DB2E63}" srcOrd="0" destOrd="0" parTransId="{FEAE33C1-F990-41DD-AC89-26796FB0495B}" sibTransId="{2F8B36DB-F6CE-4D36-953C-584509E874F2}"/>
    <dgm:cxn modelId="{64EA58B4-9FFF-4EB1-9405-DB04ACF9634A}" type="presOf" srcId="{439C6D71-CD5F-4766-B12A-688DF90D7C65}" destId="{9C4E2DD3-E63E-4AFC-AB5B-440F18EC6E5D}" srcOrd="0" destOrd="0" presId="urn:microsoft.com/office/officeart/2005/8/layout/process3"/>
    <dgm:cxn modelId="{AB7C4F30-77E1-49F0-842D-1DC7942687CC}" type="presOf" srcId="{439C6D71-CD5F-4766-B12A-688DF90D7C65}" destId="{AF47FA5D-012B-45D4-9FC6-6C5893D6CD27}" srcOrd="1" destOrd="0" presId="urn:microsoft.com/office/officeart/2005/8/layout/process3"/>
    <dgm:cxn modelId="{9C043462-D82D-4972-922B-CF8199D8D120}" type="presOf" srcId="{9B788F0A-ED68-48D1-873A-DD8857DB2E63}" destId="{734A0F13-F298-41C5-8F8F-0D20422407E9}" srcOrd="0" destOrd="0" presId="urn:microsoft.com/office/officeart/2005/8/layout/process3"/>
    <dgm:cxn modelId="{D4AD7745-AB4E-4F81-911D-EADE1CEEB38D}" srcId="{3B981F94-9021-40C6-96D0-3195D062B026}" destId="{3690EC01-699A-42B8-AC5F-46D1C8032983}" srcOrd="1" destOrd="0" parTransId="{7D60ADF0-F58C-489B-8661-D48F0A1038A8}" sibTransId="{77ACC6C4-A852-4AA0-8407-E41612E11734}"/>
    <dgm:cxn modelId="{14183A94-E3B4-4D16-ACCD-BD153B008320}" type="presOf" srcId="{FC4F21BA-0A77-4FDA-AE31-3036185F0AEC}" destId="{14F16092-49C9-41C7-B9EC-B452E19122F0}" srcOrd="1" destOrd="0" presId="urn:microsoft.com/office/officeart/2005/8/layout/process3"/>
    <dgm:cxn modelId="{A3C568DC-74E5-4306-9D4A-E9E1BE04C161}" type="presOf" srcId="{8CD108AB-E7FE-494E-815C-99534AB244F0}" destId="{2D2C73BB-99EE-4770-BBD8-DCEA7FAAE264}" srcOrd="0" destOrd="0" presId="urn:microsoft.com/office/officeart/2005/8/layout/process3"/>
    <dgm:cxn modelId="{C4E28B36-3E06-43AE-8913-C3666D8A2B16}" type="presOf" srcId="{CD849686-0D76-494E-9101-D0A66F924254}" destId="{3D1EB228-744A-49E3-A74F-A6003B62C39A}" srcOrd="0" destOrd="0" presId="urn:microsoft.com/office/officeart/2005/8/layout/process3"/>
    <dgm:cxn modelId="{BBA250B6-3613-490F-96D0-1CF7113B5918}" type="presOf" srcId="{3690EC01-699A-42B8-AC5F-46D1C8032983}" destId="{6807F1A1-73A3-4F8E-8053-C4B5083255B8}" srcOrd="0" destOrd="1" presId="urn:microsoft.com/office/officeart/2005/8/layout/process3"/>
    <dgm:cxn modelId="{77735812-113E-4C70-840C-7B3E3705281B}" type="presOf" srcId="{D0A7FEB4-8DB7-458C-9547-056C6A65CAA8}" destId="{51842997-62A9-46D8-8032-55592841C8AC}" srcOrd="1" destOrd="0" presId="urn:microsoft.com/office/officeart/2005/8/layout/process3"/>
    <dgm:cxn modelId="{5B404EAC-F281-4584-A297-AD51E66F5736}" type="presOf" srcId="{D0A7FEB4-8DB7-458C-9547-056C6A65CAA8}" destId="{F381F318-BB74-4EE6-B4E3-3D5398D1E351}" srcOrd="0" destOrd="0" presId="urn:microsoft.com/office/officeart/2005/8/layout/process3"/>
    <dgm:cxn modelId="{2D8AF7B5-7603-4C05-A172-CE339BB1C05B}" type="presOf" srcId="{3B981F94-9021-40C6-96D0-3195D062B026}" destId="{AF5C0DA3-B63A-417E-B7EF-603BD4C4202F}" srcOrd="1" destOrd="0" presId="urn:microsoft.com/office/officeart/2005/8/layout/process3"/>
    <dgm:cxn modelId="{A4C67837-C11E-4442-BC0A-53178325B77E}" type="presOf" srcId="{4C6B5814-F9E4-4610-80CA-6F8A9BF5D7D8}" destId="{15CBA19C-B610-4AE1-A59B-257F78EDEA43}" srcOrd="0" destOrd="0" presId="urn:microsoft.com/office/officeart/2005/8/layout/process3"/>
    <dgm:cxn modelId="{7D36A75A-EFED-4CBC-B279-DB8F99C3A45D}" type="presOf" srcId="{FC4F21BA-0A77-4FDA-AE31-3036185F0AEC}" destId="{580BA40D-6625-4A91-BB84-6D0A2D83CA44}" srcOrd="0" destOrd="0" presId="urn:microsoft.com/office/officeart/2005/8/layout/process3"/>
    <dgm:cxn modelId="{21077EE7-70D4-4684-B4A1-4DB61EAFCD2B}" srcId="{8CD108AB-E7FE-494E-815C-99534AB244F0}" destId="{ED3B19DA-B51D-4AED-8A01-5FB2CAB93310}" srcOrd="0" destOrd="0" parTransId="{546F4463-E750-42FD-91B6-C30939C6115B}" sibTransId="{EBAEF8B5-0694-442D-AB5A-7F6E393EC607}"/>
    <dgm:cxn modelId="{426F8BD7-7EB1-4E95-83B4-9AA6DB54E26B}" type="presOf" srcId="{345F171B-782E-415D-A1E3-BECCF556D128}" destId="{163026D7-1019-45EE-9E13-27BA3BEA6A46}" srcOrd="0" destOrd="0" presId="urn:microsoft.com/office/officeart/2005/8/layout/process3"/>
    <dgm:cxn modelId="{76EA2A4F-8782-4675-9FE2-AF5FDDC1712A}" srcId="{CD849686-0D76-494E-9101-D0A66F924254}" destId="{4C6B5814-F9E4-4610-80CA-6F8A9BF5D7D8}" srcOrd="2" destOrd="0" parTransId="{16E95355-1E98-4B9A-83F7-9D51691C7F2F}" sibTransId="{439C6D71-CD5F-4766-B12A-688DF90D7C65}"/>
    <dgm:cxn modelId="{CFB05D8E-7119-4D43-9361-2C3855FA4640}" type="presOf" srcId="{345F171B-782E-415D-A1E3-BECCF556D128}" destId="{457AB75D-38E8-4E15-B3B7-DE8E81193305}" srcOrd="1" destOrd="0" presId="urn:microsoft.com/office/officeart/2005/8/layout/process3"/>
    <dgm:cxn modelId="{FF97D1B9-CC51-4DC4-8421-4C9A7907F572}" srcId="{CD849686-0D76-494E-9101-D0A66F924254}" destId="{8CD108AB-E7FE-494E-815C-99534AB244F0}" srcOrd="1" destOrd="0" parTransId="{9DA9DC6A-A2D8-4A42-9063-BBE4F6603AFA}" sibTransId="{FC4F21BA-0A77-4FDA-AE31-3036185F0AEC}"/>
    <dgm:cxn modelId="{78EEA423-94E3-4D7A-B498-30954ABB75CC}" srcId="{3B981F94-9021-40C6-96D0-3195D062B026}" destId="{B2CB2D69-C5D6-4F66-AF8E-4E30106034E5}" srcOrd="0" destOrd="0" parTransId="{B1855697-C3FB-49E8-B119-BD6D5F30583F}" sibTransId="{C3FF2893-EDB7-473B-905A-5114835B6EC1}"/>
    <dgm:cxn modelId="{77A9502C-726D-4EED-89E9-6601A7898417}" type="presParOf" srcId="{3D1EB228-744A-49E3-A74F-A6003B62C39A}" destId="{D9623EF9-4FC7-42CA-A982-C2727F534D0E}" srcOrd="0" destOrd="0" presId="urn:microsoft.com/office/officeart/2005/8/layout/process3"/>
    <dgm:cxn modelId="{D736D4EF-18C1-493F-8D52-B7962B14A183}" type="presParOf" srcId="{D9623EF9-4FC7-42CA-A982-C2727F534D0E}" destId="{F381F318-BB74-4EE6-B4E3-3D5398D1E351}" srcOrd="0" destOrd="0" presId="urn:microsoft.com/office/officeart/2005/8/layout/process3"/>
    <dgm:cxn modelId="{FB5BAA4A-A5D5-4FAF-91A2-A389C279326F}" type="presParOf" srcId="{D9623EF9-4FC7-42CA-A982-C2727F534D0E}" destId="{51842997-62A9-46D8-8032-55592841C8AC}" srcOrd="1" destOrd="0" presId="urn:microsoft.com/office/officeart/2005/8/layout/process3"/>
    <dgm:cxn modelId="{7F09D497-555F-4DFC-9A9E-B9DAC1A877B7}" type="presParOf" srcId="{D9623EF9-4FC7-42CA-A982-C2727F534D0E}" destId="{734A0F13-F298-41C5-8F8F-0D20422407E9}" srcOrd="2" destOrd="0" presId="urn:microsoft.com/office/officeart/2005/8/layout/process3"/>
    <dgm:cxn modelId="{D60EE9A0-C04B-450F-B487-428E1460E789}" type="presParOf" srcId="{3D1EB228-744A-49E3-A74F-A6003B62C39A}" destId="{163026D7-1019-45EE-9E13-27BA3BEA6A46}" srcOrd="1" destOrd="0" presId="urn:microsoft.com/office/officeart/2005/8/layout/process3"/>
    <dgm:cxn modelId="{C288104F-6F0B-4AAF-8DFB-4A4277F24DF0}" type="presParOf" srcId="{163026D7-1019-45EE-9E13-27BA3BEA6A46}" destId="{457AB75D-38E8-4E15-B3B7-DE8E81193305}" srcOrd="0" destOrd="0" presId="urn:microsoft.com/office/officeart/2005/8/layout/process3"/>
    <dgm:cxn modelId="{98AAFC11-F90F-42DA-A1B4-ECB9EEDE97FB}" type="presParOf" srcId="{3D1EB228-744A-49E3-A74F-A6003B62C39A}" destId="{807BE9F3-DB48-44FE-9F67-1BB2B6913803}" srcOrd="2" destOrd="0" presId="urn:microsoft.com/office/officeart/2005/8/layout/process3"/>
    <dgm:cxn modelId="{0C82A2B8-BFA7-4152-88EA-D35DDF66E099}" type="presParOf" srcId="{807BE9F3-DB48-44FE-9F67-1BB2B6913803}" destId="{2D2C73BB-99EE-4770-BBD8-DCEA7FAAE264}" srcOrd="0" destOrd="0" presId="urn:microsoft.com/office/officeart/2005/8/layout/process3"/>
    <dgm:cxn modelId="{67022A0D-6145-439A-A449-5C1E86490786}" type="presParOf" srcId="{807BE9F3-DB48-44FE-9F67-1BB2B6913803}" destId="{7FE8D11C-4C15-4F9E-B432-D2982F9E11B5}" srcOrd="1" destOrd="0" presId="urn:microsoft.com/office/officeart/2005/8/layout/process3"/>
    <dgm:cxn modelId="{BFE3B0C7-FF17-4B68-9A2A-1E7AF8A8C1BF}" type="presParOf" srcId="{807BE9F3-DB48-44FE-9F67-1BB2B6913803}" destId="{E355EE3A-C590-4248-914E-25AB235AA20B}" srcOrd="2" destOrd="0" presId="urn:microsoft.com/office/officeart/2005/8/layout/process3"/>
    <dgm:cxn modelId="{997382A5-9F0D-48ED-ABDF-EA8A11216F21}" type="presParOf" srcId="{3D1EB228-744A-49E3-A74F-A6003B62C39A}" destId="{580BA40D-6625-4A91-BB84-6D0A2D83CA44}" srcOrd="3" destOrd="0" presId="urn:microsoft.com/office/officeart/2005/8/layout/process3"/>
    <dgm:cxn modelId="{006251B9-D43E-47E4-BAD1-05CA213D4A21}" type="presParOf" srcId="{580BA40D-6625-4A91-BB84-6D0A2D83CA44}" destId="{14F16092-49C9-41C7-B9EC-B452E19122F0}" srcOrd="0" destOrd="0" presId="urn:microsoft.com/office/officeart/2005/8/layout/process3"/>
    <dgm:cxn modelId="{22527CE5-352D-47EB-8E3A-C59AB7382B5D}" type="presParOf" srcId="{3D1EB228-744A-49E3-A74F-A6003B62C39A}" destId="{A3F344E7-A1B7-4FF0-9471-E5C18F0FEB22}" srcOrd="4" destOrd="0" presId="urn:microsoft.com/office/officeart/2005/8/layout/process3"/>
    <dgm:cxn modelId="{ED9A10BF-A1BC-496A-AFC2-318DE499E1B6}" type="presParOf" srcId="{A3F344E7-A1B7-4FF0-9471-E5C18F0FEB22}" destId="{15CBA19C-B610-4AE1-A59B-257F78EDEA43}" srcOrd="0" destOrd="0" presId="urn:microsoft.com/office/officeart/2005/8/layout/process3"/>
    <dgm:cxn modelId="{FE7254E5-DA52-4277-B4A3-1C9ED36E9C48}" type="presParOf" srcId="{A3F344E7-A1B7-4FF0-9471-E5C18F0FEB22}" destId="{5A795242-5BF1-4EBB-9E3D-23E8B0B0D5C2}" srcOrd="1" destOrd="0" presId="urn:microsoft.com/office/officeart/2005/8/layout/process3"/>
    <dgm:cxn modelId="{C02A0E16-A275-4DEE-9571-FA5512E13D8B}" type="presParOf" srcId="{A3F344E7-A1B7-4FF0-9471-E5C18F0FEB22}" destId="{DF29B79F-BA68-4568-ABF2-40EF1F8BDC29}" srcOrd="2" destOrd="0" presId="urn:microsoft.com/office/officeart/2005/8/layout/process3"/>
    <dgm:cxn modelId="{B09B336D-5F9D-4223-AC6B-8C51ECC813FD}" type="presParOf" srcId="{3D1EB228-744A-49E3-A74F-A6003B62C39A}" destId="{9C4E2DD3-E63E-4AFC-AB5B-440F18EC6E5D}" srcOrd="5" destOrd="0" presId="urn:microsoft.com/office/officeart/2005/8/layout/process3"/>
    <dgm:cxn modelId="{DFF179E2-0799-4E6F-8031-9280EEE50736}" type="presParOf" srcId="{9C4E2DD3-E63E-4AFC-AB5B-440F18EC6E5D}" destId="{AF47FA5D-012B-45D4-9FC6-6C5893D6CD27}" srcOrd="0" destOrd="0" presId="urn:microsoft.com/office/officeart/2005/8/layout/process3"/>
    <dgm:cxn modelId="{75DCB8DA-AE69-416A-9D49-FA4A6935EE84}" type="presParOf" srcId="{3D1EB228-744A-49E3-A74F-A6003B62C39A}" destId="{B17D080D-E3B1-409E-A83B-D940CD586A1D}" srcOrd="6" destOrd="0" presId="urn:microsoft.com/office/officeart/2005/8/layout/process3"/>
    <dgm:cxn modelId="{B935FFFB-59E0-4A57-AEF6-2D35D3D4589B}" type="presParOf" srcId="{B17D080D-E3B1-409E-A83B-D940CD586A1D}" destId="{B25776EE-8E5D-496F-A0FB-B7D41485623D}" srcOrd="0" destOrd="0" presId="urn:microsoft.com/office/officeart/2005/8/layout/process3"/>
    <dgm:cxn modelId="{F1EBC33D-26E7-4C89-974F-9CB34891B41F}" type="presParOf" srcId="{B17D080D-E3B1-409E-A83B-D940CD586A1D}" destId="{AF5C0DA3-B63A-417E-B7EF-603BD4C4202F}" srcOrd="1" destOrd="0" presId="urn:microsoft.com/office/officeart/2005/8/layout/process3"/>
    <dgm:cxn modelId="{9BD06DAB-1930-4935-9DE4-0265FE7264E0}" type="presParOf" srcId="{B17D080D-E3B1-409E-A83B-D940CD586A1D}" destId="{6807F1A1-73A3-4F8E-8053-C4B5083255B8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7406853-5F49-4675-8157-ADA6663639DE}" type="doc">
      <dgm:prSet loTypeId="urn:microsoft.com/office/officeart/2005/8/layout/p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15D0D5D2-FD67-44C2-BD1C-717E75457119}">
      <dgm:prSet phldrT="[Text]" custT="1"/>
      <dgm:spPr/>
      <dgm:t>
        <a:bodyPr anchor="ctr"/>
        <a:lstStyle/>
        <a:p>
          <a:pPr rtl="1"/>
          <a:r>
            <a:rPr lang="fa-IR" sz="1800" dirty="0" smtClean="0">
              <a:solidFill>
                <a:schemeClr val="tx1"/>
              </a:solidFill>
              <a:cs typeface="B Titr" panose="00000700000000000000" pitchFamily="2" charset="-78"/>
            </a:rPr>
            <a:t>قابلیت پیش‌بینی بالا به </a:t>
          </a:r>
          <a:r>
            <a:rPr lang="fa-IR" sz="1800" dirty="0" smtClean="0">
              <a:solidFill>
                <a:srgbClr val="C00000"/>
              </a:solidFill>
              <a:cs typeface="B Titr" panose="00000700000000000000" pitchFamily="2" charset="-78"/>
            </a:rPr>
            <a:t>دلیل استفاده </a:t>
          </a:r>
          <a:r>
            <a:rPr lang="ar-SA" sz="1800" dirty="0" smtClean="0">
              <a:solidFill>
                <a:srgbClr val="C00000"/>
              </a:solidFill>
              <a:cs typeface="B Titr" panose="00000700000000000000" pitchFamily="2" charset="-78"/>
            </a:rPr>
            <a:t>از تمرينات متنوع </a:t>
          </a:r>
          <a:r>
            <a:rPr lang="ar-SA" sz="1800" dirty="0" smtClean="0">
              <a:solidFill>
                <a:schemeClr val="tx1"/>
              </a:solidFill>
              <a:cs typeface="B Titr" panose="00000700000000000000" pitchFamily="2" charset="-78"/>
            </a:rPr>
            <a:t>و آزمون‌هاي مختلف </a:t>
          </a:r>
          <a:r>
            <a:rPr lang="ar-SA" sz="1800" dirty="0" smtClean="0">
              <a:solidFill>
                <a:srgbClr val="C00000"/>
              </a:solidFill>
              <a:cs typeface="B Titr" panose="00000700000000000000" pitchFamily="2" charset="-78"/>
            </a:rPr>
            <a:t>براي سنجش داوطلبان </a:t>
          </a:r>
          <a:endParaRPr lang="en-US" sz="1800" dirty="0">
            <a:solidFill>
              <a:srgbClr val="C00000"/>
            </a:solidFill>
          </a:endParaRPr>
        </a:p>
      </dgm:t>
    </dgm:pt>
    <dgm:pt modelId="{821B7E34-579E-436A-94BD-F6B4A7DB108A}" type="parTrans" cxnId="{6F359D93-908E-4EDA-9E77-B812FBB0D317}">
      <dgm:prSet/>
      <dgm:spPr/>
      <dgm:t>
        <a:bodyPr/>
        <a:lstStyle/>
        <a:p>
          <a:endParaRPr lang="en-US"/>
        </a:p>
      </dgm:t>
    </dgm:pt>
    <dgm:pt modelId="{F58C2953-446B-4FED-9116-4715409F4FD1}" type="sibTrans" cxnId="{6F359D93-908E-4EDA-9E77-B812FBB0D317}">
      <dgm:prSet/>
      <dgm:spPr/>
      <dgm:t>
        <a:bodyPr/>
        <a:lstStyle/>
        <a:p>
          <a:endParaRPr lang="en-US"/>
        </a:p>
      </dgm:t>
    </dgm:pt>
    <dgm:pt modelId="{A92FD082-991D-4228-9C49-B28533A099EB}">
      <dgm:prSet custT="1"/>
      <dgm:spPr/>
      <dgm:t>
        <a:bodyPr anchor="ctr"/>
        <a:lstStyle/>
        <a:p>
          <a:pPr rtl="1"/>
          <a:r>
            <a:rPr lang="fa-IR" sz="2400" dirty="0" smtClean="0">
              <a:solidFill>
                <a:srgbClr val="C00000"/>
              </a:solidFill>
              <a:cs typeface="B Titr" panose="00000700000000000000" pitchFamily="2" charset="-78"/>
            </a:rPr>
            <a:t>بررسی جامع </a:t>
          </a:r>
          <a:r>
            <a:rPr lang="fa-IR" sz="2400" dirty="0" smtClean="0">
              <a:solidFill>
                <a:schemeClr val="tx1"/>
              </a:solidFill>
              <a:cs typeface="B Titr" panose="00000700000000000000" pitchFamily="2" charset="-78"/>
            </a:rPr>
            <a:t>ابعاد مختلف </a:t>
          </a:r>
          <a:r>
            <a:rPr lang="fa-IR" sz="2400" dirty="0" smtClean="0">
              <a:solidFill>
                <a:srgbClr val="C00000"/>
              </a:solidFill>
              <a:cs typeface="B Titr" panose="00000700000000000000" pitchFamily="2" charset="-78"/>
            </a:rPr>
            <a:t>رفتار</a:t>
          </a:r>
          <a:r>
            <a:rPr lang="fa-IR" sz="2400" dirty="0" smtClean="0">
              <a:solidFill>
                <a:schemeClr val="tx1"/>
              </a:solidFill>
              <a:cs typeface="B Titr" panose="00000700000000000000" pitchFamily="2" charset="-78"/>
            </a:rPr>
            <a:t> و شخصیت </a:t>
          </a:r>
          <a:r>
            <a:rPr lang="fa-IR" sz="2400" dirty="0" smtClean="0">
              <a:solidFill>
                <a:srgbClr val="C00000"/>
              </a:solidFill>
              <a:cs typeface="B Titr" panose="00000700000000000000" pitchFamily="2" charset="-78"/>
            </a:rPr>
            <a:t>افراد</a:t>
          </a:r>
          <a:endParaRPr lang="en-US" sz="2400" dirty="0">
            <a:solidFill>
              <a:srgbClr val="C00000"/>
            </a:solidFill>
            <a:cs typeface="B Titr" panose="00000700000000000000" pitchFamily="2" charset="-78"/>
          </a:endParaRPr>
        </a:p>
      </dgm:t>
    </dgm:pt>
    <dgm:pt modelId="{C972C6F8-F62A-4997-BB35-07623C39AE20}" type="parTrans" cxnId="{EAB3AC92-C6BA-4391-8A46-61102DDD7DEF}">
      <dgm:prSet/>
      <dgm:spPr/>
      <dgm:t>
        <a:bodyPr/>
        <a:lstStyle/>
        <a:p>
          <a:endParaRPr lang="en-US"/>
        </a:p>
      </dgm:t>
    </dgm:pt>
    <dgm:pt modelId="{0D6A366F-AC7D-4B90-8CA7-C90272AED335}" type="sibTrans" cxnId="{EAB3AC92-C6BA-4391-8A46-61102DDD7DEF}">
      <dgm:prSet/>
      <dgm:spPr/>
      <dgm:t>
        <a:bodyPr/>
        <a:lstStyle/>
        <a:p>
          <a:endParaRPr lang="en-US"/>
        </a:p>
      </dgm:t>
    </dgm:pt>
    <dgm:pt modelId="{D2821060-C56F-4F5E-875C-465CEF35C57B}">
      <dgm:prSet custT="1"/>
      <dgm:spPr/>
      <dgm:t>
        <a:bodyPr anchor="ctr"/>
        <a:lstStyle/>
        <a:p>
          <a:pPr rtl="1"/>
          <a:r>
            <a:rPr lang="ar-SA" sz="1800" dirty="0" smtClean="0">
              <a:solidFill>
                <a:srgbClr val="C00000"/>
              </a:solidFill>
              <a:cs typeface="B Titr" panose="00000700000000000000" pitchFamily="2" charset="-78"/>
            </a:rPr>
            <a:t>فرصت كافي و لازم </a:t>
          </a:r>
          <a:r>
            <a:rPr lang="ar-SA" sz="1800" dirty="0" smtClean="0">
              <a:solidFill>
                <a:schemeClr val="tx1"/>
              </a:solidFill>
              <a:cs typeface="B Titr" panose="00000700000000000000" pitchFamily="2" charset="-78"/>
            </a:rPr>
            <a:t>براي ملاحظه و كندوكاو عميق در مورد </a:t>
          </a:r>
          <a:r>
            <a:rPr lang="ar-SA" sz="1800" dirty="0" smtClean="0">
              <a:solidFill>
                <a:srgbClr val="C00000"/>
              </a:solidFill>
              <a:cs typeface="B Titr" panose="00000700000000000000" pitchFamily="2" charset="-78"/>
            </a:rPr>
            <a:t>خصوصيات شخصيتي و مهارتي</a:t>
          </a:r>
          <a:endParaRPr lang="fa-IR" sz="1800" dirty="0" smtClean="0">
            <a:solidFill>
              <a:srgbClr val="C00000"/>
            </a:solidFill>
            <a:cs typeface="B Titr" panose="00000700000000000000" pitchFamily="2" charset="-78"/>
          </a:endParaRPr>
        </a:p>
      </dgm:t>
    </dgm:pt>
    <dgm:pt modelId="{E5DEA5CB-06F8-4A07-9639-201BE4B7966F}" type="parTrans" cxnId="{40C653F9-001C-4134-8118-C2925462772D}">
      <dgm:prSet/>
      <dgm:spPr/>
      <dgm:t>
        <a:bodyPr/>
        <a:lstStyle/>
        <a:p>
          <a:endParaRPr lang="en-US"/>
        </a:p>
      </dgm:t>
    </dgm:pt>
    <dgm:pt modelId="{34FDAEFD-90FA-4193-8365-F4B09CE9C6EF}" type="sibTrans" cxnId="{40C653F9-001C-4134-8118-C2925462772D}">
      <dgm:prSet/>
      <dgm:spPr/>
      <dgm:t>
        <a:bodyPr/>
        <a:lstStyle/>
        <a:p>
          <a:endParaRPr lang="en-US"/>
        </a:p>
      </dgm:t>
    </dgm:pt>
    <dgm:pt modelId="{BE6E913E-13BB-4A4F-AF5B-FF5273CF8DF9}">
      <dgm:prSet/>
      <dgm:spPr/>
      <dgm:t>
        <a:bodyPr anchor="ctr"/>
        <a:lstStyle/>
        <a:p>
          <a:pPr rtl="1"/>
          <a:r>
            <a:rPr lang="ar-SA" dirty="0" smtClean="0">
              <a:solidFill>
                <a:srgbClr val="C00000"/>
              </a:solidFill>
              <a:cs typeface="B Titr" panose="00000700000000000000" pitchFamily="2" charset="-78"/>
            </a:rPr>
            <a:t>ارائه اطلاعات </a:t>
          </a:r>
          <a:r>
            <a:rPr lang="ar-SA" dirty="0" smtClean="0">
              <a:solidFill>
                <a:srgbClr val="800080"/>
              </a:solidFill>
              <a:cs typeface="B Titr" panose="00000700000000000000" pitchFamily="2" charset="-78"/>
            </a:rPr>
            <a:t>دقيق و كامل </a:t>
          </a:r>
          <a:r>
            <a:rPr lang="fa-IR" dirty="0" smtClean="0">
              <a:solidFill>
                <a:schemeClr val="tx1"/>
              </a:solidFill>
              <a:cs typeface="B Titr" panose="00000700000000000000" pitchFamily="2" charset="-78"/>
            </a:rPr>
            <a:t>درمورد </a:t>
          </a:r>
          <a:r>
            <a:rPr lang="ar-SA" dirty="0" smtClean="0">
              <a:solidFill>
                <a:srgbClr val="FF0000"/>
              </a:solidFill>
              <a:cs typeface="B Titr" panose="00000700000000000000" pitchFamily="2" charset="-78"/>
            </a:rPr>
            <a:t>نقاط قوت و </a:t>
          </a:r>
          <a:r>
            <a:rPr lang="fa-IR" dirty="0" smtClean="0">
              <a:solidFill>
                <a:srgbClr val="FF0000"/>
              </a:solidFill>
              <a:cs typeface="B Titr" panose="00000700000000000000" pitchFamily="2" charset="-78"/>
            </a:rPr>
            <a:t>قابل بهبود </a:t>
          </a:r>
          <a:r>
            <a:rPr lang="ar-SA" dirty="0" smtClean="0">
              <a:solidFill>
                <a:schemeClr val="tx1"/>
              </a:solidFill>
              <a:cs typeface="B Titr" panose="00000700000000000000" pitchFamily="2" charset="-78"/>
            </a:rPr>
            <a:t>نيروي انساني</a:t>
          </a:r>
          <a:endParaRPr lang="en-US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E28C385E-1A2D-43DF-AB59-642B80CD5AC1}" type="parTrans" cxnId="{80A25D20-A0EC-40F1-A7CA-8AF08AC774A9}">
      <dgm:prSet/>
      <dgm:spPr/>
      <dgm:t>
        <a:bodyPr/>
        <a:lstStyle/>
        <a:p>
          <a:endParaRPr lang="en-US"/>
        </a:p>
      </dgm:t>
    </dgm:pt>
    <dgm:pt modelId="{1F108F6E-7F5C-4B35-B1A7-8A17FA8B4081}" type="sibTrans" cxnId="{80A25D20-A0EC-40F1-A7CA-8AF08AC774A9}">
      <dgm:prSet/>
      <dgm:spPr/>
      <dgm:t>
        <a:bodyPr/>
        <a:lstStyle/>
        <a:p>
          <a:endParaRPr lang="en-US"/>
        </a:p>
      </dgm:t>
    </dgm:pt>
    <dgm:pt modelId="{5319BAFD-B2F7-4D6C-A53A-B1742BB43B70}" type="pres">
      <dgm:prSet presAssocID="{17406853-5F49-4675-8157-ADA6663639DE}" presName="Name0" presStyleCnt="0">
        <dgm:presLayoutVars>
          <dgm:dir val="rev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AAE32FB-5272-47AC-88E1-7B64FA60A2D0}" type="pres">
      <dgm:prSet presAssocID="{17406853-5F49-4675-8157-ADA6663639DE}" presName="bkgdShp" presStyleLbl="alignAccFollowNode1" presStyleIdx="0" presStyleCnt="1"/>
      <dgm:spPr/>
      <dgm:t>
        <a:bodyPr/>
        <a:lstStyle/>
        <a:p>
          <a:endParaRPr lang="en-US"/>
        </a:p>
      </dgm:t>
    </dgm:pt>
    <dgm:pt modelId="{4EC201CA-51A7-4143-B219-427628989E92}" type="pres">
      <dgm:prSet presAssocID="{17406853-5F49-4675-8157-ADA6663639DE}" presName="linComp" presStyleCnt="0"/>
      <dgm:spPr/>
      <dgm:t>
        <a:bodyPr/>
        <a:lstStyle/>
        <a:p>
          <a:endParaRPr lang="en-US"/>
        </a:p>
      </dgm:t>
    </dgm:pt>
    <dgm:pt modelId="{F8B00F11-2A45-4B15-AB0B-D819D2498517}" type="pres">
      <dgm:prSet presAssocID="{15D0D5D2-FD67-44C2-BD1C-717E75457119}" presName="compNode" presStyleCnt="0"/>
      <dgm:spPr/>
      <dgm:t>
        <a:bodyPr/>
        <a:lstStyle/>
        <a:p>
          <a:endParaRPr lang="en-US"/>
        </a:p>
      </dgm:t>
    </dgm:pt>
    <dgm:pt modelId="{BA562E2C-9905-42B5-8DBC-A35851E4F294}" type="pres">
      <dgm:prSet presAssocID="{15D0D5D2-FD67-44C2-BD1C-717E75457119}" presName="node" presStyleLbl="node1" presStyleIdx="0" presStyleCnt="4" custLinFactNeighborX="3283" custLinFactNeighborY="12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6C626F-841B-4C8D-BC54-9872A8A88E9E}" type="pres">
      <dgm:prSet presAssocID="{15D0D5D2-FD67-44C2-BD1C-717E75457119}" presName="invisiNode" presStyleLbl="node1" presStyleIdx="0" presStyleCnt="4"/>
      <dgm:spPr/>
      <dgm:t>
        <a:bodyPr/>
        <a:lstStyle/>
        <a:p>
          <a:endParaRPr lang="en-US"/>
        </a:p>
      </dgm:t>
    </dgm:pt>
    <dgm:pt modelId="{C54D1548-8340-4230-BDD3-F3A3A56CD6AC}" type="pres">
      <dgm:prSet presAssocID="{15D0D5D2-FD67-44C2-BD1C-717E75457119}" presName="imagNode" presStyleLbl="fgImgPlace1" presStyleIdx="0" presStyleCnt="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C5553A53-8C52-4190-A93D-2AFE3A26039B}" type="pres">
      <dgm:prSet presAssocID="{F58C2953-446B-4FED-9116-4715409F4FD1}" presName="sibTrans" presStyleLbl="sibTrans2D1" presStyleIdx="0" presStyleCnt="0"/>
      <dgm:spPr/>
      <dgm:t>
        <a:bodyPr/>
        <a:lstStyle/>
        <a:p>
          <a:endParaRPr lang="en-US"/>
        </a:p>
      </dgm:t>
    </dgm:pt>
    <dgm:pt modelId="{A6668CE2-D73D-41F5-BB5E-7522170ADB13}" type="pres">
      <dgm:prSet presAssocID="{A92FD082-991D-4228-9C49-B28533A099EB}" presName="compNode" presStyleCnt="0"/>
      <dgm:spPr/>
      <dgm:t>
        <a:bodyPr/>
        <a:lstStyle/>
        <a:p>
          <a:endParaRPr lang="en-US"/>
        </a:p>
      </dgm:t>
    </dgm:pt>
    <dgm:pt modelId="{22DDA77F-114C-4CAD-81F1-5A97DF19512A}" type="pres">
      <dgm:prSet presAssocID="{A92FD082-991D-4228-9C49-B28533A099E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AEF2C1-F598-4A84-B9DC-16EC8592D72B}" type="pres">
      <dgm:prSet presAssocID="{A92FD082-991D-4228-9C49-B28533A099EB}" presName="invisiNode" presStyleLbl="node1" presStyleIdx="1" presStyleCnt="4"/>
      <dgm:spPr/>
      <dgm:t>
        <a:bodyPr/>
        <a:lstStyle/>
        <a:p>
          <a:endParaRPr lang="en-US"/>
        </a:p>
      </dgm:t>
    </dgm:pt>
    <dgm:pt modelId="{86555CDC-1335-46EC-8985-26AADCBC1158}" type="pres">
      <dgm:prSet presAssocID="{A92FD082-991D-4228-9C49-B28533A099EB}" presName="imagNode" presStyleLbl="fgImgPlace1" presStyleIdx="1" presStyleCnt="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4E76FDD3-AD77-4BD7-A882-542CF8E2AB6C}" type="pres">
      <dgm:prSet presAssocID="{0D6A366F-AC7D-4B90-8CA7-C90272AED335}" presName="sibTrans" presStyleLbl="sibTrans2D1" presStyleIdx="0" presStyleCnt="0"/>
      <dgm:spPr/>
      <dgm:t>
        <a:bodyPr/>
        <a:lstStyle/>
        <a:p>
          <a:endParaRPr lang="en-US"/>
        </a:p>
      </dgm:t>
    </dgm:pt>
    <dgm:pt modelId="{39695EC3-349F-4068-84A2-B13DDA244291}" type="pres">
      <dgm:prSet presAssocID="{D2821060-C56F-4F5E-875C-465CEF35C57B}" presName="compNode" presStyleCnt="0"/>
      <dgm:spPr/>
      <dgm:t>
        <a:bodyPr/>
        <a:lstStyle/>
        <a:p>
          <a:endParaRPr lang="en-US"/>
        </a:p>
      </dgm:t>
    </dgm:pt>
    <dgm:pt modelId="{AB503A8F-D678-4C1D-9D32-0F781BBC4407}" type="pres">
      <dgm:prSet presAssocID="{D2821060-C56F-4F5E-875C-465CEF35C57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BCAE07-6C27-4CA3-925E-0F6ACD09109D}" type="pres">
      <dgm:prSet presAssocID="{D2821060-C56F-4F5E-875C-465CEF35C57B}" presName="invisiNode" presStyleLbl="node1" presStyleIdx="2" presStyleCnt="4"/>
      <dgm:spPr/>
      <dgm:t>
        <a:bodyPr/>
        <a:lstStyle/>
        <a:p>
          <a:endParaRPr lang="en-US"/>
        </a:p>
      </dgm:t>
    </dgm:pt>
    <dgm:pt modelId="{9CFADED5-5B90-4C8A-AABE-E3AB842B8194}" type="pres">
      <dgm:prSet presAssocID="{D2821060-C56F-4F5E-875C-465CEF35C57B}" presName="imagNode" presStyleLbl="fgImgPlace1" presStyleIdx="2" presStyleCnt="4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39531B5C-A695-4847-B557-E4EEAF4A99FA}" type="pres">
      <dgm:prSet presAssocID="{34FDAEFD-90FA-4193-8365-F4B09CE9C6EF}" presName="sibTrans" presStyleLbl="sibTrans2D1" presStyleIdx="0" presStyleCnt="0"/>
      <dgm:spPr/>
      <dgm:t>
        <a:bodyPr/>
        <a:lstStyle/>
        <a:p>
          <a:endParaRPr lang="en-US"/>
        </a:p>
      </dgm:t>
    </dgm:pt>
    <dgm:pt modelId="{0A3F24D5-6A6E-4C8F-9345-2EB53A10EE75}" type="pres">
      <dgm:prSet presAssocID="{BE6E913E-13BB-4A4F-AF5B-FF5273CF8DF9}" presName="compNode" presStyleCnt="0"/>
      <dgm:spPr/>
      <dgm:t>
        <a:bodyPr/>
        <a:lstStyle/>
        <a:p>
          <a:endParaRPr lang="en-US"/>
        </a:p>
      </dgm:t>
    </dgm:pt>
    <dgm:pt modelId="{1EA1166F-D1D5-497A-B368-DF8E70DAEEC7}" type="pres">
      <dgm:prSet presAssocID="{BE6E913E-13BB-4A4F-AF5B-FF5273CF8DF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C442A7-768C-4E06-A276-EBAB88BABCA7}" type="pres">
      <dgm:prSet presAssocID="{BE6E913E-13BB-4A4F-AF5B-FF5273CF8DF9}" presName="invisiNode" presStyleLbl="node1" presStyleIdx="3" presStyleCnt="4"/>
      <dgm:spPr/>
      <dgm:t>
        <a:bodyPr/>
        <a:lstStyle/>
        <a:p>
          <a:endParaRPr lang="en-US"/>
        </a:p>
      </dgm:t>
    </dgm:pt>
    <dgm:pt modelId="{08BC8A70-B8DD-49D7-8B61-A4CDAEED78ED}" type="pres">
      <dgm:prSet presAssocID="{BE6E913E-13BB-4A4F-AF5B-FF5273CF8DF9}" presName="imagNode" presStyleLbl="fgImgPlace1" presStyleIdx="3" presStyleCnt="4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n-US"/>
        </a:p>
      </dgm:t>
    </dgm:pt>
  </dgm:ptLst>
  <dgm:cxnLst>
    <dgm:cxn modelId="{E0069CBE-741A-4FB9-BD7A-4996CE3A006C}" type="presOf" srcId="{D2821060-C56F-4F5E-875C-465CEF35C57B}" destId="{AB503A8F-D678-4C1D-9D32-0F781BBC4407}" srcOrd="0" destOrd="0" presId="urn:microsoft.com/office/officeart/2005/8/layout/pList2"/>
    <dgm:cxn modelId="{2C7CDD00-452B-4629-A5F9-912B0BCB8F74}" type="presOf" srcId="{0D6A366F-AC7D-4B90-8CA7-C90272AED335}" destId="{4E76FDD3-AD77-4BD7-A882-542CF8E2AB6C}" srcOrd="0" destOrd="0" presId="urn:microsoft.com/office/officeart/2005/8/layout/pList2"/>
    <dgm:cxn modelId="{7B867585-79D6-48C3-AEB1-AD31D8C0275E}" type="presOf" srcId="{BE6E913E-13BB-4A4F-AF5B-FF5273CF8DF9}" destId="{1EA1166F-D1D5-497A-B368-DF8E70DAEEC7}" srcOrd="0" destOrd="0" presId="urn:microsoft.com/office/officeart/2005/8/layout/pList2"/>
    <dgm:cxn modelId="{6C955598-93C2-45BC-B6F1-805A83DE3290}" type="presOf" srcId="{34FDAEFD-90FA-4193-8365-F4B09CE9C6EF}" destId="{39531B5C-A695-4847-B557-E4EEAF4A99FA}" srcOrd="0" destOrd="0" presId="urn:microsoft.com/office/officeart/2005/8/layout/pList2"/>
    <dgm:cxn modelId="{6F359D93-908E-4EDA-9E77-B812FBB0D317}" srcId="{17406853-5F49-4675-8157-ADA6663639DE}" destId="{15D0D5D2-FD67-44C2-BD1C-717E75457119}" srcOrd="0" destOrd="0" parTransId="{821B7E34-579E-436A-94BD-F6B4A7DB108A}" sibTransId="{F58C2953-446B-4FED-9116-4715409F4FD1}"/>
    <dgm:cxn modelId="{40C653F9-001C-4134-8118-C2925462772D}" srcId="{17406853-5F49-4675-8157-ADA6663639DE}" destId="{D2821060-C56F-4F5E-875C-465CEF35C57B}" srcOrd="2" destOrd="0" parTransId="{E5DEA5CB-06F8-4A07-9639-201BE4B7966F}" sibTransId="{34FDAEFD-90FA-4193-8365-F4B09CE9C6EF}"/>
    <dgm:cxn modelId="{EAB3AC92-C6BA-4391-8A46-61102DDD7DEF}" srcId="{17406853-5F49-4675-8157-ADA6663639DE}" destId="{A92FD082-991D-4228-9C49-B28533A099EB}" srcOrd="1" destOrd="0" parTransId="{C972C6F8-F62A-4997-BB35-07623C39AE20}" sibTransId="{0D6A366F-AC7D-4B90-8CA7-C90272AED335}"/>
    <dgm:cxn modelId="{F7B253CD-62C8-48A0-9A36-8B70A55BC940}" type="presOf" srcId="{F58C2953-446B-4FED-9116-4715409F4FD1}" destId="{C5553A53-8C52-4190-A93D-2AFE3A26039B}" srcOrd="0" destOrd="0" presId="urn:microsoft.com/office/officeart/2005/8/layout/pList2"/>
    <dgm:cxn modelId="{80A25D20-A0EC-40F1-A7CA-8AF08AC774A9}" srcId="{17406853-5F49-4675-8157-ADA6663639DE}" destId="{BE6E913E-13BB-4A4F-AF5B-FF5273CF8DF9}" srcOrd="3" destOrd="0" parTransId="{E28C385E-1A2D-43DF-AB59-642B80CD5AC1}" sibTransId="{1F108F6E-7F5C-4B35-B1A7-8A17FA8B4081}"/>
    <dgm:cxn modelId="{D7B3D2FC-3A9D-49A0-BABA-86877E3C68BB}" type="presOf" srcId="{17406853-5F49-4675-8157-ADA6663639DE}" destId="{5319BAFD-B2F7-4D6C-A53A-B1742BB43B70}" srcOrd="0" destOrd="0" presId="urn:microsoft.com/office/officeart/2005/8/layout/pList2"/>
    <dgm:cxn modelId="{6581F501-47F2-47E3-A7EE-BF7354A0634A}" type="presOf" srcId="{A92FD082-991D-4228-9C49-B28533A099EB}" destId="{22DDA77F-114C-4CAD-81F1-5A97DF19512A}" srcOrd="0" destOrd="0" presId="urn:microsoft.com/office/officeart/2005/8/layout/pList2"/>
    <dgm:cxn modelId="{B5CA7181-50A6-4E1A-B748-977AD07ABFA4}" type="presOf" srcId="{15D0D5D2-FD67-44C2-BD1C-717E75457119}" destId="{BA562E2C-9905-42B5-8DBC-A35851E4F294}" srcOrd="0" destOrd="0" presId="urn:microsoft.com/office/officeart/2005/8/layout/pList2"/>
    <dgm:cxn modelId="{60BCB8C8-BCC8-4690-833A-67C808EBB56F}" type="presParOf" srcId="{5319BAFD-B2F7-4D6C-A53A-B1742BB43B70}" destId="{9AAE32FB-5272-47AC-88E1-7B64FA60A2D0}" srcOrd="0" destOrd="0" presId="urn:microsoft.com/office/officeart/2005/8/layout/pList2"/>
    <dgm:cxn modelId="{FDB8D43A-C686-4C63-A46A-2A831E9E617F}" type="presParOf" srcId="{5319BAFD-B2F7-4D6C-A53A-B1742BB43B70}" destId="{4EC201CA-51A7-4143-B219-427628989E92}" srcOrd="1" destOrd="0" presId="urn:microsoft.com/office/officeart/2005/8/layout/pList2"/>
    <dgm:cxn modelId="{0B5A5C65-996C-4BBA-BF51-7B2FC5C874B1}" type="presParOf" srcId="{4EC201CA-51A7-4143-B219-427628989E92}" destId="{F8B00F11-2A45-4B15-AB0B-D819D2498517}" srcOrd="0" destOrd="0" presId="urn:microsoft.com/office/officeart/2005/8/layout/pList2"/>
    <dgm:cxn modelId="{CEA57985-61F4-4717-BAE5-AFDA476405C2}" type="presParOf" srcId="{F8B00F11-2A45-4B15-AB0B-D819D2498517}" destId="{BA562E2C-9905-42B5-8DBC-A35851E4F294}" srcOrd="0" destOrd="0" presId="urn:microsoft.com/office/officeart/2005/8/layout/pList2"/>
    <dgm:cxn modelId="{69038F12-1F1F-4689-BA10-C0B6CE47E3B4}" type="presParOf" srcId="{F8B00F11-2A45-4B15-AB0B-D819D2498517}" destId="{3C6C626F-841B-4C8D-BC54-9872A8A88E9E}" srcOrd="1" destOrd="0" presId="urn:microsoft.com/office/officeart/2005/8/layout/pList2"/>
    <dgm:cxn modelId="{B7852532-4105-407B-9E72-F8E2063CB529}" type="presParOf" srcId="{F8B00F11-2A45-4B15-AB0B-D819D2498517}" destId="{C54D1548-8340-4230-BDD3-F3A3A56CD6AC}" srcOrd="2" destOrd="0" presId="urn:microsoft.com/office/officeart/2005/8/layout/pList2"/>
    <dgm:cxn modelId="{8AD0C107-5067-4E45-86C3-3A922CC77778}" type="presParOf" srcId="{4EC201CA-51A7-4143-B219-427628989E92}" destId="{C5553A53-8C52-4190-A93D-2AFE3A26039B}" srcOrd="1" destOrd="0" presId="urn:microsoft.com/office/officeart/2005/8/layout/pList2"/>
    <dgm:cxn modelId="{129567C3-EA1C-4C6F-B143-9A762533C282}" type="presParOf" srcId="{4EC201CA-51A7-4143-B219-427628989E92}" destId="{A6668CE2-D73D-41F5-BB5E-7522170ADB13}" srcOrd="2" destOrd="0" presId="urn:microsoft.com/office/officeart/2005/8/layout/pList2"/>
    <dgm:cxn modelId="{3EB0C0AA-2410-41C2-8A36-8A11029CF9EA}" type="presParOf" srcId="{A6668CE2-D73D-41F5-BB5E-7522170ADB13}" destId="{22DDA77F-114C-4CAD-81F1-5A97DF19512A}" srcOrd="0" destOrd="0" presId="urn:microsoft.com/office/officeart/2005/8/layout/pList2"/>
    <dgm:cxn modelId="{93913EA3-845E-4FA1-88DA-13E51717F18D}" type="presParOf" srcId="{A6668CE2-D73D-41F5-BB5E-7522170ADB13}" destId="{90AEF2C1-F598-4A84-B9DC-16EC8592D72B}" srcOrd="1" destOrd="0" presId="urn:microsoft.com/office/officeart/2005/8/layout/pList2"/>
    <dgm:cxn modelId="{99B5D945-D708-4090-A075-6E502669A7D8}" type="presParOf" srcId="{A6668CE2-D73D-41F5-BB5E-7522170ADB13}" destId="{86555CDC-1335-46EC-8985-26AADCBC1158}" srcOrd="2" destOrd="0" presId="urn:microsoft.com/office/officeart/2005/8/layout/pList2"/>
    <dgm:cxn modelId="{1D42272D-F847-425E-B5A6-5E24A865770F}" type="presParOf" srcId="{4EC201CA-51A7-4143-B219-427628989E92}" destId="{4E76FDD3-AD77-4BD7-A882-542CF8E2AB6C}" srcOrd="3" destOrd="0" presId="urn:microsoft.com/office/officeart/2005/8/layout/pList2"/>
    <dgm:cxn modelId="{72581EA7-9521-4FD3-ACF8-F071C304B068}" type="presParOf" srcId="{4EC201CA-51A7-4143-B219-427628989E92}" destId="{39695EC3-349F-4068-84A2-B13DDA244291}" srcOrd="4" destOrd="0" presId="urn:microsoft.com/office/officeart/2005/8/layout/pList2"/>
    <dgm:cxn modelId="{0A518D98-1AF6-4705-AFDC-14A57A127F80}" type="presParOf" srcId="{39695EC3-349F-4068-84A2-B13DDA244291}" destId="{AB503A8F-D678-4C1D-9D32-0F781BBC4407}" srcOrd="0" destOrd="0" presId="urn:microsoft.com/office/officeart/2005/8/layout/pList2"/>
    <dgm:cxn modelId="{9054D462-DA67-45D0-B2A1-0AAD057A2FC7}" type="presParOf" srcId="{39695EC3-349F-4068-84A2-B13DDA244291}" destId="{48BCAE07-6C27-4CA3-925E-0F6ACD09109D}" srcOrd="1" destOrd="0" presId="urn:microsoft.com/office/officeart/2005/8/layout/pList2"/>
    <dgm:cxn modelId="{2F2B83CC-9BCF-4AA7-82B2-EC59911EFA65}" type="presParOf" srcId="{39695EC3-349F-4068-84A2-B13DDA244291}" destId="{9CFADED5-5B90-4C8A-AABE-E3AB842B8194}" srcOrd="2" destOrd="0" presId="urn:microsoft.com/office/officeart/2005/8/layout/pList2"/>
    <dgm:cxn modelId="{7B22A9F7-2698-488B-B2D5-2620B7623FB9}" type="presParOf" srcId="{4EC201CA-51A7-4143-B219-427628989E92}" destId="{39531B5C-A695-4847-B557-E4EEAF4A99FA}" srcOrd="5" destOrd="0" presId="urn:microsoft.com/office/officeart/2005/8/layout/pList2"/>
    <dgm:cxn modelId="{62CE2F4D-CFFB-4F99-B832-BEF494B48B4A}" type="presParOf" srcId="{4EC201CA-51A7-4143-B219-427628989E92}" destId="{0A3F24D5-6A6E-4C8F-9345-2EB53A10EE75}" srcOrd="6" destOrd="0" presId="urn:microsoft.com/office/officeart/2005/8/layout/pList2"/>
    <dgm:cxn modelId="{29BCEE3B-B896-4F7E-8DBF-6BE6611EFF34}" type="presParOf" srcId="{0A3F24D5-6A6E-4C8F-9345-2EB53A10EE75}" destId="{1EA1166F-D1D5-497A-B368-DF8E70DAEEC7}" srcOrd="0" destOrd="0" presId="urn:microsoft.com/office/officeart/2005/8/layout/pList2"/>
    <dgm:cxn modelId="{75F28168-26F1-40D4-A781-0746847CEAC9}" type="presParOf" srcId="{0A3F24D5-6A6E-4C8F-9345-2EB53A10EE75}" destId="{92C442A7-768C-4E06-A276-EBAB88BABCA7}" srcOrd="1" destOrd="0" presId="urn:microsoft.com/office/officeart/2005/8/layout/pList2"/>
    <dgm:cxn modelId="{1CA3C268-8B45-4F80-AAC4-CB65F1CD5D69}" type="presParOf" srcId="{0A3F24D5-6A6E-4C8F-9345-2EB53A10EE75}" destId="{08BC8A70-B8DD-49D7-8B61-A4CDAEED78ED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F819C1B-FDA8-4B8D-A584-821C34CA3FF2}" type="doc">
      <dgm:prSet loTypeId="urn:microsoft.com/office/officeart/2005/8/layout/vList2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EFC01D4-0670-46F8-A669-36F2FDF4CB22}">
      <dgm:prSet phldrT="[Text]" custT="1"/>
      <dgm:spPr>
        <a:ln w="57150"/>
      </dgm:spPr>
      <dgm:t>
        <a:bodyPr anchor="ctr"/>
        <a:lstStyle/>
        <a:p>
          <a:pPr algn="ctr" rtl="1"/>
          <a:r>
            <a:rPr lang="fa-IR" sz="2000" b="1" dirty="0" smtClean="0">
              <a:cs typeface="B Titr" panose="00000700000000000000" pitchFamily="2" charset="-78"/>
            </a:rPr>
            <a:t>تعیین مولفه ها و </a:t>
          </a:r>
          <a:r>
            <a:rPr lang="fa-IR" sz="2000" b="1" dirty="0" smtClean="0">
              <a:solidFill>
                <a:srgbClr val="FF0000"/>
              </a:solidFill>
              <a:cs typeface="B Titr" panose="00000700000000000000" pitchFamily="2" charset="-78"/>
            </a:rPr>
            <a:t>شاخص های اندازه گیری </a:t>
          </a:r>
          <a:r>
            <a:rPr lang="fa-IR" sz="2000" b="1" dirty="0" smtClean="0">
              <a:cs typeface="B Titr" panose="00000700000000000000" pitchFamily="2" charset="-78"/>
            </a:rPr>
            <a:t>و نمره های وزنی آنها</a:t>
          </a:r>
          <a:endParaRPr lang="en-US" sz="2000" dirty="0">
            <a:cs typeface="B Titr" panose="00000700000000000000" pitchFamily="2" charset="-78"/>
          </a:endParaRPr>
        </a:p>
      </dgm:t>
    </dgm:pt>
    <dgm:pt modelId="{F2C22284-A621-4B88-89F7-471F8AA75966}" type="parTrans" cxnId="{A73D8AE1-A41D-4D9B-851D-D8BBF59ED473}">
      <dgm:prSet/>
      <dgm:spPr/>
      <dgm:t>
        <a:bodyPr/>
        <a:lstStyle/>
        <a:p>
          <a:endParaRPr lang="en-US" sz="2000"/>
        </a:p>
      </dgm:t>
    </dgm:pt>
    <dgm:pt modelId="{86A83918-9F49-498F-9779-5FEFBE9AA97E}" type="sibTrans" cxnId="{A73D8AE1-A41D-4D9B-851D-D8BBF59ED473}">
      <dgm:prSet/>
      <dgm:spPr/>
      <dgm:t>
        <a:bodyPr/>
        <a:lstStyle/>
        <a:p>
          <a:endParaRPr lang="en-US" sz="2000"/>
        </a:p>
      </dgm:t>
    </dgm:pt>
    <dgm:pt modelId="{6FA84021-3D1A-4946-B3EA-95DEE7DED304}">
      <dgm:prSet custT="1"/>
      <dgm:spPr>
        <a:ln w="57150"/>
      </dgm:spPr>
      <dgm:t>
        <a:bodyPr anchor="ctr"/>
        <a:lstStyle/>
        <a:p>
          <a:pPr algn="ctr" rtl="1"/>
          <a:r>
            <a:rPr lang="fa-IR" sz="2000" b="1" dirty="0" smtClean="0">
              <a:solidFill>
                <a:srgbClr val="FF0000"/>
              </a:solidFill>
              <a:cs typeface="B Titr" panose="00000700000000000000" pitchFamily="2" charset="-78"/>
            </a:rPr>
            <a:t>تهیه ابزار </a:t>
          </a:r>
          <a:r>
            <a:rPr lang="fa-IR" sz="2000" b="1" dirty="0" smtClean="0">
              <a:cs typeface="B Titr" panose="00000700000000000000" pitchFamily="2" charset="-78"/>
            </a:rPr>
            <a:t>و روشهای معتبر </a:t>
          </a:r>
          <a:r>
            <a:rPr lang="fa-IR" sz="2000" b="1" dirty="0" smtClean="0">
              <a:solidFill>
                <a:srgbClr val="FF0000"/>
              </a:solidFill>
              <a:cs typeface="B Titr" panose="00000700000000000000" pitchFamily="2" charset="-78"/>
            </a:rPr>
            <a:t>سنجش و اندازه گیری </a:t>
          </a:r>
          <a:r>
            <a:rPr lang="fa-IR" sz="2000" b="1" dirty="0" smtClean="0">
              <a:cs typeface="B Titr" panose="00000700000000000000" pitchFamily="2" charset="-78"/>
            </a:rPr>
            <a:t>هریک از شاخص ها</a:t>
          </a:r>
        </a:p>
      </dgm:t>
    </dgm:pt>
    <dgm:pt modelId="{F7853FC7-F339-44FF-879F-1114D4892AC4}" type="parTrans" cxnId="{8B7E4BBC-C833-4858-A9A4-5C3956AC9320}">
      <dgm:prSet/>
      <dgm:spPr/>
      <dgm:t>
        <a:bodyPr/>
        <a:lstStyle/>
        <a:p>
          <a:endParaRPr lang="en-US" sz="2000"/>
        </a:p>
      </dgm:t>
    </dgm:pt>
    <dgm:pt modelId="{D4F1F6E5-3663-4F6D-A563-AAA582C327B0}" type="sibTrans" cxnId="{8B7E4BBC-C833-4858-A9A4-5C3956AC9320}">
      <dgm:prSet/>
      <dgm:spPr/>
      <dgm:t>
        <a:bodyPr/>
        <a:lstStyle/>
        <a:p>
          <a:endParaRPr lang="en-US" sz="2000"/>
        </a:p>
      </dgm:t>
    </dgm:pt>
    <dgm:pt modelId="{F4CD3E72-71D7-493B-942C-289E66D44BD0}">
      <dgm:prSet custT="1"/>
      <dgm:spPr>
        <a:ln w="57150"/>
      </dgm:spPr>
      <dgm:t>
        <a:bodyPr anchor="ctr"/>
        <a:lstStyle/>
        <a:p>
          <a:pPr algn="ctr" rtl="1"/>
          <a:r>
            <a:rPr lang="fa-IR" sz="2000" b="1" dirty="0" smtClean="0">
              <a:solidFill>
                <a:srgbClr val="FF0000"/>
              </a:solidFill>
              <a:cs typeface="B Titr" panose="00000700000000000000" pitchFamily="2" charset="-78"/>
            </a:rPr>
            <a:t>ارزیابی کارکنان </a:t>
          </a:r>
          <a:r>
            <a:rPr lang="fa-IR" sz="2000" b="1" dirty="0" smtClean="0">
              <a:cs typeface="B Titr" panose="00000700000000000000" pitchFamily="2" charset="-78"/>
            </a:rPr>
            <a:t>بر اساس مولفه ها و </a:t>
          </a:r>
          <a:r>
            <a:rPr lang="fa-IR" sz="2000" b="1" dirty="0" smtClean="0">
              <a:solidFill>
                <a:srgbClr val="FF0000"/>
              </a:solidFill>
              <a:cs typeface="B Titr" panose="00000700000000000000" pitchFamily="2" charset="-78"/>
            </a:rPr>
            <a:t>شاخص های اندازه گیری</a:t>
          </a:r>
        </a:p>
      </dgm:t>
    </dgm:pt>
    <dgm:pt modelId="{6FAFF017-320B-473D-81F5-6BCBF8D48F80}" type="parTrans" cxnId="{1FB0190D-694B-4C6D-B8E8-4A600F21CAF4}">
      <dgm:prSet/>
      <dgm:spPr/>
      <dgm:t>
        <a:bodyPr/>
        <a:lstStyle/>
        <a:p>
          <a:endParaRPr lang="en-US" sz="2000"/>
        </a:p>
      </dgm:t>
    </dgm:pt>
    <dgm:pt modelId="{9BF95B59-4B25-4C94-BB84-60D51E82D99E}" type="sibTrans" cxnId="{1FB0190D-694B-4C6D-B8E8-4A600F21CAF4}">
      <dgm:prSet/>
      <dgm:spPr/>
      <dgm:t>
        <a:bodyPr/>
        <a:lstStyle/>
        <a:p>
          <a:endParaRPr lang="en-US" sz="2000"/>
        </a:p>
      </dgm:t>
    </dgm:pt>
    <dgm:pt modelId="{F186876E-574F-48ED-B35B-9B83CA4C10F3}">
      <dgm:prSet custT="1"/>
      <dgm:spPr>
        <a:ln w="57150"/>
      </dgm:spPr>
      <dgm:t>
        <a:bodyPr anchor="ctr"/>
        <a:lstStyle/>
        <a:p>
          <a:pPr algn="ctr" rtl="1"/>
          <a:r>
            <a:rPr lang="fa-IR" sz="2000" b="1" dirty="0" smtClean="0">
              <a:solidFill>
                <a:srgbClr val="FF0000"/>
              </a:solidFill>
              <a:cs typeface="B Titr" panose="00000700000000000000" pitchFamily="2" charset="-78"/>
            </a:rPr>
            <a:t>تهیه بانک اطلاعات مدیران </a:t>
          </a:r>
          <a:r>
            <a:rPr lang="fa-IR" sz="2000" b="1" dirty="0" smtClean="0">
              <a:cs typeface="B Titr" panose="00000700000000000000" pitchFamily="2" charset="-78"/>
            </a:rPr>
            <a:t>و نرم افزار گزارش گیری</a:t>
          </a:r>
        </a:p>
      </dgm:t>
    </dgm:pt>
    <dgm:pt modelId="{16CE4590-5268-42A2-9F0B-5087C5B3D0FF}" type="parTrans" cxnId="{8DF99078-362E-40DF-A598-66F8720D85AA}">
      <dgm:prSet/>
      <dgm:spPr/>
      <dgm:t>
        <a:bodyPr/>
        <a:lstStyle/>
        <a:p>
          <a:endParaRPr lang="en-US" sz="2000"/>
        </a:p>
      </dgm:t>
    </dgm:pt>
    <dgm:pt modelId="{075592EE-D53A-42B6-862F-FBFF044EF9C7}" type="sibTrans" cxnId="{8DF99078-362E-40DF-A598-66F8720D85AA}">
      <dgm:prSet/>
      <dgm:spPr/>
      <dgm:t>
        <a:bodyPr/>
        <a:lstStyle/>
        <a:p>
          <a:endParaRPr lang="en-US" sz="2000"/>
        </a:p>
      </dgm:t>
    </dgm:pt>
    <dgm:pt modelId="{742B07A2-1CF9-4022-A624-4092A263391B}">
      <dgm:prSet custT="1"/>
      <dgm:spPr>
        <a:ln w="57150"/>
      </dgm:spPr>
      <dgm:t>
        <a:bodyPr anchor="ctr"/>
        <a:lstStyle/>
        <a:p>
          <a:pPr algn="ctr" rtl="1"/>
          <a:r>
            <a:rPr lang="fa-IR" sz="2000" b="1" dirty="0" smtClean="0">
              <a:solidFill>
                <a:srgbClr val="FF0000"/>
              </a:solidFill>
              <a:cs typeface="B Titr" panose="00000700000000000000" pitchFamily="2" charset="-78"/>
            </a:rPr>
            <a:t>شناسایی رهبران شایسته و استعدادهای برای پست های مدیریتی ارشد</a:t>
          </a:r>
        </a:p>
      </dgm:t>
    </dgm:pt>
    <dgm:pt modelId="{7C92EA2C-E65C-4418-8A05-303A5335ED18}" type="parTrans" cxnId="{4F0B8577-6732-4ABF-A99E-C2822C35D6B9}">
      <dgm:prSet/>
      <dgm:spPr/>
      <dgm:t>
        <a:bodyPr/>
        <a:lstStyle/>
        <a:p>
          <a:endParaRPr lang="en-US" sz="2000"/>
        </a:p>
      </dgm:t>
    </dgm:pt>
    <dgm:pt modelId="{1A25EED6-B381-473D-8D13-D54FC8D5E039}" type="sibTrans" cxnId="{4F0B8577-6732-4ABF-A99E-C2822C35D6B9}">
      <dgm:prSet/>
      <dgm:spPr/>
      <dgm:t>
        <a:bodyPr/>
        <a:lstStyle/>
        <a:p>
          <a:endParaRPr lang="en-US" sz="2000"/>
        </a:p>
      </dgm:t>
    </dgm:pt>
    <dgm:pt modelId="{EC5AD77C-9FF8-4469-8701-4EBE226BE01E}">
      <dgm:prSet custT="1"/>
      <dgm:spPr>
        <a:ln w="57150"/>
      </dgm:spPr>
      <dgm:t>
        <a:bodyPr anchor="ctr"/>
        <a:lstStyle/>
        <a:p>
          <a:pPr algn="ctr" rtl="1"/>
          <a:r>
            <a:rPr lang="fa-IR" sz="2000" b="1" dirty="0" smtClean="0">
              <a:cs typeface="B Titr" panose="00000700000000000000" pitchFamily="2" charset="-78"/>
            </a:rPr>
            <a:t>زمینه سازی برای </a:t>
          </a:r>
          <a:r>
            <a:rPr lang="fa-IR" sz="2000" b="1" dirty="0" smtClean="0">
              <a:solidFill>
                <a:srgbClr val="FF0000"/>
              </a:solidFill>
              <a:cs typeface="B Titr" panose="00000700000000000000" pitchFamily="2" charset="-78"/>
            </a:rPr>
            <a:t>تعیین نیاز آموزشی و مهارتی مدیران </a:t>
          </a:r>
          <a:r>
            <a:rPr lang="fa-IR" sz="2000" b="1" dirty="0" smtClean="0">
              <a:cs typeface="B Titr" panose="00000700000000000000" pitchFamily="2" charset="-78"/>
            </a:rPr>
            <a:t>در راستای پرورش و توانمندسازی آنان</a:t>
          </a:r>
          <a:endParaRPr lang="en-US" sz="2000" b="1" dirty="0">
            <a:cs typeface="B Titr" panose="00000700000000000000" pitchFamily="2" charset="-78"/>
          </a:endParaRPr>
        </a:p>
      </dgm:t>
    </dgm:pt>
    <dgm:pt modelId="{BA1DE971-AF7B-421A-8150-2E34281CAB9B}" type="parTrans" cxnId="{32231913-6A9F-44B8-AFC2-5FA69ED62EB4}">
      <dgm:prSet/>
      <dgm:spPr/>
      <dgm:t>
        <a:bodyPr/>
        <a:lstStyle/>
        <a:p>
          <a:endParaRPr lang="en-US" sz="2000"/>
        </a:p>
      </dgm:t>
    </dgm:pt>
    <dgm:pt modelId="{68824AEB-8769-44F8-820A-BFA56F7A4879}" type="sibTrans" cxnId="{32231913-6A9F-44B8-AFC2-5FA69ED62EB4}">
      <dgm:prSet/>
      <dgm:spPr/>
      <dgm:t>
        <a:bodyPr/>
        <a:lstStyle/>
        <a:p>
          <a:endParaRPr lang="en-US" sz="2000"/>
        </a:p>
      </dgm:t>
    </dgm:pt>
    <dgm:pt modelId="{5DF907FB-D33D-4FC0-A9C3-ED83A82782D8}" type="pres">
      <dgm:prSet presAssocID="{8F819C1B-FDA8-4B8D-A584-821C34CA3FF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C7658F0-DDAC-4BE1-8F2E-E3B8CC7810CF}" type="pres">
      <dgm:prSet presAssocID="{0EFC01D4-0670-46F8-A669-36F2FDF4CB22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FDC9CD-8746-472F-8B67-E665379A85CE}" type="pres">
      <dgm:prSet presAssocID="{86A83918-9F49-498F-9779-5FEFBE9AA97E}" presName="spacer" presStyleCnt="0"/>
      <dgm:spPr/>
    </dgm:pt>
    <dgm:pt modelId="{6E0142E5-8760-4EBC-861C-FC43771C3ACB}" type="pres">
      <dgm:prSet presAssocID="{6FA84021-3D1A-4946-B3EA-95DEE7DED304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3F3A06-7F08-4A20-8CFB-BA35A1434F12}" type="pres">
      <dgm:prSet presAssocID="{D4F1F6E5-3663-4F6D-A563-AAA582C327B0}" presName="spacer" presStyleCnt="0"/>
      <dgm:spPr/>
    </dgm:pt>
    <dgm:pt modelId="{AD716FC2-5456-471B-BFB8-78B92C758240}" type="pres">
      <dgm:prSet presAssocID="{F4CD3E72-71D7-493B-942C-289E66D44BD0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DAE8D9-66D8-4174-AD95-EE4C0B2456E8}" type="pres">
      <dgm:prSet presAssocID="{9BF95B59-4B25-4C94-BB84-60D51E82D99E}" presName="spacer" presStyleCnt="0"/>
      <dgm:spPr/>
    </dgm:pt>
    <dgm:pt modelId="{D52A98EB-C258-4DC3-B5C0-E1D1209DD079}" type="pres">
      <dgm:prSet presAssocID="{F186876E-574F-48ED-B35B-9B83CA4C10F3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FE1F0D-114E-4368-BF47-A419A3EBD4CD}" type="pres">
      <dgm:prSet presAssocID="{075592EE-D53A-42B6-862F-FBFF044EF9C7}" presName="spacer" presStyleCnt="0"/>
      <dgm:spPr/>
    </dgm:pt>
    <dgm:pt modelId="{362CE827-85BB-416E-BE8A-02BC10BDF7D9}" type="pres">
      <dgm:prSet presAssocID="{742B07A2-1CF9-4022-A624-4092A263391B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E82248-0483-4129-A45A-16F00BA478D9}" type="pres">
      <dgm:prSet presAssocID="{1A25EED6-B381-473D-8D13-D54FC8D5E039}" presName="spacer" presStyleCnt="0"/>
      <dgm:spPr/>
    </dgm:pt>
    <dgm:pt modelId="{7BC97588-BD02-4C78-BD33-5D3CF3A3891D}" type="pres">
      <dgm:prSet presAssocID="{EC5AD77C-9FF8-4469-8701-4EBE226BE01E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08478B7-8336-49D6-925F-D2C1228C56BB}" type="presOf" srcId="{EC5AD77C-9FF8-4469-8701-4EBE226BE01E}" destId="{7BC97588-BD02-4C78-BD33-5D3CF3A3891D}" srcOrd="0" destOrd="0" presId="urn:microsoft.com/office/officeart/2005/8/layout/vList2"/>
    <dgm:cxn modelId="{8DF99078-362E-40DF-A598-66F8720D85AA}" srcId="{8F819C1B-FDA8-4B8D-A584-821C34CA3FF2}" destId="{F186876E-574F-48ED-B35B-9B83CA4C10F3}" srcOrd="3" destOrd="0" parTransId="{16CE4590-5268-42A2-9F0B-5087C5B3D0FF}" sibTransId="{075592EE-D53A-42B6-862F-FBFF044EF9C7}"/>
    <dgm:cxn modelId="{8EB3106F-E4FD-4CA6-964E-DCED34D216CF}" type="presOf" srcId="{742B07A2-1CF9-4022-A624-4092A263391B}" destId="{362CE827-85BB-416E-BE8A-02BC10BDF7D9}" srcOrd="0" destOrd="0" presId="urn:microsoft.com/office/officeart/2005/8/layout/vList2"/>
    <dgm:cxn modelId="{32231913-6A9F-44B8-AFC2-5FA69ED62EB4}" srcId="{8F819C1B-FDA8-4B8D-A584-821C34CA3FF2}" destId="{EC5AD77C-9FF8-4469-8701-4EBE226BE01E}" srcOrd="5" destOrd="0" parTransId="{BA1DE971-AF7B-421A-8150-2E34281CAB9B}" sibTransId="{68824AEB-8769-44F8-820A-BFA56F7A4879}"/>
    <dgm:cxn modelId="{A73D8AE1-A41D-4D9B-851D-D8BBF59ED473}" srcId="{8F819C1B-FDA8-4B8D-A584-821C34CA3FF2}" destId="{0EFC01D4-0670-46F8-A669-36F2FDF4CB22}" srcOrd="0" destOrd="0" parTransId="{F2C22284-A621-4B88-89F7-471F8AA75966}" sibTransId="{86A83918-9F49-498F-9779-5FEFBE9AA97E}"/>
    <dgm:cxn modelId="{37840245-0C19-4977-8EB9-491531743A9C}" type="presOf" srcId="{F4CD3E72-71D7-493B-942C-289E66D44BD0}" destId="{AD716FC2-5456-471B-BFB8-78B92C758240}" srcOrd="0" destOrd="0" presId="urn:microsoft.com/office/officeart/2005/8/layout/vList2"/>
    <dgm:cxn modelId="{8B7E4BBC-C833-4858-A9A4-5C3956AC9320}" srcId="{8F819C1B-FDA8-4B8D-A584-821C34CA3FF2}" destId="{6FA84021-3D1A-4946-B3EA-95DEE7DED304}" srcOrd="1" destOrd="0" parTransId="{F7853FC7-F339-44FF-879F-1114D4892AC4}" sibTransId="{D4F1F6E5-3663-4F6D-A563-AAA582C327B0}"/>
    <dgm:cxn modelId="{E8D92DFA-3288-4767-94F1-4489C803560F}" type="presOf" srcId="{8F819C1B-FDA8-4B8D-A584-821C34CA3FF2}" destId="{5DF907FB-D33D-4FC0-A9C3-ED83A82782D8}" srcOrd="0" destOrd="0" presId="urn:microsoft.com/office/officeart/2005/8/layout/vList2"/>
    <dgm:cxn modelId="{1FB0190D-694B-4C6D-B8E8-4A600F21CAF4}" srcId="{8F819C1B-FDA8-4B8D-A584-821C34CA3FF2}" destId="{F4CD3E72-71D7-493B-942C-289E66D44BD0}" srcOrd="2" destOrd="0" parTransId="{6FAFF017-320B-473D-81F5-6BCBF8D48F80}" sibTransId="{9BF95B59-4B25-4C94-BB84-60D51E82D99E}"/>
    <dgm:cxn modelId="{FDA7CF7F-1603-44BB-8B45-96BC6FF604A4}" type="presOf" srcId="{6FA84021-3D1A-4946-B3EA-95DEE7DED304}" destId="{6E0142E5-8760-4EBC-861C-FC43771C3ACB}" srcOrd="0" destOrd="0" presId="urn:microsoft.com/office/officeart/2005/8/layout/vList2"/>
    <dgm:cxn modelId="{43D298D1-8F5E-4E21-8DC5-B1B473F4432A}" type="presOf" srcId="{0EFC01D4-0670-46F8-A669-36F2FDF4CB22}" destId="{AC7658F0-DDAC-4BE1-8F2E-E3B8CC7810CF}" srcOrd="0" destOrd="0" presId="urn:microsoft.com/office/officeart/2005/8/layout/vList2"/>
    <dgm:cxn modelId="{4F0B8577-6732-4ABF-A99E-C2822C35D6B9}" srcId="{8F819C1B-FDA8-4B8D-A584-821C34CA3FF2}" destId="{742B07A2-1CF9-4022-A624-4092A263391B}" srcOrd="4" destOrd="0" parTransId="{7C92EA2C-E65C-4418-8A05-303A5335ED18}" sibTransId="{1A25EED6-B381-473D-8D13-D54FC8D5E039}"/>
    <dgm:cxn modelId="{328712ED-F1F8-4256-8674-30FBCF92C01D}" type="presOf" srcId="{F186876E-574F-48ED-B35B-9B83CA4C10F3}" destId="{D52A98EB-C258-4DC3-B5C0-E1D1209DD079}" srcOrd="0" destOrd="0" presId="urn:microsoft.com/office/officeart/2005/8/layout/vList2"/>
    <dgm:cxn modelId="{B0FB6EAB-FB6E-4DC5-8ABE-743A7BF9D1B4}" type="presParOf" srcId="{5DF907FB-D33D-4FC0-A9C3-ED83A82782D8}" destId="{AC7658F0-DDAC-4BE1-8F2E-E3B8CC7810CF}" srcOrd="0" destOrd="0" presId="urn:microsoft.com/office/officeart/2005/8/layout/vList2"/>
    <dgm:cxn modelId="{0584E201-CBF5-411A-927A-2B5211FACDDF}" type="presParOf" srcId="{5DF907FB-D33D-4FC0-A9C3-ED83A82782D8}" destId="{48FDC9CD-8746-472F-8B67-E665379A85CE}" srcOrd="1" destOrd="0" presId="urn:microsoft.com/office/officeart/2005/8/layout/vList2"/>
    <dgm:cxn modelId="{EC71FFD6-9C55-4B6C-BF1D-9708D319CAE6}" type="presParOf" srcId="{5DF907FB-D33D-4FC0-A9C3-ED83A82782D8}" destId="{6E0142E5-8760-4EBC-861C-FC43771C3ACB}" srcOrd="2" destOrd="0" presId="urn:microsoft.com/office/officeart/2005/8/layout/vList2"/>
    <dgm:cxn modelId="{373624AB-0CA3-4367-92B3-7664A7F82383}" type="presParOf" srcId="{5DF907FB-D33D-4FC0-A9C3-ED83A82782D8}" destId="{8C3F3A06-7F08-4A20-8CFB-BA35A1434F12}" srcOrd="3" destOrd="0" presId="urn:microsoft.com/office/officeart/2005/8/layout/vList2"/>
    <dgm:cxn modelId="{08EFF6B2-AE92-422B-B1E0-C9CB8ECB157A}" type="presParOf" srcId="{5DF907FB-D33D-4FC0-A9C3-ED83A82782D8}" destId="{AD716FC2-5456-471B-BFB8-78B92C758240}" srcOrd="4" destOrd="0" presId="urn:microsoft.com/office/officeart/2005/8/layout/vList2"/>
    <dgm:cxn modelId="{F5CF4B9A-66AB-4028-8ECD-713CB12D5545}" type="presParOf" srcId="{5DF907FB-D33D-4FC0-A9C3-ED83A82782D8}" destId="{0DDAE8D9-66D8-4174-AD95-EE4C0B2456E8}" srcOrd="5" destOrd="0" presId="urn:microsoft.com/office/officeart/2005/8/layout/vList2"/>
    <dgm:cxn modelId="{5BAA7F0E-BED2-4C42-AAC0-537DF3D5BE22}" type="presParOf" srcId="{5DF907FB-D33D-4FC0-A9C3-ED83A82782D8}" destId="{D52A98EB-C258-4DC3-B5C0-E1D1209DD079}" srcOrd="6" destOrd="0" presId="urn:microsoft.com/office/officeart/2005/8/layout/vList2"/>
    <dgm:cxn modelId="{794CFDFB-D9E6-4882-98A6-57DF9C647DA0}" type="presParOf" srcId="{5DF907FB-D33D-4FC0-A9C3-ED83A82782D8}" destId="{9AFE1F0D-114E-4368-BF47-A419A3EBD4CD}" srcOrd="7" destOrd="0" presId="urn:microsoft.com/office/officeart/2005/8/layout/vList2"/>
    <dgm:cxn modelId="{FD879DBF-6333-4552-8413-DF6181C97C1A}" type="presParOf" srcId="{5DF907FB-D33D-4FC0-A9C3-ED83A82782D8}" destId="{362CE827-85BB-416E-BE8A-02BC10BDF7D9}" srcOrd="8" destOrd="0" presId="urn:microsoft.com/office/officeart/2005/8/layout/vList2"/>
    <dgm:cxn modelId="{3F99AC9D-5B9F-4B50-90B0-06C91D69C3BB}" type="presParOf" srcId="{5DF907FB-D33D-4FC0-A9C3-ED83A82782D8}" destId="{92E82248-0483-4129-A45A-16F00BA478D9}" srcOrd="9" destOrd="0" presId="urn:microsoft.com/office/officeart/2005/8/layout/vList2"/>
    <dgm:cxn modelId="{AC415E8F-3346-4109-BAE6-E427974AABE3}" type="presParOf" srcId="{5DF907FB-D33D-4FC0-A9C3-ED83A82782D8}" destId="{7BC97588-BD02-4C78-BD33-5D3CF3A3891D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641CDF-D9C9-4355-AED2-CD6D18A861E6}">
      <dsp:nvSpPr>
        <dsp:cNvPr id="0" name=""/>
        <dsp:cNvSpPr/>
      </dsp:nvSpPr>
      <dsp:spPr>
        <a:xfrm>
          <a:off x="2477254" y="-542208"/>
          <a:ext cx="3450433" cy="3450433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Titr" panose="00000700000000000000" pitchFamily="2" charset="-78"/>
            </a:rPr>
            <a:t>جامعیت</a:t>
          </a:r>
          <a:endParaRPr lang="en-US" sz="2400" b="1" kern="1200" dirty="0">
            <a:cs typeface="B Titr" panose="00000700000000000000" pitchFamily="2" charset="-78"/>
          </a:endParaRPr>
        </a:p>
      </dsp:txBody>
      <dsp:txXfrm>
        <a:off x="2875381" y="-77727"/>
        <a:ext cx="2654179" cy="1094849"/>
      </dsp:txXfrm>
    </dsp:sp>
    <dsp:sp modelId="{93A94B17-E145-4000-84E9-6F84EE6C95BC}">
      <dsp:nvSpPr>
        <dsp:cNvPr id="0" name=""/>
        <dsp:cNvSpPr/>
      </dsp:nvSpPr>
      <dsp:spPr>
        <a:xfrm>
          <a:off x="3507945" y="523854"/>
          <a:ext cx="3404546" cy="3333803"/>
        </a:xfrm>
        <a:prstGeom prst="ellipse">
          <a:avLst/>
        </a:prstGeom>
        <a:solidFill>
          <a:schemeClr val="accent2">
            <a:alpha val="50000"/>
            <a:hueOff val="-279374"/>
            <a:satOff val="-3219"/>
            <a:lumOff val="72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Titr" panose="00000700000000000000" pitchFamily="2" charset="-78"/>
            </a:rPr>
            <a:t>یکپارچگی</a:t>
          </a:r>
          <a:endParaRPr lang="en-US" sz="2400" b="1" kern="1200" dirty="0">
            <a:cs typeface="B Titr" panose="00000700000000000000" pitchFamily="2" charset="-78"/>
          </a:endParaRPr>
        </a:p>
      </dsp:txBody>
      <dsp:txXfrm>
        <a:off x="5341163" y="908524"/>
        <a:ext cx="1309441" cy="2564463"/>
      </dsp:txXfrm>
    </dsp:sp>
    <dsp:sp modelId="{5F0EED04-0F1F-4BDA-A54F-3E5C2599456B}">
      <dsp:nvSpPr>
        <dsp:cNvPr id="0" name=""/>
        <dsp:cNvSpPr/>
      </dsp:nvSpPr>
      <dsp:spPr>
        <a:xfrm>
          <a:off x="2442691" y="1436559"/>
          <a:ext cx="3450433" cy="3450433"/>
        </a:xfrm>
        <a:prstGeom prst="ellipse">
          <a:avLst/>
        </a:prstGeom>
        <a:solidFill>
          <a:schemeClr val="accent2">
            <a:alpha val="50000"/>
            <a:hueOff val="-558749"/>
            <a:satOff val="-6439"/>
            <a:lumOff val="143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2400" b="1" kern="1200" dirty="0" smtClean="0">
            <a:cs typeface="B Titr" panose="00000700000000000000" pitchFamily="2" charset="-78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Titr" panose="00000700000000000000" pitchFamily="2" charset="-78"/>
            </a:rPr>
            <a:t>سرعت</a:t>
          </a:r>
          <a:endParaRPr lang="en-US" sz="2400" b="1" kern="1200" dirty="0">
            <a:cs typeface="B Titr" panose="00000700000000000000" pitchFamily="2" charset="-78"/>
          </a:endParaRPr>
        </a:p>
      </dsp:txBody>
      <dsp:txXfrm>
        <a:off x="2840818" y="3327662"/>
        <a:ext cx="2654179" cy="1094849"/>
      </dsp:txXfrm>
    </dsp:sp>
    <dsp:sp modelId="{01967CA7-F9DE-4C74-9FBA-DC0AE5B47E0F}">
      <dsp:nvSpPr>
        <dsp:cNvPr id="0" name=""/>
        <dsp:cNvSpPr/>
      </dsp:nvSpPr>
      <dsp:spPr>
        <a:xfrm>
          <a:off x="1469507" y="465539"/>
          <a:ext cx="3450433" cy="3450433"/>
        </a:xfrm>
        <a:prstGeom prst="ellipse">
          <a:avLst/>
        </a:prstGeom>
        <a:solidFill>
          <a:schemeClr val="accent2">
            <a:alpha val="50000"/>
            <a:hueOff val="-838123"/>
            <a:satOff val="-9658"/>
            <a:lumOff val="21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Titr" panose="00000700000000000000" pitchFamily="2" charset="-78"/>
            </a:rPr>
            <a:t>تعهد و پیمان مشتاقانه</a:t>
          </a:r>
          <a:endParaRPr lang="en-US" sz="2400" b="1" kern="1200" dirty="0">
            <a:cs typeface="B Titr" panose="00000700000000000000" pitchFamily="2" charset="-78"/>
          </a:endParaRPr>
        </a:p>
      </dsp:txBody>
      <dsp:txXfrm>
        <a:off x="1734925" y="863666"/>
        <a:ext cx="1327089" cy="265417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6EBD87-B8A4-4AFE-8B2C-EEDD16C5B626}">
      <dsp:nvSpPr>
        <dsp:cNvPr id="0" name=""/>
        <dsp:cNvSpPr/>
      </dsp:nvSpPr>
      <dsp:spPr>
        <a:xfrm>
          <a:off x="0" y="4340146"/>
          <a:ext cx="4267200" cy="71203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Titr" panose="00000700000000000000" pitchFamily="2" charset="-78"/>
            </a:rPr>
            <a:t>تهیه دستورالعمل یکپارچه سازی نتایج</a:t>
          </a:r>
          <a:endParaRPr lang="fa-IR" sz="1600" b="1" kern="1200" dirty="0">
            <a:cs typeface="B Titr" panose="00000700000000000000" pitchFamily="2" charset="-78"/>
          </a:endParaRPr>
        </a:p>
      </dsp:txBody>
      <dsp:txXfrm>
        <a:off x="0" y="4340146"/>
        <a:ext cx="4267200" cy="712037"/>
      </dsp:txXfrm>
    </dsp:sp>
    <dsp:sp modelId="{84D25D62-EDBE-4BA6-9194-43A2E4389253}">
      <dsp:nvSpPr>
        <dsp:cNvPr id="0" name=""/>
        <dsp:cNvSpPr/>
      </dsp:nvSpPr>
      <dsp:spPr>
        <a:xfrm rot="10800000">
          <a:off x="0" y="3255714"/>
          <a:ext cx="4267200" cy="1095113"/>
        </a:xfrm>
        <a:prstGeom prst="upArrowCallout">
          <a:avLst/>
        </a:prstGeom>
        <a:gradFill rotWithShape="0">
          <a:gsLst>
            <a:gs pos="0">
              <a:schemeClr val="accent3">
                <a:hueOff val="-284339"/>
                <a:satOff val="-1172"/>
                <a:lumOff val="-246"/>
                <a:alphaOff val="0"/>
                <a:shade val="51000"/>
                <a:satMod val="130000"/>
              </a:schemeClr>
            </a:gs>
            <a:gs pos="80000">
              <a:schemeClr val="accent3">
                <a:hueOff val="-284339"/>
                <a:satOff val="-1172"/>
                <a:lumOff val="-246"/>
                <a:alphaOff val="0"/>
                <a:shade val="93000"/>
                <a:satMod val="130000"/>
              </a:schemeClr>
            </a:gs>
            <a:gs pos="100000">
              <a:schemeClr val="accent3">
                <a:hueOff val="-284339"/>
                <a:satOff val="-1172"/>
                <a:lumOff val="-24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Titr" panose="00000700000000000000" pitchFamily="2" charset="-78"/>
            </a:rPr>
            <a:t>تدوین دستورالعمل اجرا و نمره گذاری ابزارها</a:t>
          </a:r>
          <a:endParaRPr lang="fa-IR" sz="1600" b="1" kern="1200" dirty="0">
            <a:cs typeface="B Titr" panose="00000700000000000000" pitchFamily="2" charset="-78"/>
          </a:endParaRPr>
        </a:p>
      </dsp:txBody>
      <dsp:txXfrm rot="10800000">
        <a:off x="0" y="3255714"/>
        <a:ext cx="4267200" cy="711572"/>
      </dsp:txXfrm>
    </dsp:sp>
    <dsp:sp modelId="{D11FB4EF-565C-4AAA-96CD-25A43AFFF6CD}">
      <dsp:nvSpPr>
        <dsp:cNvPr id="0" name=""/>
        <dsp:cNvSpPr/>
      </dsp:nvSpPr>
      <dsp:spPr>
        <a:xfrm rot="10800000">
          <a:off x="0" y="2171281"/>
          <a:ext cx="4267200" cy="1095113"/>
        </a:xfrm>
        <a:prstGeom prst="upArrowCallout">
          <a:avLst/>
        </a:prstGeom>
        <a:gradFill rotWithShape="0">
          <a:gsLst>
            <a:gs pos="0">
              <a:schemeClr val="accent3">
                <a:hueOff val="-568678"/>
                <a:satOff val="-2344"/>
                <a:lumOff val="-491"/>
                <a:alphaOff val="0"/>
                <a:shade val="51000"/>
                <a:satMod val="130000"/>
              </a:schemeClr>
            </a:gs>
            <a:gs pos="80000">
              <a:schemeClr val="accent3">
                <a:hueOff val="-568678"/>
                <a:satOff val="-2344"/>
                <a:lumOff val="-491"/>
                <a:alphaOff val="0"/>
                <a:shade val="93000"/>
                <a:satMod val="130000"/>
              </a:schemeClr>
            </a:gs>
            <a:gs pos="100000">
              <a:schemeClr val="accent3">
                <a:hueOff val="-568678"/>
                <a:satOff val="-2344"/>
                <a:lumOff val="-49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Titr" panose="00000700000000000000" pitchFamily="2" charset="-78"/>
            </a:rPr>
            <a:t>مطالعه روایی و اعتبار ابزارها</a:t>
          </a:r>
          <a:endParaRPr lang="fa-IR" sz="1600" b="1" kern="1200" dirty="0">
            <a:cs typeface="B Titr" panose="00000700000000000000" pitchFamily="2" charset="-78"/>
          </a:endParaRPr>
        </a:p>
      </dsp:txBody>
      <dsp:txXfrm rot="10800000">
        <a:off x="0" y="2171281"/>
        <a:ext cx="4267200" cy="711572"/>
      </dsp:txXfrm>
    </dsp:sp>
    <dsp:sp modelId="{84F28FB2-61CF-48B4-AF5C-2E68B1979C67}">
      <dsp:nvSpPr>
        <dsp:cNvPr id="0" name=""/>
        <dsp:cNvSpPr/>
      </dsp:nvSpPr>
      <dsp:spPr>
        <a:xfrm rot="10800000">
          <a:off x="0" y="1086848"/>
          <a:ext cx="4267200" cy="1095113"/>
        </a:xfrm>
        <a:prstGeom prst="upArrowCallout">
          <a:avLst/>
        </a:prstGeom>
        <a:gradFill rotWithShape="0">
          <a:gsLst>
            <a:gs pos="0">
              <a:schemeClr val="accent3">
                <a:hueOff val="-853018"/>
                <a:satOff val="-3517"/>
                <a:lumOff val="-737"/>
                <a:alphaOff val="0"/>
                <a:shade val="51000"/>
                <a:satMod val="130000"/>
              </a:schemeClr>
            </a:gs>
            <a:gs pos="80000">
              <a:schemeClr val="accent3">
                <a:hueOff val="-853018"/>
                <a:satOff val="-3517"/>
                <a:lumOff val="-737"/>
                <a:alphaOff val="0"/>
                <a:shade val="93000"/>
                <a:satMod val="130000"/>
              </a:schemeClr>
            </a:gs>
            <a:gs pos="100000">
              <a:schemeClr val="accent3">
                <a:hueOff val="-853018"/>
                <a:satOff val="-3517"/>
                <a:lumOff val="-7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Titr" panose="00000700000000000000" pitchFamily="2" charset="-78"/>
            </a:rPr>
            <a:t>انتخاب ابزارهای ارزیابی</a:t>
          </a:r>
          <a:endParaRPr lang="fa-IR" sz="1600" b="1" kern="1200" dirty="0">
            <a:cs typeface="B Titr" panose="00000700000000000000" pitchFamily="2" charset="-78"/>
          </a:endParaRPr>
        </a:p>
      </dsp:txBody>
      <dsp:txXfrm rot="10800000">
        <a:off x="0" y="1086848"/>
        <a:ext cx="4267200" cy="711572"/>
      </dsp:txXfrm>
    </dsp:sp>
    <dsp:sp modelId="{31442D2A-1A01-4AA9-8694-66CEEDF3EF5B}">
      <dsp:nvSpPr>
        <dsp:cNvPr id="0" name=""/>
        <dsp:cNvSpPr/>
      </dsp:nvSpPr>
      <dsp:spPr>
        <a:xfrm rot="10800000">
          <a:off x="0" y="42168"/>
          <a:ext cx="4267200" cy="1095113"/>
        </a:xfrm>
        <a:prstGeom prst="upArrowCallout">
          <a:avLst/>
        </a:prstGeom>
        <a:gradFill rotWithShape="0">
          <a:gsLst>
            <a:gs pos="0">
              <a:schemeClr val="accent3">
                <a:hueOff val="-1137357"/>
                <a:satOff val="-4689"/>
                <a:lumOff val="-983"/>
                <a:alphaOff val="0"/>
                <a:shade val="51000"/>
                <a:satMod val="130000"/>
              </a:schemeClr>
            </a:gs>
            <a:gs pos="80000">
              <a:schemeClr val="accent3">
                <a:hueOff val="-1137357"/>
                <a:satOff val="-4689"/>
                <a:lumOff val="-983"/>
                <a:alphaOff val="0"/>
                <a:shade val="93000"/>
                <a:satMod val="130000"/>
              </a:schemeClr>
            </a:gs>
            <a:gs pos="100000">
              <a:schemeClr val="accent3">
                <a:hueOff val="-1137357"/>
                <a:satOff val="-4689"/>
                <a:lumOff val="-98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Titr" panose="00000700000000000000" pitchFamily="2" charset="-78"/>
            </a:rPr>
            <a:t>تهیه ماتریس روش ارزیابی- مولفه</a:t>
          </a:r>
          <a:endParaRPr lang="fa-IR" sz="1600" b="1" kern="1200" dirty="0">
            <a:cs typeface="B Titr" panose="00000700000000000000" pitchFamily="2" charset="-78"/>
          </a:endParaRPr>
        </a:p>
      </dsp:txBody>
      <dsp:txXfrm rot="10800000">
        <a:off x="0" y="42168"/>
        <a:ext cx="4267200" cy="71157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7B104D-BEF5-4E3A-B0A0-E3B63088F833}">
      <dsp:nvSpPr>
        <dsp:cNvPr id="0" name=""/>
        <dsp:cNvSpPr/>
      </dsp:nvSpPr>
      <dsp:spPr>
        <a:xfrm>
          <a:off x="0" y="146256"/>
          <a:ext cx="4131951" cy="3780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DD8CD30-ECE2-4472-9E4B-69465C65200F}">
      <dsp:nvSpPr>
        <dsp:cNvPr id="0" name=""/>
        <dsp:cNvSpPr/>
      </dsp:nvSpPr>
      <dsp:spPr>
        <a:xfrm>
          <a:off x="825" y="151649"/>
          <a:ext cx="3950756" cy="21600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9325" tIns="0" rIns="109325" bIns="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Titr" panose="00000700000000000000" pitchFamily="2" charset="-78"/>
            </a:rPr>
            <a:t>آزمون های فکری و ذهنی</a:t>
          </a:r>
          <a:endParaRPr lang="en-US" sz="1600" b="1" kern="1200" dirty="0">
            <a:cs typeface="B Titr" panose="00000700000000000000" pitchFamily="2" charset="-78"/>
          </a:endParaRPr>
        </a:p>
      </dsp:txBody>
      <dsp:txXfrm>
        <a:off x="11370" y="162194"/>
        <a:ext cx="3929666" cy="194916"/>
      </dsp:txXfrm>
    </dsp:sp>
    <dsp:sp modelId="{C38B4F40-E506-4BE7-8785-E0D34DD1128E}">
      <dsp:nvSpPr>
        <dsp:cNvPr id="0" name=""/>
        <dsp:cNvSpPr/>
      </dsp:nvSpPr>
      <dsp:spPr>
        <a:xfrm>
          <a:off x="0" y="567573"/>
          <a:ext cx="4131951" cy="3780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1019D07-ECE5-4AA2-9B83-BDB4B9A6E253}">
      <dsp:nvSpPr>
        <dsp:cNvPr id="0" name=""/>
        <dsp:cNvSpPr/>
      </dsp:nvSpPr>
      <dsp:spPr>
        <a:xfrm>
          <a:off x="825" y="605256"/>
          <a:ext cx="3950756" cy="21600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9325" tIns="0" rIns="109325" bIns="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Titr" panose="00000700000000000000" pitchFamily="2" charset="-78"/>
            </a:rPr>
            <a:t>مصاحبه های ساختار یافته</a:t>
          </a:r>
          <a:endParaRPr lang="en-US" sz="1600" b="1" kern="1200" dirty="0">
            <a:cs typeface="B Titr" panose="00000700000000000000" pitchFamily="2" charset="-78"/>
          </a:endParaRPr>
        </a:p>
      </dsp:txBody>
      <dsp:txXfrm>
        <a:off x="11370" y="615801"/>
        <a:ext cx="3929666" cy="194916"/>
      </dsp:txXfrm>
    </dsp:sp>
    <dsp:sp modelId="{3E6DEBA1-D715-4977-A4EC-865A812593EE}">
      <dsp:nvSpPr>
        <dsp:cNvPr id="0" name=""/>
        <dsp:cNvSpPr/>
      </dsp:nvSpPr>
      <dsp:spPr>
        <a:xfrm>
          <a:off x="0" y="1053469"/>
          <a:ext cx="4131951" cy="3780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AA25980-65D9-4BF3-8822-8CC666F03438}">
      <dsp:nvSpPr>
        <dsp:cNvPr id="0" name=""/>
        <dsp:cNvSpPr/>
      </dsp:nvSpPr>
      <dsp:spPr>
        <a:xfrm>
          <a:off x="825" y="1058863"/>
          <a:ext cx="3950756" cy="21600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9325" tIns="0" rIns="109325" bIns="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Titr" panose="00000700000000000000" pitchFamily="2" charset="-78"/>
            </a:rPr>
            <a:t>تمرینات کازیه ای یا شبیه سازی</a:t>
          </a:r>
          <a:endParaRPr lang="en-US" sz="1600" b="1" kern="1200" dirty="0">
            <a:cs typeface="B Titr" panose="00000700000000000000" pitchFamily="2" charset="-78"/>
          </a:endParaRPr>
        </a:p>
      </dsp:txBody>
      <dsp:txXfrm>
        <a:off x="11370" y="1069408"/>
        <a:ext cx="3929666" cy="194916"/>
      </dsp:txXfrm>
    </dsp:sp>
    <dsp:sp modelId="{54AD2BBA-0601-49B8-B5EE-5B0BCFD6F4A9}">
      <dsp:nvSpPr>
        <dsp:cNvPr id="0" name=""/>
        <dsp:cNvSpPr/>
      </dsp:nvSpPr>
      <dsp:spPr>
        <a:xfrm>
          <a:off x="0" y="1507076"/>
          <a:ext cx="4131951" cy="3780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C45DB08-E4F9-48A3-97BB-F761682E03C6}">
      <dsp:nvSpPr>
        <dsp:cNvPr id="0" name=""/>
        <dsp:cNvSpPr/>
      </dsp:nvSpPr>
      <dsp:spPr>
        <a:xfrm>
          <a:off x="825" y="1512469"/>
          <a:ext cx="3950756" cy="21600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9325" tIns="0" rIns="109325" bIns="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Titr" panose="00000700000000000000" pitchFamily="2" charset="-78"/>
            </a:rPr>
            <a:t>تحلیل موردی</a:t>
          </a:r>
          <a:endParaRPr lang="en-US" sz="1600" b="1" kern="1200" dirty="0">
            <a:cs typeface="B Titr" panose="00000700000000000000" pitchFamily="2" charset="-78"/>
          </a:endParaRPr>
        </a:p>
      </dsp:txBody>
      <dsp:txXfrm>
        <a:off x="11370" y="1523014"/>
        <a:ext cx="3929666" cy="194916"/>
      </dsp:txXfrm>
    </dsp:sp>
    <dsp:sp modelId="{79161A49-59EE-4012-B268-9B4231863365}">
      <dsp:nvSpPr>
        <dsp:cNvPr id="0" name=""/>
        <dsp:cNvSpPr/>
      </dsp:nvSpPr>
      <dsp:spPr>
        <a:xfrm>
          <a:off x="0" y="1960683"/>
          <a:ext cx="4131951" cy="3780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4900071-19A0-45D1-9ED3-B20C4A7954C2}">
      <dsp:nvSpPr>
        <dsp:cNvPr id="0" name=""/>
        <dsp:cNvSpPr/>
      </dsp:nvSpPr>
      <dsp:spPr>
        <a:xfrm>
          <a:off x="825" y="1966076"/>
          <a:ext cx="3950756" cy="21600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9325" tIns="0" rIns="109325" bIns="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Titr" panose="00000700000000000000" pitchFamily="2" charset="-78"/>
            </a:rPr>
            <a:t>ایفای نقش</a:t>
          </a:r>
          <a:endParaRPr lang="en-US" sz="1600" b="1" kern="1200" dirty="0">
            <a:cs typeface="B Titr" panose="00000700000000000000" pitchFamily="2" charset="-78"/>
          </a:endParaRPr>
        </a:p>
      </dsp:txBody>
      <dsp:txXfrm>
        <a:off x="11370" y="1976621"/>
        <a:ext cx="3929666" cy="194916"/>
      </dsp:txXfrm>
    </dsp:sp>
    <dsp:sp modelId="{0E145A51-A160-428C-BF49-0B1441F11CD9}">
      <dsp:nvSpPr>
        <dsp:cNvPr id="0" name=""/>
        <dsp:cNvSpPr/>
      </dsp:nvSpPr>
      <dsp:spPr>
        <a:xfrm>
          <a:off x="0" y="2414290"/>
          <a:ext cx="4131951" cy="3780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F968287-C492-4C9A-9137-97F6CC0791C1}">
      <dsp:nvSpPr>
        <dsp:cNvPr id="0" name=""/>
        <dsp:cNvSpPr/>
      </dsp:nvSpPr>
      <dsp:spPr>
        <a:xfrm>
          <a:off x="825" y="2419683"/>
          <a:ext cx="3950756" cy="21600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9325" tIns="0" rIns="109325" bIns="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Titr" panose="00000700000000000000" pitchFamily="2" charset="-78"/>
            </a:rPr>
            <a:t>بازیهای مدیریتی</a:t>
          </a:r>
          <a:endParaRPr lang="en-US" sz="1600" b="1" kern="1200" dirty="0">
            <a:cs typeface="B Titr" panose="00000700000000000000" pitchFamily="2" charset="-78"/>
          </a:endParaRPr>
        </a:p>
      </dsp:txBody>
      <dsp:txXfrm>
        <a:off x="11370" y="2430228"/>
        <a:ext cx="3929666" cy="194916"/>
      </dsp:txXfrm>
    </dsp:sp>
    <dsp:sp modelId="{F58527EE-3EA0-4932-A43C-A8487FAAEFD9}">
      <dsp:nvSpPr>
        <dsp:cNvPr id="0" name=""/>
        <dsp:cNvSpPr/>
      </dsp:nvSpPr>
      <dsp:spPr>
        <a:xfrm>
          <a:off x="0" y="2867896"/>
          <a:ext cx="4131951" cy="3780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47D4DED-D1B9-4CD7-8118-1B1C0F55000B}">
      <dsp:nvSpPr>
        <dsp:cNvPr id="0" name=""/>
        <dsp:cNvSpPr/>
      </dsp:nvSpPr>
      <dsp:spPr>
        <a:xfrm>
          <a:off x="825" y="2873290"/>
          <a:ext cx="3950756" cy="21600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9325" tIns="0" rIns="109325" bIns="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Titr" panose="00000700000000000000" pitchFamily="2" charset="-78"/>
            </a:rPr>
            <a:t>مباحث گروهی</a:t>
          </a:r>
          <a:endParaRPr lang="en-US" sz="1600" b="1" kern="1200" dirty="0">
            <a:cs typeface="B Titr" panose="00000700000000000000" pitchFamily="2" charset="-78"/>
          </a:endParaRPr>
        </a:p>
      </dsp:txBody>
      <dsp:txXfrm>
        <a:off x="11370" y="2883835"/>
        <a:ext cx="3929666" cy="194916"/>
      </dsp:txXfrm>
    </dsp:sp>
    <dsp:sp modelId="{F2D107FD-08DA-458D-B5DD-953F3D48822D}">
      <dsp:nvSpPr>
        <dsp:cNvPr id="0" name=""/>
        <dsp:cNvSpPr/>
      </dsp:nvSpPr>
      <dsp:spPr>
        <a:xfrm>
          <a:off x="0" y="3321503"/>
          <a:ext cx="4131951" cy="3780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362C03E-0290-42DB-8D15-5D47EF6A03D1}">
      <dsp:nvSpPr>
        <dsp:cNvPr id="0" name=""/>
        <dsp:cNvSpPr/>
      </dsp:nvSpPr>
      <dsp:spPr>
        <a:xfrm>
          <a:off x="825" y="3326896"/>
          <a:ext cx="3950756" cy="21600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9325" tIns="0" rIns="109325" bIns="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Titr" panose="00000700000000000000" pitchFamily="2" charset="-78"/>
            </a:rPr>
            <a:t>آزمونهای روانشناختی</a:t>
          </a:r>
          <a:endParaRPr lang="en-US" sz="1600" b="1" kern="1200" dirty="0">
            <a:cs typeface="B Titr" panose="00000700000000000000" pitchFamily="2" charset="-78"/>
          </a:endParaRPr>
        </a:p>
      </dsp:txBody>
      <dsp:txXfrm>
        <a:off x="11370" y="3337441"/>
        <a:ext cx="3929666" cy="194916"/>
      </dsp:txXfrm>
    </dsp:sp>
    <dsp:sp modelId="{5DB0437E-C3CA-47C5-9E9F-D430131754BB}">
      <dsp:nvSpPr>
        <dsp:cNvPr id="0" name=""/>
        <dsp:cNvSpPr/>
      </dsp:nvSpPr>
      <dsp:spPr>
        <a:xfrm>
          <a:off x="0" y="3775110"/>
          <a:ext cx="4131951" cy="3780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A3B4A4E-2228-42AE-BB65-235DBB306DFC}">
      <dsp:nvSpPr>
        <dsp:cNvPr id="0" name=""/>
        <dsp:cNvSpPr/>
      </dsp:nvSpPr>
      <dsp:spPr>
        <a:xfrm>
          <a:off x="825" y="3780503"/>
          <a:ext cx="3950756" cy="21600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9325" tIns="0" rIns="109325" bIns="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Titr" panose="00000700000000000000" pitchFamily="2" charset="-78"/>
            </a:rPr>
            <a:t>جلسه نفر به نفر</a:t>
          </a:r>
          <a:endParaRPr lang="en-US" sz="1600" b="1" kern="1200" dirty="0">
            <a:cs typeface="B Titr" panose="00000700000000000000" pitchFamily="2" charset="-78"/>
          </a:endParaRPr>
        </a:p>
      </dsp:txBody>
      <dsp:txXfrm>
        <a:off x="11370" y="3791048"/>
        <a:ext cx="3929666" cy="194916"/>
      </dsp:txXfrm>
    </dsp:sp>
    <dsp:sp modelId="{BBC5DBE7-6E0E-4EC8-9794-DBB3FEA053D1}">
      <dsp:nvSpPr>
        <dsp:cNvPr id="0" name=""/>
        <dsp:cNvSpPr/>
      </dsp:nvSpPr>
      <dsp:spPr>
        <a:xfrm>
          <a:off x="0" y="4583842"/>
          <a:ext cx="4131951" cy="378000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E155653-CE62-4515-B922-574E662E3E19}">
      <dsp:nvSpPr>
        <dsp:cNvPr id="0" name=""/>
        <dsp:cNvSpPr/>
      </dsp:nvSpPr>
      <dsp:spPr>
        <a:xfrm>
          <a:off x="825" y="4234110"/>
          <a:ext cx="3950756" cy="571132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9325" tIns="0" rIns="109325" bIns="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cs typeface="B Titr" panose="00000700000000000000" pitchFamily="2" charset="-78"/>
            </a:rPr>
            <a:t>ارائه (نحوه ارائه مطالب یا سخنرانی و واکنش و پاسخ به مسائل و سوال)</a:t>
          </a:r>
          <a:endParaRPr lang="en-US" sz="1600" b="1" kern="1200" dirty="0">
            <a:cs typeface="B Titr" panose="00000700000000000000" pitchFamily="2" charset="-78"/>
          </a:endParaRPr>
        </a:p>
      </dsp:txBody>
      <dsp:txXfrm>
        <a:off x="28705" y="4261990"/>
        <a:ext cx="3894996" cy="51537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701DC8-4450-45D8-9B51-E129DACC7D15}">
      <dsp:nvSpPr>
        <dsp:cNvPr id="0" name=""/>
        <dsp:cNvSpPr/>
      </dsp:nvSpPr>
      <dsp:spPr>
        <a:xfrm rot="5400000">
          <a:off x="1420698" y="1132549"/>
          <a:ext cx="994624" cy="113234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0">
          <a:gsLst>
            <a:gs pos="0">
              <a:schemeClr val="accent4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7EE0D30-6CEB-40CA-B37A-C2BB3D0197E6}">
      <dsp:nvSpPr>
        <dsp:cNvPr id="0" name=""/>
        <dsp:cNvSpPr/>
      </dsp:nvSpPr>
      <dsp:spPr>
        <a:xfrm>
          <a:off x="1157183" y="29988"/>
          <a:ext cx="1674361" cy="1171998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en-US" sz="1800" kern="1200" dirty="0" smtClean="0">
              <a:latin typeface="Adobe Arabic" pitchFamily="18" charset="-78"/>
              <a:cs typeface="B Titr" pitchFamily="2" charset="-78"/>
            </a:rPr>
            <a:t>حوزه</a:t>
          </a:r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800" kern="1200" dirty="0" smtClean="0">
              <a:latin typeface="Adobe Arabic" pitchFamily="18" charset="-78"/>
              <a:cs typeface="B Titr" pitchFamily="2" charset="-78"/>
            </a:rPr>
            <a:t>Domain   </a:t>
          </a:r>
          <a:endParaRPr lang="fa-IR" sz="1800" kern="1200" dirty="0">
            <a:latin typeface="Adobe Arabic" pitchFamily="18" charset="-78"/>
            <a:cs typeface="B Titr" pitchFamily="2" charset="-78"/>
          </a:endParaRPr>
        </a:p>
      </dsp:txBody>
      <dsp:txXfrm>
        <a:off x="1214406" y="87211"/>
        <a:ext cx="1559915" cy="1057552"/>
      </dsp:txXfrm>
    </dsp:sp>
    <dsp:sp modelId="{F7F50CC9-06DD-495B-A69B-5766A6BF9EA2}">
      <dsp:nvSpPr>
        <dsp:cNvPr id="0" name=""/>
        <dsp:cNvSpPr/>
      </dsp:nvSpPr>
      <dsp:spPr>
        <a:xfrm>
          <a:off x="2831545" y="141764"/>
          <a:ext cx="1217771" cy="9472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92889A-2445-40B9-B977-1C4A1C38D5BA}">
      <dsp:nvSpPr>
        <dsp:cNvPr id="0" name=""/>
        <dsp:cNvSpPr/>
      </dsp:nvSpPr>
      <dsp:spPr>
        <a:xfrm rot="5400000">
          <a:off x="2808922" y="2449090"/>
          <a:ext cx="994624" cy="113234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0">
          <a:gsLst>
            <a:gs pos="0">
              <a:schemeClr val="accent4">
                <a:tint val="50000"/>
                <a:hueOff val="-1313615"/>
                <a:satOff val="-6139"/>
                <a:lumOff val="5805"/>
                <a:alphaOff val="0"/>
                <a:shade val="51000"/>
                <a:satMod val="130000"/>
              </a:schemeClr>
            </a:gs>
            <a:gs pos="80000">
              <a:schemeClr val="accent4">
                <a:tint val="50000"/>
                <a:hueOff val="-1313615"/>
                <a:satOff val="-6139"/>
                <a:lumOff val="5805"/>
                <a:alphaOff val="0"/>
                <a:shade val="93000"/>
                <a:satMod val="130000"/>
              </a:schemeClr>
            </a:gs>
            <a:gs pos="100000">
              <a:schemeClr val="accent4">
                <a:tint val="50000"/>
                <a:hueOff val="-1313615"/>
                <a:satOff val="-6139"/>
                <a:lumOff val="580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F3E91DB0-63AB-4314-95C7-56D13E6286E3}">
      <dsp:nvSpPr>
        <dsp:cNvPr id="0" name=""/>
        <dsp:cNvSpPr/>
      </dsp:nvSpPr>
      <dsp:spPr>
        <a:xfrm>
          <a:off x="2545407" y="1346529"/>
          <a:ext cx="1674361" cy="1171998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1173315"/>
                <a:satOff val="-12043"/>
                <a:lumOff val="5033"/>
                <a:alphaOff val="0"/>
                <a:shade val="51000"/>
                <a:satMod val="130000"/>
              </a:schemeClr>
            </a:gs>
            <a:gs pos="80000">
              <a:schemeClr val="accent4">
                <a:hueOff val="-1173315"/>
                <a:satOff val="-12043"/>
                <a:lumOff val="5033"/>
                <a:alphaOff val="0"/>
                <a:shade val="93000"/>
                <a:satMod val="130000"/>
              </a:schemeClr>
            </a:gs>
            <a:gs pos="100000">
              <a:schemeClr val="accent4">
                <a:hueOff val="-1173315"/>
                <a:satOff val="-12043"/>
                <a:lumOff val="503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en-US" sz="1800" kern="1200" dirty="0" smtClean="0">
              <a:latin typeface="Adobe Arabic" pitchFamily="18" charset="-78"/>
              <a:cs typeface="B Titr" pitchFamily="2" charset="-78"/>
            </a:rPr>
            <a:t>خوشه                     </a:t>
          </a:r>
          <a:r>
            <a:rPr lang="en-US" altLang="en-US" sz="1800" kern="1200" dirty="0" smtClean="0">
              <a:latin typeface="Adobe Arabic" pitchFamily="18" charset="-78"/>
              <a:cs typeface="B Titr" pitchFamily="2" charset="-78"/>
            </a:rPr>
            <a:t>Cluster</a:t>
          </a:r>
          <a:endParaRPr lang="fa-IR" altLang="en-US" sz="1800" kern="1200" dirty="0" smtClean="0">
            <a:latin typeface="Adobe Arabic" pitchFamily="18" charset="-78"/>
            <a:cs typeface="B Titr" pitchFamily="2" charset="-78"/>
          </a:endParaRPr>
        </a:p>
      </dsp:txBody>
      <dsp:txXfrm>
        <a:off x="2602630" y="1403752"/>
        <a:ext cx="1559915" cy="1057552"/>
      </dsp:txXfrm>
    </dsp:sp>
    <dsp:sp modelId="{F6839DFA-1975-4D76-9993-0CF72906A6F4}">
      <dsp:nvSpPr>
        <dsp:cNvPr id="0" name=""/>
        <dsp:cNvSpPr/>
      </dsp:nvSpPr>
      <dsp:spPr>
        <a:xfrm>
          <a:off x="4219768" y="1458306"/>
          <a:ext cx="1217771" cy="9472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59A5F7-0022-4CCE-BD29-B3CBD53DD7BA}">
      <dsp:nvSpPr>
        <dsp:cNvPr id="0" name=""/>
        <dsp:cNvSpPr/>
      </dsp:nvSpPr>
      <dsp:spPr>
        <a:xfrm rot="5400000">
          <a:off x="4197146" y="3765632"/>
          <a:ext cx="994624" cy="113234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0">
          <a:gsLst>
            <a:gs pos="0">
              <a:schemeClr val="accent4">
                <a:tint val="50000"/>
                <a:hueOff val="-2627229"/>
                <a:satOff val="-12278"/>
                <a:lumOff val="11610"/>
                <a:alphaOff val="0"/>
                <a:shade val="51000"/>
                <a:satMod val="130000"/>
              </a:schemeClr>
            </a:gs>
            <a:gs pos="80000">
              <a:schemeClr val="accent4">
                <a:tint val="50000"/>
                <a:hueOff val="-2627229"/>
                <a:satOff val="-12278"/>
                <a:lumOff val="11610"/>
                <a:alphaOff val="0"/>
                <a:shade val="93000"/>
                <a:satMod val="130000"/>
              </a:schemeClr>
            </a:gs>
            <a:gs pos="100000">
              <a:schemeClr val="accent4">
                <a:tint val="50000"/>
                <a:hueOff val="-2627229"/>
                <a:satOff val="-12278"/>
                <a:lumOff val="1161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A822DA4-A2C7-409B-B385-8541F8A8A1D6}">
      <dsp:nvSpPr>
        <dsp:cNvPr id="0" name=""/>
        <dsp:cNvSpPr/>
      </dsp:nvSpPr>
      <dsp:spPr>
        <a:xfrm>
          <a:off x="3933631" y="2663071"/>
          <a:ext cx="1674361" cy="1171998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2346630"/>
                <a:satOff val="-24086"/>
                <a:lumOff val="10066"/>
                <a:alphaOff val="0"/>
                <a:shade val="51000"/>
                <a:satMod val="130000"/>
              </a:schemeClr>
            </a:gs>
            <a:gs pos="80000">
              <a:schemeClr val="accent4">
                <a:hueOff val="-2346630"/>
                <a:satOff val="-24086"/>
                <a:lumOff val="10066"/>
                <a:alphaOff val="0"/>
                <a:shade val="93000"/>
                <a:satMod val="130000"/>
              </a:schemeClr>
            </a:gs>
            <a:gs pos="100000">
              <a:schemeClr val="accent4">
                <a:hueOff val="-2346630"/>
                <a:satOff val="-24086"/>
                <a:lumOff val="1006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en-US" sz="1800" kern="1200" dirty="0" smtClean="0">
              <a:latin typeface="Adobe Arabic" pitchFamily="18" charset="-78"/>
              <a:cs typeface="B Titr" pitchFamily="2" charset="-78"/>
            </a:rPr>
            <a:t>مولفه                </a:t>
          </a:r>
          <a:r>
            <a:rPr lang="en-US" altLang="en-US" sz="1800" kern="1200" dirty="0" smtClean="0">
              <a:latin typeface="Adobe Arabic" pitchFamily="18" charset="-78"/>
              <a:cs typeface="B Titr" pitchFamily="2" charset="-78"/>
            </a:rPr>
            <a:t>Factor</a:t>
          </a:r>
        </a:p>
      </dsp:txBody>
      <dsp:txXfrm>
        <a:off x="3990854" y="2720294"/>
        <a:ext cx="1559915" cy="1057552"/>
      </dsp:txXfrm>
    </dsp:sp>
    <dsp:sp modelId="{D91E95EE-666B-4F4B-97FD-6231D73721F2}">
      <dsp:nvSpPr>
        <dsp:cNvPr id="0" name=""/>
        <dsp:cNvSpPr/>
      </dsp:nvSpPr>
      <dsp:spPr>
        <a:xfrm>
          <a:off x="5607992" y="2774848"/>
          <a:ext cx="1217771" cy="9472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A5C732-7387-41CB-AFD1-107BE3504DBB}">
      <dsp:nvSpPr>
        <dsp:cNvPr id="0" name=""/>
        <dsp:cNvSpPr/>
      </dsp:nvSpPr>
      <dsp:spPr>
        <a:xfrm>
          <a:off x="5321854" y="3979612"/>
          <a:ext cx="1674361" cy="1171998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3519944"/>
                <a:satOff val="-36129"/>
                <a:lumOff val="15099"/>
                <a:alphaOff val="0"/>
                <a:shade val="51000"/>
                <a:satMod val="130000"/>
              </a:schemeClr>
            </a:gs>
            <a:gs pos="80000">
              <a:schemeClr val="accent4">
                <a:hueOff val="-3519944"/>
                <a:satOff val="-36129"/>
                <a:lumOff val="15099"/>
                <a:alphaOff val="0"/>
                <a:shade val="93000"/>
                <a:satMod val="130000"/>
              </a:schemeClr>
            </a:gs>
            <a:gs pos="100000">
              <a:schemeClr val="accent4">
                <a:hueOff val="-3519944"/>
                <a:satOff val="-36129"/>
                <a:lumOff val="1509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en-US" sz="1800" kern="1200" dirty="0" smtClean="0">
              <a:latin typeface="Adobe Arabic" pitchFamily="18" charset="-78"/>
              <a:cs typeface="B Titr" pitchFamily="2" charset="-78"/>
            </a:rPr>
            <a:t>رفتار کلیدی </a:t>
          </a:r>
          <a:r>
            <a:rPr lang="en-US" altLang="en-US" sz="1800" kern="1200" dirty="0" smtClean="0">
              <a:latin typeface="Adobe Arabic" pitchFamily="18" charset="-78"/>
              <a:cs typeface="B Titr" pitchFamily="2" charset="-78"/>
            </a:rPr>
            <a:t>Key Behavior</a:t>
          </a:r>
          <a:endParaRPr lang="fa-IR" altLang="en-US" sz="1800" kern="1200" dirty="0" smtClean="0">
            <a:latin typeface="Adobe Arabic" pitchFamily="18" charset="-78"/>
            <a:cs typeface="B Titr" pitchFamily="2" charset="-78"/>
          </a:endParaRPr>
        </a:p>
      </dsp:txBody>
      <dsp:txXfrm>
        <a:off x="5379077" y="4036835"/>
        <a:ext cx="1559915" cy="105755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701DC8-4450-45D8-9B51-E129DACC7D15}">
      <dsp:nvSpPr>
        <dsp:cNvPr id="0" name=""/>
        <dsp:cNvSpPr/>
      </dsp:nvSpPr>
      <dsp:spPr>
        <a:xfrm rot="5400000">
          <a:off x="167721" y="866343"/>
          <a:ext cx="625008" cy="71154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0">
          <a:gsLst>
            <a:gs pos="0">
              <a:schemeClr val="accent4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7EE0D30-6CEB-40CA-B37A-C2BB3D0197E6}">
      <dsp:nvSpPr>
        <dsp:cNvPr id="0" name=""/>
        <dsp:cNvSpPr/>
      </dsp:nvSpPr>
      <dsp:spPr>
        <a:xfrm>
          <a:off x="2132" y="173508"/>
          <a:ext cx="1052146" cy="736468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en-US" sz="1800" kern="1200" dirty="0" smtClean="0">
              <a:latin typeface="Adobe Arabic" pitchFamily="18" charset="-78"/>
              <a:cs typeface="B Titr" pitchFamily="2" charset="-78"/>
            </a:rPr>
            <a:t>حوزه</a:t>
          </a:r>
        </a:p>
      </dsp:txBody>
      <dsp:txXfrm>
        <a:off x="38090" y="209466"/>
        <a:ext cx="980230" cy="664552"/>
      </dsp:txXfrm>
    </dsp:sp>
    <dsp:sp modelId="{F7F50CC9-06DD-495B-A69B-5766A6BF9EA2}">
      <dsp:nvSpPr>
        <dsp:cNvPr id="0" name=""/>
        <dsp:cNvSpPr/>
      </dsp:nvSpPr>
      <dsp:spPr>
        <a:xfrm>
          <a:off x="1054278" y="243747"/>
          <a:ext cx="765230" cy="595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92889A-2445-40B9-B977-1C4A1C38D5BA}">
      <dsp:nvSpPr>
        <dsp:cNvPr id="0" name=""/>
        <dsp:cNvSpPr/>
      </dsp:nvSpPr>
      <dsp:spPr>
        <a:xfrm rot="5400000">
          <a:off x="1040062" y="1693639"/>
          <a:ext cx="625008" cy="71154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0">
          <a:gsLst>
            <a:gs pos="0">
              <a:schemeClr val="accent4">
                <a:tint val="50000"/>
                <a:hueOff val="-1313615"/>
                <a:satOff val="-6139"/>
                <a:lumOff val="5805"/>
                <a:alphaOff val="0"/>
                <a:shade val="51000"/>
                <a:satMod val="130000"/>
              </a:schemeClr>
            </a:gs>
            <a:gs pos="80000">
              <a:schemeClr val="accent4">
                <a:tint val="50000"/>
                <a:hueOff val="-1313615"/>
                <a:satOff val="-6139"/>
                <a:lumOff val="5805"/>
                <a:alphaOff val="0"/>
                <a:shade val="93000"/>
                <a:satMod val="130000"/>
              </a:schemeClr>
            </a:gs>
            <a:gs pos="100000">
              <a:schemeClr val="accent4">
                <a:tint val="50000"/>
                <a:hueOff val="-1313615"/>
                <a:satOff val="-6139"/>
                <a:lumOff val="580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F3E91DB0-63AB-4314-95C7-56D13E6286E3}">
      <dsp:nvSpPr>
        <dsp:cNvPr id="0" name=""/>
        <dsp:cNvSpPr/>
      </dsp:nvSpPr>
      <dsp:spPr>
        <a:xfrm>
          <a:off x="874473" y="1000805"/>
          <a:ext cx="1052146" cy="736468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1173315"/>
                <a:satOff val="-12043"/>
                <a:lumOff val="5033"/>
                <a:alphaOff val="0"/>
                <a:shade val="51000"/>
                <a:satMod val="130000"/>
              </a:schemeClr>
            </a:gs>
            <a:gs pos="80000">
              <a:schemeClr val="accent4">
                <a:hueOff val="-1173315"/>
                <a:satOff val="-12043"/>
                <a:lumOff val="5033"/>
                <a:alphaOff val="0"/>
                <a:shade val="93000"/>
                <a:satMod val="130000"/>
              </a:schemeClr>
            </a:gs>
            <a:gs pos="100000">
              <a:schemeClr val="accent4">
                <a:hueOff val="-1173315"/>
                <a:satOff val="-12043"/>
                <a:lumOff val="503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en-US" sz="1800" kern="1200" dirty="0" smtClean="0">
              <a:latin typeface="Adobe Arabic" pitchFamily="18" charset="-78"/>
              <a:cs typeface="B Titr" pitchFamily="2" charset="-78"/>
            </a:rPr>
            <a:t>خوشه</a:t>
          </a:r>
        </a:p>
      </dsp:txBody>
      <dsp:txXfrm>
        <a:off x="910431" y="1036763"/>
        <a:ext cx="980230" cy="664552"/>
      </dsp:txXfrm>
    </dsp:sp>
    <dsp:sp modelId="{F6839DFA-1975-4D76-9993-0CF72906A6F4}">
      <dsp:nvSpPr>
        <dsp:cNvPr id="0" name=""/>
        <dsp:cNvSpPr/>
      </dsp:nvSpPr>
      <dsp:spPr>
        <a:xfrm>
          <a:off x="1926619" y="1071044"/>
          <a:ext cx="765230" cy="595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59A5F7-0022-4CCE-BD29-B3CBD53DD7BA}">
      <dsp:nvSpPr>
        <dsp:cNvPr id="0" name=""/>
        <dsp:cNvSpPr/>
      </dsp:nvSpPr>
      <dsp:spPr>
        <a:xfrm rot="5400000">
          <a:off x="1912403" y="2520936"/>
          <a:ext cx="625008" cy="71154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0">
          <a:gsLst>
            <a:gs pos="0">
              <a:schemeClr val="accent4">
                <a:tint val="50000"/>
                <a:hueOff val="-2627229"/>
                <a:satOff val="-12278"/>
                <a:lumOff val="11610"/>
                <a:alphaOff val="0"/>
                <a:shade val="51000"/>
                <a:satMod val="130000"/>
              </a:schemeClr>
            </a:gs>
            <a:gs pos="80000">
              <a:schemeClr val="accent4">
                <a:tint val="50000"/>
                <a:hueOff val="-2627229"/>
                <a:satOff val="-12278"/>
                <a:lumOff val="11610"/>
                <a:alphaOff val="0"/>
                <a:shade val="93000"/>
                <a:satMod val="130000"/>
              </a:schemeClr>
            </a:gs>
            <a:gs pos="100000">
              <a:schemeClr val="accent4">
                <a:tint val="50000"/>
                <a:hueOff val="-2627229"/>
                <a:satOff val="-12278"/>
                <a:lumOff val="1161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A822DA4-A2C7-409B-B385-8541F8A8A1D6}">
      <dsp:nvSpPr>
        <dsp:cNvPr id="0" name=""/>
        <dsp:cNvSpPr/>
      </dsp:nvSpPr>
      <dsp:spPr>
        <a:xfrm>
          <a:off x="1746814" y="1828102"/>
          <a:ext cx="1052146" cy="736468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2346630"/>
                <a:satOff val="-24086"/>
                <a:lumOff val="10066"/>
                <a:alphaOff val="0"/>
                <a:shade val="51000"/>
                <a:satMod val="130000"/>
              </a:schemeClr>
            </a:gs>
            <a:gs pos="80000">
              <a:schemeClr val="accent4">
                <a:hueOff val="-2346630"/>
                <a:satOff val="-24086"/>
                <a:lumOff val="10066"/>
                <a:alphaOff val="0"/>
                <a:shade val="93000"/>
                <a:satMod val="130000"/>
              </a:schemeClr>
            </a:gs>
            <a:gs pos="100000">
              <a:schemeClr val="accent4">
                <a:hueOff val="-2346630"/>
                <a:satOff val="-24086"/>
                <a:lumOff val="1006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en-US" sz="1800" kern="1200" dirty="0" smtClean="0">
              <a:latin typeface="Adobe Arabic" pitchFamily="18" charset="-78"/>
              <a:cs typeface="B Titr" pitchFamily="2" charset="-78"/>
            </a:rPr>
            <a:t>مولفه</a:t>
          </a:r>
          <a:endParaRPr lang="en-US" altLang="en-US" sz="1800" kern="1200" dirty="0" smtClean="0">
            <a:latin typeface="Adobe Arabic" pitchFamily="18" charset="-78"/>
            <a:cs typeface="B Titr" pitchFamily="2" charset="-78"/>
          </a:endParaRPr>
        </a:p>
      </dsp:txBody>
      <dsp:txXfrm>
        <a:off x="1782772" y="1864060"/>
        <a:ext cx="980230" cy="664552"/>
      </dsp:txXfrm>
    </dsp:sp>
    <dsp:sp modelId="{D91E95EE-666B-4F4B-97FD-6231D73721F2}">
      <dsp:nvSpPr>
        <dsp:cNvPr id="0" name=""/>
        <dsp:cNvSpPr/>
      </dsp:nvSpPr>
      <dsp:spPr>
        <a:xfrm>
          <a:off x="2798960" y="1898341"/>
          <a:ext cx="765230" cy="595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A5C732-7387-41CB-AFD1-107BE3504DBB}">
      <dsp:nvSpPr>
        <dsp:cNvPr id="0" name=""/>
        <dsp:cNvSpPr/>
      </dsp:nvSpPr>
      <dsp:spPr>
        <a:xfrm>
          <a:off x="2619155" y="2655399"/>
          <a:ext cx="1052146" cy="736468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3519944"/>
                <a:satOff val="-36129"/>
                <a:lumOff val="15099"/>
                <a:alphaOff val="0"/>
                <a:shade val="51000"/>
                <a:satMod val="130000"/>
              </a:schemeClr>
            </a:gs>
            <a:gs pos="80000">
              <a:schemeClr val="accent4">
                <a:hueOff val="-3519944"/>
                <a:satOff val="-36129"/>
                <a:lumOff val="15099"/>
                <a:alphaOff val="0"/>
                <a:shade val="93000"/>
                <a:satMod val="130000"/>
              </a:schemeClr>
            </a:gs>
            <a:gs pos="100000">
              <a:schemeClr val="accent4">
                <a:hueOff val="-3519944"/>
                <a:satOff val="-36129"/>
                <a:lumOff val="1509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en-US" sz="1600" kern="1200" dirty="0" smtClean="0">
              <a:latin typeface="Adobe Arabic" pitchFamily="18" charset="-78"/>
              <a:cs typeface="B Titr" pitchFamily="2" charset="-78"/>
            </a:rPr>
            <a:t>رفتار کلیدی </a:t>
          </a:r>
        </a:p>
      </dsp:txBody>
      <dsp:txXfrm>
        <a:off x="2655113" y="2691357"/>
        <a:ext cx="980230" cy="66455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701DC8-4450-45D8-9B51-E129DACC7D15}">
      <dsp:nvSpPr>
        <dsp:cNvPr id="0" name=""/>
        <dsp:cNvSpPr/>
      </dsp:nvSpPr>
      <dsp:spPr>
        <a:xfrm rot="5400000">
          <a:off x="167721" y="866343"/>
          <a:ext cx="625008" cy="71154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0">
          <a:gsLst>
            <a:gs pos="0">
              <a:schemeClr val="accent4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7EE0D30-6CEB-40CA-B37A-C2BB3D0197E6}">
      <dsp:nvSpPr>
        <dsp:cNvPr id="0" name=""/>
        <dsp:cNvSpPr/>
      </dsp:nvSpPr>
      <dsp:spPr>
        <a:xfrm>
          <a:off x="2132" y="173508"/>
          <a:ext cx="1052146" cy="736468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en-US" sz="1800" kern="1200" dirty="0" smtClean="0">
              <a:latin typeface="Adobe Arabic" pitchFamily="18" charset="-78"/>
              <a:cs typeface="B Titr" pitchFamily="2" charset="-78"/>
            </a:rPr>
            <a:t>حوزه</a:t>
          </a:r>
        </a:p>
      </dsp:txBody>
      <dsp:txXfrm>
        <a:off x="38090" y="209466"/>
        <a:ext cx="980230" cy="664552"/>
      </dsp:txXfrm>
    </dsp:sp>
    <dsp:sp modelId="{F7F50CC9-06DD-495B-A69B-5766A6BF9EA2}">
      <dsp:nvSpPr>
        <dsp:cNvPr id="0" name=""/>
        <dsp:cNvSpPr/>
      </dsp:nvSpPr>
      <dsp:spPr>
        <a:xfrm>
          <a:off x="1054278" y="243747"/>
          <a:ext cx="765230" cy="595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92889A-2445-40B9-B977-1C4A1C38D5BA}">
      <dsp:nvSpPr>
        <dsp:cNvPr id="0" name=""/>
        <dsp:cNvSpPr/>
      </dsp:nvSpPr>
      <dsp:spPr>
        <a:xfrm rot="5400000">
          <a:off x="1040062" y="1693639"/>
          <a:ext cx="625008" cy="71154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0">
          <a:gsLst>
            <a:gs pos="0">
              <a:schemeClr val="accent4">
                <a:tint val="50000"/>
                <a:hueOff val="-1313615"/>
                <a:satOff val="-6139"/>
                <a:lumOff val="5805"/>
                <a:alphaOff val="0"/>
                <a:shade val="51000"/>
                <a:satMod val="130000"/>
              </a:schemeClr>
            </a:gs>
            <a:gs pos="80000">
              <a:schemeClr val="accent4">
                <a:tint val="50000"/>
                <a:hueOff val="-1313615"/>
                <a:satOff val="-6139"/>
                <a:lumOff val="5805"/>
                <a:alphaOff val="0"/>
                <a:shade val="93000"/>
                <a:satMod val="130000"/>
              </a:schemeClr>
            </a:gs>
            <a:gs pos="100000">
              <a:schemeClr val="accent4">
                <a:tint val="50000"/>
                <a:hueOff val="-1313615"/>
                <a:satOff val="-6139"/>
                <a:lumOff val="580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F3E91DB0-63AB-4314-95C7-56D13E6286E3}">
      <dsp:nvSpPr>
        <dsp:cNvPr id="0" name=""/>
        <dsp:cNvSpPr/>
      </dsp:nvSpPr>
      <dsp:spPr>
        <a:xfrm>
          <a:off x="874473" y="1000805"/>
          <a:ext cx="1052146" cy="736468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1173315"/>
                <a:satOff val="-12043"/>
                <a:lumOff val="5033"/>
                <a:alphaOff val="0"/>
                <a:shade val="51000"/>
                <a:satMod val="130000"/>
              </a:schemeClr>
            </a:gs>
            <a:gs pos="80000">
              <a:schemeClr val="accent4">
                <a:hueOff val="-1173315"/>
                <a:satOff val="-12043"/>
                <a:lumOff val="5033"/>
                <a:alphaOff val="0"/>
                <a:shade val="93000"/>
                <a:satMod val="130000"/>
              </a:schemeClr>
            </a:gs>
            <a:gs pos="100000">
              <a:schemeClr val="accent4">
                <a:hueOff val="-1173315"/>
                <a:satOff val="-12043"/>
                <a:lumOff val="503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en-US" sz="1800" kern="1200" dirty="0" smtClean="0">
              <a:latin typeface="Adobe Arabic" pitchFamily="18" charset="-78"/>
              <a:cs typeface="B Titr" pitchFamily="2" charset="-78"/>
            </a:rPr>
            <a:t>خوشه</a:t>
          </a:r>
        </a:p>
      </dsp:txBody>
      <dsp:txXfrm>
        <a:off x="910431" y="1036763"/>
        <a:ext cx="980230" cy="664552"/>
      </dsp:txXfrm>
    </dsp:sp>
    <dsp:sp modelId="{F6839DFA-1975-4D76-9993-0CF72906A6F4}">
      <dsp:nvSpPr>
        <dsp:cNvPr id="0" name=""/>
        <dsp:cNvSpPr/>
      </dsp:nvSpPr>
      <dsp:spPr>
        <a:xfrm>
          <a:off x="1926619" y="1071044"/>
          <a:ext cx="765230" cy="595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59A5F7-0022-4CCE-BD29-B3CBD53DD7BA}">
      <dsp:nvSpPr>
        <dsp:cNvPr id="0" name=""/>
        <dsp:cNvSpPr/>
      </dsp:nvSpPr>
      <dsp:spPr>
        <a:xfrm rot="5400000">
          <a:off x="1912403" y="2520936"/>
          <a:ext cx="625008" cy="71154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gradFill rotWithShape="0">
          <a:gsLst>
            <a:gs pos="0">
              <a:schemeClr val="accent4">
                <a:tint val="50000"/>
                <a:hueOff val="-2627229"/>
                <a:satOff val="-12278"/>
                <a:lumOff val="11610"/>
                <a:alphaOff val="0"/>
                <a:shade val="51000"/>
                <a:satMod val="130000"/>
              </a:schemeClr>
            </a:gs>
            <a:gs pos="80000">
              <a:schemeClr val="accent4">
                <a:tint val="50000"/>
                <a:hueOff val="-2627229"/>
                <a:satOff val="-12278"/>
                <a:lumOff val="11610"/>
                <a:alphaOff val="0"/>
                <a:shade val="93000"/>
                <a:satMod val="130000"/>
              </a:schemeClr>
            </a:gs>
            <a:gs pos="100000">
              <a:schemeClr val="accent4">
                <a:tint val="50000"/>
                <a:hueOff val="-2627229"/>
                <a:satOff val="-12278"/>
                <a:lumOff val="1161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A822DA4-A2C7-409B-B385-8541F8A8A1D6}">
      <dsp:nvSpPr>
        <dsp:cNvPr id="0" name=""/>
        <dsp:cNvSpPr/>
      </dsp:nvSpPr>
      <dsp:spPr>
        <a:xfrm>
          <a:off x="1746814" y="1828102"/>
          <a:ext cx="1052146" cy="736468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2346630"/>
                <a:satOff val="-24086"/>
                <a:lumOff val="10066"/>
                <a:alphaOff val="0"/>
                <a:shade val="51000"/>
                <a:satMod val="130000"/>
              </a:schemeClr>
            </a:gs>
            <a:gs pos="80000">
              <a:schemeClr val="accent4">
                <a:hueOff val="-2346630"/>
                <a:satOff val="-24086"/>
                <a:lumOff val="10066"/>
                <a:alphaOff val="0"/>
                <a:shade val="93000"/>
                <a:satMod val="130000"/>
              </a:schemeClr>
            </a:gs>
            <a:gs pos="100000">
              <a:schemeClr val="accent4">
                <a:hueOff val="-2346630"/>
                <a:satOff val="-24086"/>
                <a:lumOff val="1006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en-US" sz="1800" kern="1200" dirty="0" smtClean="0">
              <a:latin typeface="Adobe Arabic" pitchFamily="18" charset="-78"/>
              <a:cs typeface="B Titr" pitchFamily="2" charset="-78"/>
            </a:rPr>
            <a:t>مولفه</a:t>
          </a:r>
          <a:endParaRPr lang="en-US" altLang="en-US" sz="1800" kern="1200" dirty="0" smtClean="0">
            <a:latin typeface="Adobe Arabic" pitchFamily="18" charset="-78"/>
            <a:cs typeface="B Titr" pitchFamily="2" charset="-78"/>
          </a:endParaRPr>
        </a:p>
      </dsp:txBody>
      <dsp:txXfrm>
        <a:off x="1782772" y="1864060"/>
        <a:ext cx="980230" cy="664552"/>
      </dsp:txXfrm>
    </dsp:sp>
    <dsp:sp modelId="{D91E95EE-666B-4F4B-97FD-6231D73721F2}">
      <dsp:nvSpPr>
        <dsp:cNvPr id="0" name=""/>
        <dsp:cNvSpPr/>
      </dsp:nvSpPr>
      <dsp:spPr>
        <a:xfrm>
          <a:off x="2798960" y="1898341"/>
          <a:ext cx="765230" cy="595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A5C732-7387-41CB-AFD1-107BE3504DBB}">
      <dsp:nvSpPr>
        <dsp:cNvPr id="0" name=""/>
        <dsp:cNvSpPr/>
      </dsp:nvSpPr>
      <dsp:spPr>
        <a:xfrm>
          <a:off x="2619155" y="2655399"/>
          <a:ext cx="1052146" cy="736468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3519944"/>
                <a:satOff val="-36129"/>
                <a:lumOff val="15099"/>
                <a:alphaOff val="0"/>
                <a:shade val="51000"/>
                <a:satMod val="130000"/>
              </a:schemeClr>
            </a:gs>
            <a:gs pos="80000">
              <a:schemeClr val="accent4">
                <a:hueOff val="-3519944"/>
                <a:satOff val="-36129"/>
                <a:lumOff val="15099"/>
                <a:alphaOff val="0"/>
                <a:shade val="93000"/>
                <a:satMod val="130000"/>
              </a:schemeClr>
            </a:gs>
            <a:gs pos="100000">
              <a:schemeClr val="accent4">
                <a:hueOff val="-3519944"/>
                <a:satOff val="-36129"/>
                <a:lumOff val="1509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en-US" sz="1600" kern="1200" dirty="0" smtClean="0">
              <a:latin typeface="Adobe Arabic" pitchFamily="18" charset="-78"/>
              <a:cs typeface="B Titr" pitchFamily="2" charset="-78"/>
            </a:rPr>
            <a:t>رفتار کلیدی </a:t>
          </a:r>
        </a:p>
      </dsp:txBody>
      <dsp:txXfrm>
        <a:off x="2655113" y="2691357"/>
        <a:ext cx="980230" cy="6645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D99D78-3E8C-4EAF-A4F8-861FE14B304F}">
      <dsp:nvSpPr>
        <dsp:cNvPr id="0" name=""/>
        <dsp:cNvSpPr/>
      </dsp:nvSpPr>
      <dsp:spPr>
        <a:xfrm>
          <a:off x="4351020" y="2149771"/>
          <a:ext cx="2430780" cy="2430780"/>
        </a:xfrm>
        <a:prstGeom prst="gear9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rgbClr val="002060"/>
              </a:solidFill>
              <a:cs typeface="B Titr" panose="00000700000000000000" pitchFamily="2" charset="-78"/>
            </a:rPr>
            <a:t>توسعه افراد (حذف شکاف موجود بین شایستگی‌های افراد و سازمان)</a:t>
          </a:r>
          <a:endParaRPr lang="en-US" sz="1800" kern="1200" dirty="0">
            <a:solidFill>
              <a:srgbClr val="002060"/>
            </a:solidFill>
            <a:cs typeface="B Titr" panose="00000700000000000000" pitchFamily="2" charset="-78"/>
          </a:endParaRPr>
        </a:p>
      </dsp:txBody>
      <dsp:txXfrm>
        <a:off x="4839715" y="2719170"/>
        <a:ext cx="1453390" cy="1249471"/>
      </dsp:txXfrm>
    </dsp:sp>
    <dsp:sp modelId="{80AA43A6-C35D-4812-B8C8-7D41DCCEA888}">
      <dsp:nvSpPr>
        <dsp:cNvPr id="0" name=""/>
        <dsp:cNvSpPr/>
      </dsp:nvSpPr>
      <dsp:spPr>
        <a:xfrm>
          <a:off x="2555778" y="1412944"/>
          <a:ext cx="2529779" cy="2092397"/>
        </a:xfrm>
        <a:prstGeom prst="gear6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rgbClr val="002060"/>
              </a:solidFill>
              <a:cs typeface="B Titr" panose="00000700000000000000" pitchFamily="2" charset="-78"/>
            </a:rPr>
            <a:t>شایستگی‌های متصل به اهداف سازمان</a:t>
          </a:r>
        </a:p>
      </dsp:txBody>
      <dsp:txXfrm>
        <a:off x="3146124" y="1942895"/>
        <a:ext cx="1349087" cy="1032495"/>
      </dsp:txXfrm>
    </dsp:sp>
    <dsp:sp modelId="{6F452544-725A-40CB-B8DF-E3ACAE2D291A}">
      <dsp:nvSpPr>
        <dsp:cNvPr id="0" name=""/>
        <dsp:cNvSpPr/>
      </dsp:nvSpPr>
      <dsp:spPr>
        <a:xfrm rot="20700000">
          <a:off x="3622229" y="103977"/>
          <a:ext cx="2341500" cy="2235355"/>
        </a:xfrm>
        <a:prstGeom prst="gear6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rgbClr val="002060"/>
              </a:solidFill>
              <a:cs typeface="B Titr" panose="00000700000000000000" pitchFamily="2" charset="-78"/>
            </a:rPr>
            <a:t>شایستگی‌های افراد</a:t>
          </a:r>
          <a:endParaRPr lang="en-US" sz="1600" kern="1200" dirty="0">
            <a:solidFill>
              <a:srgbClr val="002060"/>
            </a:solidFill>
            <a:cs typeface="B Titr" panose="00000700000000000000" pitchFamily="2" charset="-78"/>
          </a:endParaRPr>
        </a:p>
      </dsp:txBody>
      <dsp:txXfrm rot="-20700000">
        <a:off x="4142085" y="587960"/>
        <a:ext cx="1301789" cy="1267389"/>
      </dsp:txXfrm>
    </dsp:sp>
    <dsp:sp modelId="{758F76A6-20A2-43C1-B1C9-37C37DD695E8}">
      <dsp:nvSpPr>
        <dsp:cNvPr id="0" name=""/>
        <dsp:cNvSpPr/>
      </dsp:nvSpPr>
      <dsp:spPr>
        <a:xfrm>
          <a:off x="4166586" y="1781561"/>
          <a:ext cx="3111398" cy="3111398"/>
        </a:xfrm>
        <a:prstGeom prst="circularArrow">
          <a:avLst>
            <a:gd name="adj1" fmla="val 4687"/>
            <a:gd name="adj2" fmla="val 299029"/>
            <a:gd name="adj3" fmla="val 2521328"/>
            <a:gd name="adj4" fmla="val 15850201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CE4C45-365C-4D68-AD6E-B77B7AD0164E}">
      <dsp:nvSpPr>
        <dsp:cNvPr id="0" name=""/>
        <dsp:cNvSpPr/>
      </dsp:nvSpPr>
      <dsp:spPr>
        <a:xfrm>
          <a:off x="2623666" y="1183100"/>
          <a:ext cx="2260625" cy="2260625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D6212A-85F3-4A96-B68C-CEA12802BF2C}">
      <dsp:nvSpPr>
        <dsp:cNvPr id="0" name=""/>
        <dsp:cNvSpPr/>
      </dsp:nvSpPr>
      <dsp:spPr>
        <a:xfrm>
          <a:off x="3526261" y="-24772"/>
          <a:ext cx="2437409" cy="2437409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B771FF-F5B7-4A87-84F1-8CB31394AF32}">
      <dsp:nvSpPr>
        <dsp:cNvPr id="0" name=""/>
        <dsp:cNvSpPr/>
      </dsp:nvSpPr>
      <dsp:spPr>
        <a:xfrm>
          <a:off x="1396" y="255416"/>
          <a:ext cx="1851366" cy="185136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Titr" panose="00000700000000000000" pitchFamily="2" charset="-78"/>
            </a:rPr>
            <a:t>هزینه‌های توسعه منابع انسانی</a:t>
          </a:r>
          <a:endParaRPr lang="en-US" sz="2000" kern="1200" dirty="0">
            <a:cs typeface="B Titr" panose="00000700000000000000" pitchFamily="2" charset="-78"/>
          </a:endParaRPr>
        </a:p>
      </dsp:txBody>
      <dsp:txXfrm>
        <a:off x="272522" y="526542"/>
        <a:ext cx="1309114" cy="1309114"/>
      </dsp:txXfrm>
    </dsp:sp>
    <dsp:sp modelId="{55FF9BD0-8406-4857-A973-74B15B4B3191}">
      <dsp:nvSpPr>
        <dsp:cNvPr id="0" name=""/>
        <dsp:cNvSpPr/>
      </dsp:nvSpPr>
      <dsp:spPr>
        <a:xfrm>
          <a:off x="2003093" y="644203"/>
          <a:ext cx="1073792" cy="1073792"/>
        </a:xfrm>
        <a:prstGeom prst="mathPlus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/>
        </a:p>
      </dsp:txBody>
      <dsp:txXfrm>
        <a:off x="2145424" y="1054821"/>
        <a:ext cx="789130" cy="252556"/>
      </dsp:txXfrm>
    </dsp:sp>
    <dsp:sp modelId="{11466CD6-D6B1-42EF-B00D-8F75BA581C2A}">
      <dsp:nvSpPr>
        <dsp:cNvPr id="0" name=""/>
        <dsp:cNvSpPr/>
      </dsp:nvSpPr>
      <dsp:spPr>
        <a:xfrm>
          <a:off x="3227216" y="255416"/>
          <a:ext cx="1851366" cy="1851366"/>
        </a:xfrm>
        <a:prstGeom prst="ellipse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Titr" panose="00000700000000000000" pitchFamily="2" charset="-78"/>
            </a:rPr>
            <a:t>رویکرد شایستگی محور</a:t>
          </a:r>
          <a:endParaRPr lang="en-US" sz="2000" kern="1200" dirty="0">
            <a:cs typeface="B Titr" panose="00000700000000000000" pitchFamily="2" charset="-78"/>
          </a:endParaRPr>
        </a:p>
      </dsp:txBody>
      <dsp:txXfrm>
        <a:off x="3498342" y="526542"/>
        <a:ext cx="1309114" cy="1309114"/>
      </dsp:txXfrm>
    </dsp:sp>
    <dsp:sp modelId="{BF5B4DB0-0593-4AAB-A67E-D9242E07C0BB}">
      <dsp:nvSpPr>
        <dsp:cNvPr id="0" name=""/>
        <dsp:cNvSpPr/>
      </dsp:nvSpPr>
      <dsp:spPr>
        <a:xfrm>
          <a:off x="5228913" y="644203"/>
          <a:ext cx="1073792" cy="1073792"/>
        </a:xfrm>
        <a:prstGeom prst="mathEqual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500" kern="1200"/>
        </a:p>
      </dsp:txBody>
      <dsp:txXfrm>
        <a:off x="5371244" y="865404"/>
        <a:ext cx="789130" cy="631390"/>
      </dsp:txXfrm>
    </dsp:sp>
    <dsp:sp modelId="{1964D0BC-1B9A-4898-AE11-BCECA6A699FB}">
      <dsp:nvSpPr>
        <dsp:cNvPr id="0" name=""/>
        <dsp:cNvSpPr/>
      </dsp:nvSpPr>
      <dsp:spPr>
        <a:xfrm>
          <a:off x="6333172" y="177474"/>
          <a:ext cx="1851366" cy="1851366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Titr" panose="00000700000000000000" pitchFamily="2" charset="-78"/>
            </a:rPr>
            <a:t>سرمایه‌گذاری</a:t>
          </a:r>
          <a:endParaRPr lang="en-US" sz="2000" kern="1200" dirty="0">
            <a:cs typeface="B Titr" panose="00000700000000000000" pitchFamily="2" charset="-78"/>
          </a:endParaRPr>
        </a:p>
      </dsp:txBody>
      <dsp:txXfrm>
        <a:off x="6604298" y="448600"/>
        <a:ext cx="1309114" cy="130911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6558C1-EC5D-4B0E-AFAD-451C42C3CFA2}">
      <dsp:nvSpPr>
        <dsp:cNvPr id="0" name=""/>
        <dsp:cNvSpPr/>
      </dsp:nvSpPr>
      <dsp:spPr>
        <a:xfrm>
          <a:off x="3415887" y="1592277"/>
          <a:ext cx="1209645" cy="1209645"/>
        </a:xfrm>
        <a:prstGeom prst="ellipse">
          <a:avLst/>
        </a:prstGeom>
        <a:solidFill>
          <a:schemeClr val="accent4">
            <a:lumMod val="20000"/>
            <a:lumOff val="8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sz="2000" b="1" i="0" u="none" strike="noStrike" kern="1200" cap="none" normalizeH="0" baseline="0" dirty="0" smtClean="0">
              <a:ln/>
              <a:solidFill>
                <a:schemeClr val="bg2">
                  <a:lumMod val="10000"/>
                </a:schemeClr>
              </a:solidFill>
              <a:effectLst/>
              <a:latin typeface="Arial" pitchFamily="34" charset="0"/>
              <a:cs typeface="B Titr" pitchFamily="2" charset="-78"/>
            </a:rPr>
            <a:t>شایستگی</a:t>
          </a:r>
          <a:endParaRPr kumimoji="0" lang="en-US" sz="2000" b="1" i="0" u="none" strike="noStrike" kern="1200" cap="none" normalizeH="0" baseline="0" dirty="0" smtClean="0">
            <a:ln/>
            <a:solidFill>
              <a:schemeClr val="bg2">
                <a:lumMod val="10000"/>
              </a:schemeClr>
            </a:solidFill>
            <a:effectLst/>
            <a:latin typeface="Arial" pitchFamily="34" charset="0"/>
            <a:cs typeface="B Titr" pitchFamily="2" charset="-78"/>
          </a:endParaRPr>
        </a:p>
      </dsp:txBody>
      <dsp:txXfrm>
        <a:off x="3593035" y="1769425"/>
        <a:ext cx="855349" cy="855349"/>
      </dsp:txXfrm>
    </dsp:sp>
    <dsp:sp modelId="{024FA58B-B470-4C3E-9956-10B0EA21F021}">
      <dsp:nvSpPr>
        <dsp:cNvPr id="0" name=""/>
        <dsp:cNvSpPr/>
      </dsp:nvSpPr>
      <dsp:spPr>
        <a:xfrm rot="16200000">
          <a:off x="3838042" y="1396071"/>
          <a:ext cx="365335" cy="27076"/>
        </a:xfrm>
        <a:custGeom>
          <a:avLst/>
          <a:gdLst/>
          <a:ahLst/>
          <a:cxnLst/>
          <a:rect l="0" t="0" r="0" b="0"/>
          <a:pathLst>
            <a:path>
              <a:moveTo>
                <a:pt x="0" y="13538"/>
              </a:moveTo>
              <a:lnTo>
                <a:pt x="365335" y="1353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/>
        </a:p>
      </dsp:txBody>
      <dsp:txXfrm>
        <a:off x="4011576" y="1400476"/>
        <a:ext cx="18266" cy="18266"/>
      </dsp:txXfrm>
    </dsp:sp>
    <dsp:sp modelId="{271BB744-2536-4A38-872E-A5EC78963A8D}">
      <dsp:nvSpPr>
        <dsp:cNvPr id="0" name=""/>
        <dsp:cNvSpPr/>
      </dsp:nvSpPr>
      <dsp:spPr>
        <a:xfrm>
          <a:off x="3415887" y="17296"/>
          <a:ext cx="1209645" cy="1209645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sz="2100" b="1" i="0" u="none" strike="noStrike" kern="1200" cap="none" normalizeH="0" baseline="0" dirty="0" smtClean="0">
              <a:ln/>
              <a:effectLst/>
              <a:latin typeface="Arial" pitchFamily="34" charset="0"/>
              <a:cs typeface="B Titr" pitchFamily="2" charset="-78"/>
            </a:rPr>
            <a:t>دانش</a:t>
          </a:r>
          <a:endParaRPr kumimoji="0" lang="en-US" sz="2100" b="1" i="0" u="none" strike="noStrike" kern="1200" cap="none" normalizeH="0" baseline="0" dirty="0" smtClean="0">
            <a:ln/>
            <a:effectLst/>
            <a:latin typeface="Arial" pitchFamily="34" charset="0"/>
            <a:cs typeface="B Titr" pitchFamily="2" charset="-78"/>
          </a:endParaRPr>
        </a:p>
      </dsp:txBody>
      <dsp:txXfrm>
        <a:off x="3593035" y="194444"/>
        <a:ext cx="855349" cy="855349"/>
      </dsp:txXfrm>
    </dsp:sp>
    <dsp:sp modelId="{58BEF2A3-00D8-41F7-8182-42E7D5941019}">
      <dsp:nvSpPr>
        <dsp:cNvPr id="0" name=""/>
        <dsp:cNvSpPr/>
      </dsp:nvSpPr>
      <dsp:spPr>
        <a:xfrm>
          <a:off x="4625532" y="2183561"/>
          <a:ext cx="365335" cy="27076"/>
        </a:xfrm>
        <a:custGeom>
          <a:avLst/>
          <a:gdLst/>
          <a:ahLst/>
          <a:cxnLst/>
          <a:rect l="0" t="0" r="0" b="0"/>
          <a:pathLst>
            <a:path>
              <a:moveTo>
                <a:pt x="0" y="13538"/>
              </a:moveTo>
              <a:lnTo>
                <a:pt x="365335" y="1353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/>
        </a:p>
      </dsp:txBody>
      <dsp:txXfrm>
        <a:off x="4799067" y="2187966"/>
        <a:ext cx="18266" cy="18266"/>
      </dsp:txXfrm>
    </dsp:sp>
    <dsp:sp modelId="{BB583000-04E9-4C57-B36C-8810507E349C}">
      <dsp:nvSpPr>
        <dsp:cNvPr id="0" name=""/>
        <dsp:cNvSpPr/>
      </dsp:nvSpPr>
      <dsp:spPr>
        <a:xfrm>
          <a:off x="4990868" y="1592277"/>
          <a:ext cx="1209645" cy="1209645"/>
        </a:xfrm>
        <a:prstGeom prst="ellipse">
          <a:avLst/>
        </a:prstGeom>
        <a:gradFill rotWithShape="0">
          <a:gsLst>
            <a:gs pos="0">
              <a:schemeClr val="accent4">
                <a:hueOff val="-1173315"/>
                <a:satOff val="-12043"/>
                <a:lumOff val="5033"/>
                <a:alphaOff val="0"/>
                <a:shade val="51000"/>
                <a:satMod val="130000"/>
              </a:schemeClr>
            </a:gs>
            <a:gs pos="80000">
              <a:schemeClr val="accent4">
                <a:hueOff val="-1173315"/>
                <a:satOff val="-12043"/>
                <a:lumOff val="5033"/>
                <a:alphaOff val="0"/>
                <a:shade val="93000"/>
                <a:satMod val="130000"/>
              </a:schemeClr>
            </a:gs>
            <a:gs pos="100000">
              <a:schemeClr val="accent4">
                <a:hueOff val="-1173315"/>
                <a:satOff val="-12043"/>
                <a:lumOff val="503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sz="2100" b="1" i="0" u="none" strike="noStrike" kern="1200" cap="none" normalizeH="0" baseline="0" dirty="0" smtClean="0">
              <a:ln/>
              <a:effectLst/>
              <a:latin typeface="Arial" pitchFamily="34" charset="0"/>
              <a:cs typeface="B Titr" pitchFamily="2" charset="-78"/>
            </a:rPr>
            <a:t>انگیزش</a:t>
          </a:r>
          <a:endParaRPr kumimoji="0" lang="en-US" sz="2100" b="1" i="0" u="none" strike="noStrike" kern="1200" cap="none" normalizeH="0" baseline="0" dirty="0" smtClean="0">
            <a:ln/>
            <a:effectLst/>
            <a:latin typeface="Arial" pitchFamily="34" charset="0"/>
            <a:cs typeface="B Titr" pitchFamily="2" charset="-78"/>
          </a:endParaRPr>
        </a:p>
      </dsp:txBody>
      <dsp:txXfrm>
        <a:off x="5168016" y="1769425"/>
        <a:ext cx="855349" cy="855349"/>
      </dsp:txXfrm>
    </dsp:sp>
    <dsp:sp modelId="{28826C5C-A7F6-4C33-B372-CC44EF7B20F0}">
      <dsp:nvSpPr>
        <dsp:cNvPr id="0" name=""/>
        <dsp:cNvSpPr/>
      </dsp:nvSpPr>
      <dsp:spPr>
        <a:xfrm rot="5400000">
          <a:off x="3838042" y="2971052"/>
          <a:ext cx="365335" cy="27076"/>
        </a:xfrm>
        <a:custGeom>
          <a:avLst/>
          <a:gdLst/>
          <a:ahLst/>
          <a:cxnLst/>
          <a:rect l="0" t="0" r="0" b="0"/>
          <a:pathLst>
            <a:path>
              <a:moveTo>
                <a:pt x="0" y="13538"/>
              </a:moveTo>
              <a:lnTo>
                <a:pt x="365335" y="1353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/>
        </a:p>
      </dsp:txBody>
      <dsp:txXfrm>
        <a:off x="4011576" y="2975457"/>
        <a:ext cx="18266" cy="18266"/>
      </dsp:txXfrm>
    </dsp:sp>
    <dsp:sp modelId="{D4353287-82A1-41CB-A518-968CCBCA048C}">
      <dsp:nvSpPr>
        <dsp:cNvPr id="0" name=""/>
        <dsp:cNvSpPr/>
      </dsp:nvSpPr>
      <dsp:spPr>
        <a:xfrm>
          <a:off x="3415887" y="3167258"/>
          <a:ext cx="1209645" cy="1209645"/>
        </a:xfrm>
        <a:prstGeom prst="ellipse">
          <a:avLst/>
        </a:prstGeom>
        <a:gradFill rotWithShape="0">
          <a:gsLst>
            <a:gs pos="0">
              <a:schemeClr val="accent4">
                <a:hueOff val="-2346630"/>
                <a:satOff val="-24086"/>
                <a:lumOff val="10066"/>
                <a:alphaOff val="0"/>
                <a:shade val="51000"/>
                <a:satMod val="130000"/>
              </a:schemeClr>
            </a:gs>
            <a:gs pos="80000">
              <a:schemeClr val="accent4">
                <a:hueOff val="-2346630"/>
                <a:satOff val="-24086"/>
                <a:lumOff val="10066"/>
                <a:alphaOff val="0"/>
                <a:shade val="93000"/>
                <a:satMod val="130000"/>
              </a:schemeClr>
            </a:gs>
            <a:gs pos="100000">
              <a:schemeClr val="accent4">
                <a:hueOff val="-2346630"/>
                <a:satOff val="-24086"/>
                <a:lumOff val="1006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sz="2100" b="1" i="0" u="none" strike="noStrike" kern="1200" cap="none" normalizeH="0" baseline="0" dirty="0" smtClean="0">
              <a:ln/>
              <a:effectLst/>
              <a:latin typeface="Arial" pitchFamily="34" charset="0"/>
              <a:cs typeface="B Titr" pitchFamily="2" charset="-78"/>
            </a:rPr>
            <a:t>مهارت‌ها</a:t>
          </a:r>
          <a:endParaRPr kumimoji="0" lang="en-US" sz="2100" b="1" i="0" u="none" strike="noStrike" kern="1200" cap="none" normalizeH="0" baseline="0" dirty="0" smtClean="0">
            <a:ln/>
            <a:effectLst/>
            <a:latin typeface="Arial" pitchFamily="34" charset="0"/>
            <a:cs typeface="B Titr" pitchFamily="2" charset="-78"/>
          </a:endParaRPr>
        </a:p>
      </dsp:txBody>
      <dsp:txXfrm>
        <a:off x="3593035" y="3344406"/>
        <a:ext cx="855349" cy="855349"/>
      </dsp:txXfrm>
    </dsp:sp>
    <dsp:sp modelId="{F79DE767-4D17-4E82-9DA4-F44B69FF5D72}">
      <dsp:nvSpPr>
        <dsp:cNvPr id="0" name=""/>
        <dsp:cNvSpPr/>
      </dsp:nvSpPr>
      <dsp:spPr>
        <a:xfrm rot="10800000">
          <a:off x="3050551" y="2183561"/>
          <a:ext cx="365335" cy="27076"/>
        </a:xfrm>
        <a:custGeom>
          <a:avLst/>
          <a:gdLst/>
          <a:ahLst/>
          <a:cxnLst/>
          <a:rect l="0" t="0" r="0" b="0"/>
          <a:pathLst>
            <a:path>
              <a:moveTo>
                <a:pt x="0" y="13538"/>
              </a:moveTo>
              <a:lnTo>
                <a:pt x="365335" y="1353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/>
        </a:p>
      </dsp:txBody>
      <dsp:txXfrm rot="10800000">
        <a:off x="3224086" y="2187966"/>
        <a:ext cx="18266" cy="18266"/>
      </dsp:txXfrm>
    </dsp:sp>
    <dsp:sp modelId="{D10B9349-2E9D-46E9-8F98-D2A4AE3C1A2B}">
      <dsp:nvSpPr>
        <dsp:cNvPr id="0" name=""/>
        <dsp:cNvSpPr/>
      </dsp:nvSpPr>
      <dsp:spPr>
        <a:xfrm>
          <a:off x="1840906" y="1592277"/>
          <a:ext cx="1209645" cy="1209645"/>
        </a:xfrm>
        <a:prstGeom prst="ellipse">
          <a:avLst/>
        </a:prstGeom>
        <a:gradFill rotWithShape="0">
          <a:gsLst>
            <a:gs pos="0">
              <a:schemeClr val="accent4">
                <a:hueOff val="-3519944"/>
                <a:satOff val="-36129"/>
                <a:lumOff val="15099"/>
                <a:alphaOff val="0"/>
                <a:shade val="51000"/>
                <a:satMod val="130000"/>
              </a:schemeClr>
            </a:gs>
            <a:gs pos="80000">
              <a:schemeClr val="accent4">
                <a:hueOff val="-3519944"/>
                <a:satOff val="-36129"/>
                <a:lumOff val="15099"/>
                <a:alphaOff val="0"/>
                <a:shade val="93000"/>
                <a:satMod val="130000"/>
              </a:schemeClr>
            </a:gs>
            <a:gs pos="100000">
              <a:schemeClr val="accent4">
                <a:hueOff val="-3519944"/>
                <a:satOff val="-36129"/>
                <a:lumOff val="1509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fa-IR" sz="2100" b="1" i="0" u="none" strike="noStrike" kern="1200" cap="none" normalizeH="0" baseline="0" dirty="0" smtClean="0">
              <a:ln/>
              <a:effectLst/>
              <a:latin typeface="Arial" pitchFamily="34" charset="0"/>
              <a:cs typeface="B Titr" pitchFamily="2" charset="-78"/>
            </a:rPr>
            <a:t>شخصیت</a:t>
          </a:r>
          <a:endParaRPr kumimoji="0" lang="en-US" sz="2100" b="1" i="0" u="none" strike="noStrike" kern="1200" cap="none" normalizeH="0" baseline="0" dirty="0" smtClean="0">
            <a:ln/>
            <a:effectLst/>
            <a:latin typeface="Arial" pitchFamily="34" charset="0"/>
            <a:cs typeface="B Titr" pitchFamily="2" charset="-78"/>
          </a:endParaRPr>
        </a:p>
      </dsp:txBody>
      <dsp:txXfrm>
        <a:off x="2018054" y="1769425"/>
        <a:ext cx="855349" cy="85534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701DC8-4450-45D8-9B51-E129DACC7D15}">
      <dsp:nvSpPr>
        <dsp:cNvPr id="0" name=""/>
        <dsp:cNvSpPr/>
      </dsp:nvSpPr>
      <dsp:spPr>
        <a:xfrm rot="10800000">
          <a:off x="5674023" y="1201409"/>
          <a:ext cx="1132344" cy="994624"/>
        </a:xfrm>
        <a:prstGeom prst="bentArrow">
          <a:avLst>
            <a:gd name="adj1" fmla="val 32840"/>
            <a:gd name="adj2" fmla="val 25000"/>
            <a:gd name="adj3" fmla="val 35780"/>
            <a:gd name="adj4" fmla="val 0"/>
          </a:avLst>
        </a:prstGeom>
        <a:gradFill rotWithShape="0">
          <a:gsLst>
            <a:gs pos="0">
              <a:schemeClr val="accent4">
                <a:tint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tint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tint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7EE0D30-6CEB-40CA-B37A-C2BB3D0197E6}">
      <dsp:nvSpPr>
        <dsp:cNvPr id="0" name=""/>
        <dsp:cNvSpPr/>
      </dsp:nvSpPr>
      <dsp:spPr>
        <a:xfrm>
          <a:off x="5309193" y="29988"/>
          <a:ext cx="1674361" cy="1171998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en-US" sz="1800" kern="1200" dirty="0" smtClean="0">
              <a:latin typeface="Adobe Arabic" pitchFamily="18" charset="-78"/>
              <a:cs typeface="B Titr" pitchFamily="2" charset="-78"/>
            </a:rPr>
            <a:t>حوزه</a:t>
          </a:r>
        </a:p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800" kern="1200" dirty="0" smtClean="0">
              <a:latin typeface="Adobe Arabic" pitchFamily="18" charset="-78"/>
              <a:cs typeface="B Titr" pitchFamily="2" charset="-78"/>
            </a:rPr>
            <a:t>Domain   </a:t>
          </a:r>
          <a:endParaRPr lang="fa-IR" sz="1800" kern="1200" dirty="0">
            <a:latin typeface="Adobe Arabic" pitchFamily="18" charset="-78"/>
            <a:cs typeface="B Titr" pitchFamily="2" charset="-78"/>
          </a:endParaRPr>
        </a:p>
      </dsp:txBody>
      <dsp:txXfrm>
        <a:off x="5366416" y="87211"/>
        <a:ext cx="1559915" cy="1057552"/>
      </dsp:txXfrm>
    </dsp:sp>
    <dsp:sp modelId="{F7F50CC9-06DD-495B-A69B-5766A6BF9EA2}">
      <dsp:nvSpPr>
        <dsp:cNvPr id="0" name=""/>
        <dsp:cNvSpPr/>
      </dsp:nvSpPr>
      <dsp:spPr>
        <a:xfrm>
          <a:off x="4109007" y="141764"/>
          <a:ext cx="1217771" cy="9472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92889A-2445-40B9-B977-1C4A1C38D5BA}">
      <dsp:nvSpPr>
        <dsp:cNvPr id="0" name=""/>
        <dsp:cNvSpPr/>
      </dsp:nvSpPr>
      <dsp:spPr>
        <a:xfrm rot="10800000">
          <a:off x="4294240" y="2517950"/>
          <a:ext cx="1132344" cy="994624"/>
        </a:xfrm>
        <a:prstGeom prst="bentArrow">
          <a:avLst>
            <a:gd name="adj1" fmla="val 32840"/>
            <a:gd name="adj2" fmla="val 25000"/>
            <a:gd name="adj3" fmla="val 35780"/>
            <a:gd name="adj4" fmla="val 0"/>
          </a:avLst>
        </a:prstGeom>
        <a:gradFill rotWithShape="0">
          <a:gsLst>
            <a:gs pos="0">
              <a:schemeClr val="accent4">
                <a:tint val="50000"/>
                <a:hueOff val="-1313615"/>
                <a:satOff val="-6139"/>
                <a:lumOff val="5805"/>
                <a:alphaOff val="0"/>
                <a:shade val="51000"/>
                <a:satMod val="130000"/>
              </a:schemeClr>
            </a:gs>
            <a:gs pos="80000">
              <a:schemeClr val="accent4">
                <a:tint val="50000"/>
                <a:hueOff val="-1313615"/>
                <a:satOff val="-6139"/>
                <a:lumOff val="5805"/>
                <a:alphaOff val="0"/>
                <a:shade val="93000"/>
                <a:satMod val="130000"/>
              </a:schemeClr>
            </a:gs>
            <a:gs pos="100000">
              <a:schemeClr val="accent4">
                <a:tint val="50000"/>
                <a:hueOff val="-1313615"/>
                <a:satOff val="-6139"/>
                <a:lumOff val="580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F3E91DB0-63AB-4314-95C7-56D13E6286E3}">
      <dsp:nvSpPr>
        <dsp:cNvPr id="0" name=""/>
        <dsp:cNvSpPr/>
      </dsp:nvSpPr>
      <dsp:spPr>
        <a:xfrm>
          <a:off x="3929410" y="1346529"/>
          <a:ext cx="1674361" cy="1171998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1173315"/>
                <a:satOff val="-12043"/>
                <a:lumOff val="5033"/>
                <a:alphaOff val="0"/>
                <a:shade val="51000"/>
                <a:satMod val="130000"/>
              </a:schemeClr>
            </a:gs>
            <a:gs pos="80000">
              <a:schemeClr val="accent4">
                <a:hueOff val="-1173315"/>
                <a:satOff val="-12043"/>
                <a:lumOff val="5033"/>
                <a:alphaOff val="0"/>
                <a:shade val="93000"/>
                <a:satMod val="130000"/>
              </a:schemeClr>
            </a:gs>
            <a:gs pos="100000">
              <a:schemeClr val="accent4">
                <a:hueOff val="-1173315"/>
                <a:satOff val="-12043"/>
                <a:lumOff val="503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en-US" sz="1800" kern="1200" dirty="0" smtClean="0">
              <a:latin typeface="Adobe Arabic" pitchFamily="18" charset="-78"/>
              <a:cs typeface="B Titr" pitchFamily="2" charset="-78"/>
            </a:rPr>
            <a:t>خوشه                     </a:t>
          </a:r>
          <a:r>
            <a:rPr lang="en-US" altLang="en-US" sz="1800" kern="1200" dirty="0" smtClean="0">
              <a:latin typeface="Adobe Arabic" pitchFamily="18" charset="-78"/>
              <a:cs typeface="B Titr" pitchFamily="2" charset="-78"/>
            </a:rPr>
            <a:t>Cluster</a:t>
          </a:r>
          <a:endParaRPr lang="fa-IR" altLang="en-US" sz="1800" kern="1200" dirty="0" smtClean="0">
            <a:latin typeface="Adobe Arabic" pitchFamily="18" charset="-78"/>
            <a:cs typeface="B Titr" pitchFamily="2" charset="-78"/>
          </a:endParaRPr>
        </a:p>
      </dsp:txBody>
      <dsp:txXfrm>
        <a:off x="3986633" y="1403752"/>
        <a:ext cx="1559915" cy="1057552"/>
      </dsp:txXfrm>
    </dsp:sp>
    <dsp:sp modelId="{F6839DFA-1975-4D76-9993-0CF72906A6F4}">
      <dsp:nvSpPr>
        <dsp:cNvPr id="0" name=""/>
        <dsp:cNvSpPr/>
      </dsp:nvSpPr>
      <dsp:spPr>
        <a:xfrm>
          <a:off x="2729224" y="1458306"/>
          <a:ext cx="1217771" cy="9472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59A5F7-0022-4CCE-BD29-B3CBD53DD7BA}">
      <dsp:nvSpPr>
        <dsp:cNvPr id="0" name=""/>
        <dsp:cNvSpPr/>
      </dsp:nvSpPr>
      <dsp:spPr>
        <a:xfrm rot="10800000">
          <a:off x="2914456" y="3834492"/>
          <a:ext cx="1132344" cy="994624"/>
        </a:xfrm>
        <a:prstGeom prst="bentArrow">
          <a:avLst>
            <a:gd name="adj1" fmla="val 32840"/>
            <a:gd name="adj2" fmla="val 25000"/>
            <a:gd name="adj3" fmla="val 35780"/>
            <a:gd name="adj4" fmla="val 0"/>
          </a:avLst>
        </a:prstGeom>
        <a:gradFill rotWithShape="0">
          <a:gsLst>
            <a:gs pos="0">
              <a:schemeClr val="accent4">
                <a:tint val="50000"/>
                <a:hueOff val="-2627229"/>
                <a:satOff val="-12278"/>
                <a:lumOff val="11610"/>
                <a:alphaOff val="0"/>
                <a:shade val="51000"/>
                <a:satMod val="130000"/>
              </a:schemeClr>
            </a:gs>
            <a:gs pos="80000">
              <a:schemeClr val="accent4">
                <a:tint val="50000"/>
                <a:hueOff val="-2627229"/>
                <a:satOff val="-12278"/>
                <a:lumOff val="11610"/>
                <a:alphaOff val="0"/>
                <a:shade val="93000"/>
                <a:satMod val="130000"/>
              </a:schemeClr>
            </a:gs>
            <a:gs pos="100000">
              <a:schemeClr val="accent4">
                <a:tint val="50000"/>
                <a:hueOff val="-2627229"/>
                <a:satOff val="-12278"/>
                <a:lumOff val="1161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A822DA4-A2C7-409B-B385-8541F8A8A1D6}">
      <dsp:nvSpPr>
        <dsp:cNvPr id="0" name=""/>
        <dsp:cNvSpPr/>
      </dsp:nvSpPr>
      <dsp:spPr>
        <a:xfrm>
          <a:off x="2549627" y="2663071"/>
          <a:ext cx="1674361" cy="1171998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2346630"/>
                <a:satOff val="-24086"/>
                <a:lumOff val="10066"/>
                <a:alphaOff val="0"/>
                <a:shade val="51000"/>
                <a:satMod val="130000"/>
              </a:schemeClr>
            </a:gs>
            <a:gs pos="80000">
              <a:schemeClr val="accent4">
                <a:hueOff val="-2346630"/>
                <a:satOff val="-24086"/>
                <a:lumOff val="10066"/>
                <a:alphaOff val="0"/>
                <a:shade val="93000"/>
                <a:satMod val="130000"/>
              </a:schemeClr>
            </a:gs>
            <a:gs pos="100000">
              <a:schemeClr val="accent4">
                <a:hueOff val="-2346630"/>
                <a:satOff val="-24086"/>
                <a:lumOff val="1006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en-US" sz="1800" kern="1200" dirty="0" smtClean="0">
              <a:latin typeface="Adobe Arabic" pitchFamily="18" charset="-78"/>
              <a:cs typeface="B Titr" pitchFamily="2" charset="-78"/>
            </a:rPr>
            <a:t>مولفه                </a:t>
          </a:r>
          <a:r>
            <a:rPr lang="en-US" altLang="en-US" sz="1800" kern="1200" dirty="0" smtClean="0">
              <a:latin typeface="Adobe Arabic" pitchFamily="18" charset="-78"/>
              <a:cs typeface="B Titr" pitchFamily="2" charset="-78"/>
            </a:rPr>
            <a:t>Factor</a:t>
          </a:r>
        </a:p>
      </dsp:txBody>
      <dsp:txXfrm>
        <a:off x="2606850" y="2720294"/>
        <a:ext cx="1559915" cy="1057552"/>
      </dsp:txXfrm>
    </dsp:sp>
    <dsp:sp modelId="{D91E95EE-666B-4F4B-97FD-6231D73721F2}">
      <dsp:nvSpPr>
        <dsp:cNvPr id="0" name=""/>
        <dsp:cNvSpPr/>
      </dsp:nvSpPr>
      <dsp:spPr>
        <a:xfrm>
          <a:off x="1349441" y="2774848"/>
          <a:ext cx="1217771" cy="9472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A5C732-7387-41CB-AFD1-107BE3504DBB}">
      <dsp:nvSpPr>
        <dsp:cNvPr id="0" name=""/>
        <dsp:cNvSpPr/>
      </dsp:nvSpPr>
      <dsp:spPr>
        <a:xfrm>
          <a:off x="1169844" y="3979612"/>
          <a:ext cx="1674361" cy="1171998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4">
                <a:hueOff val="-3519944"/>
                <a:satOff val="-36129"/>
                <a:lumOff val="15099"/>
                <a:alphaOff val="0"/>
                <a:shade val="51000"/>
                <a:satMod val="130000"/>
              </a:schemeClr>
            </a:gs>
            <a:gs pos="80000">
              <a:schemeClr val="accent4">
                <a:hueOff val="-3519944"/>
                <a:satOff val="-36129"/>
                <a:lumOff val="15099"/>
                <a:alphaOff val="0"/>
                <a:shade val="93000"/>
                <a:satMod val="130000"/>
              </a:schemeClr>
            </a:gs>
            <a:gs pos="100000">
              <a:schemeClr val="accent4">
                <a:hueOff val="-3519944"/>
                <a:satOff val="-36129"/>
                <a:lumOff val="1509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en-US" sz="1800" kern="1200" dirty="0" smtClean="0">
              <a:latin typeface="Adobe Arabic" pitchFamily="18" charset="-78"/>
              <a:cs typeface="B Titr" pitchFamily="2" charset="-78"/>
            </a:rPr>
            <a:t>رفتار کلیدی </a:t>
          </a:r>
          <a:r>
            <a:rPr lang="en-US" altLang="en-US" sz="1800" kern="1200" dirty="0" smtClean="0">
              <a:latin typeface="Adobe Arabic" pitchFamily="18" charset="-78"/>
              <a:cs typeface="B Titr" pitchFamily="2" charset="-78"/>
            </a:rPr>
            <a:t>Key Behavior</a:t>
          </a:r>
          <a:endParaRPr lang="fa-IR" altLang="en-US" sz="1800" kern="1200" dirty="0" smtClean="0">
            <a:latin typeface="Adobe Arabic" pitchFamily="18" charset="-78"/>
            <a:cs typeface="B Titr" pitchFamily="2" charset="-78"/>
          </a:endParaRPr>
        </a:p>
      </dsp:txBody>
      <dsp:txXfrm>
        <a:off x="1227067" y="4036835"/>
        <a:ext cx="1559915" cy="105755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4CE9D8-1D45-4CF5-9842-E420F9551502}">
      <dsp:nvSpPr>
        <dsp:cNvPr id="0" name=""/>
        <dsp:cNvSpPr/>
      </dsp:nvSpPr>
      <dsp:spPr>
        <a:xfrm>
          <a:off x="0" y="4823602"/>
          <a:ext cx="8454045" cy="791352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en-US" sz="2000" b="1" kern="1200" dirty="0" smtClean="0">
              <a:solidFill>
                <a:srgbClr val="002060"/>
              </a:solidFill>
              <a:latin typeface="Arial" pitchFamily="34" charset="0"/>
              <a:cs typeface="B Titr" pitchFamily="2" charset="-78"/>
            </a:rPr>
            <a:t>مدل یابی مولفه های شایستگی</a:t>
          </a:r>
          <a:endParaRPr lang="fa-IR" altLang="en-US" sz="2000" b="1" kern="1200" dirty="0">
            <a:solidFill>
              <a:srgbClr val="002060"/>
            </a:solidFill>
            <a:latin typeface="Arial" pitchFamily="34" charset="0"/>
            <a:cs typeface="B Titr" pitchFamily="2" charset="-78"/>
          </a:endParaRPr>
        </a:p>
      </dsp:txBody>
      <dsp:txXfrm>
        <a:off x="0" y="4823602"/>
        <a:ext cx="8454045" cy="791352"/>
      </dsp:txXfrm>
    </dsp:sp>
    <dsp:sp modelId="{2B414A61-39C4-4943-B2B5-B88D7881F173}">
      <dsp:nvSpPr>
        <dsp:cNvPr id="0" name=""/>
        <dsp:cNvSpPr/>
      </dsp:nvSpPr>
      <dsp:spPr>
        <a:xfrm rot="10800000">
          <a:off x="0" y="3618373"/>
          <a:ext cx="8454045" cy="1217099"/>
        </a:xfrm>
        <a:prstGeom prst="upArrowCallout">
          <a:avLst/>
        </a:prstGeom>
        <a:solidFill>
          <a:schemeClr val="accent5">
            <a:hueOff val="-459284"/>
            <a:satOff val="68"/>
            <a:lumOff val="-1618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en-US" sz="2000" b="1" kern="1200" dirty="0" smtClean="0">
              <a:solidFill>
                <a:srgbClr val="002060"/>
              </a:solidFill>
              <a:latin typeface="Arial" pitchFamily="34" charset="0"/>
              <a:cs typeface="B Titr" pitchFamily="2" charset="-78"/>
            </a:rPr>
            <a:t>تعیین مولفه‌ها و نمره‌های وزنی بر اساس نظر خبرگان</a:t>
          </a:r>
          <a:endParaRPr lang="fa-IR" altLang="en-US" sz="2000" b="1" kern="1200" dirty="0">
            <a:solidFill>
              <a:srgbClr val="002060"/>
            </a:solidFill>
            <a:latin typeface="Arial" pitchFamily="34" charset="0"/>
            <a:cs typeface="B Titr" pitchFamily="2" charset="-78"/>
          </a:endParaRPr>
        </a:p>
      </dsp:txBody>
      <dsp:txXfrm rot="10800000">
        <a:off x="0" y="3618373"/>
        <a:ext cx="8454045" cy="790834"/>
      </dsp:txXfrm>
    </dsp:sp>
    <dsp:sp modelId="{E6F55401-8280-4FFC-8C93-8AA29AA49D51}">
      <dsp:nvSpPr>
        <dsp:cNvPr id="0" name=""/>
        <dsp:cNvSpPr/>
      </dsp:nvSpPr>
      <dsp:spPr>
        <a:xfrm rot="10800000">
          <a:off x="0" y="2413143"/>
          <a:ext cx="8454045" cy="1217099"/>
        </a:xfrm>
        <a:prstGeom prst="upArrowCallout">
          <a:avLst/>
        </a:prstGeom>
        <a:solidFill>
          <a:schemeClr val="accent3">
            <a:lumMod val="40000"/>
            <a:lumOff val="6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en-US" sz="2000" b="1" kern="1200" dirty="0" smtClean="0">
              <a:solidFill>
                <a:srgbClr val="002060"/>
              </a:solidFill>
              <a:latin typeface="Arial" pitchFamily="34" charset="0"/>
              <a:cs typeface="B Titr" pitchFamily="2" charset="-78"/>
            </a:rPr>
            <a:t>تحلیل مشاغل و تعیین مولفه ها برای هر شغل </a:t>
          </a:r>
          <a:endParaRPr lang="fa-IR" altLang="en-US" sz="2000" b="1" kern="1200" dirty="0">
            <a:solidFill>
              <a:srgbClr val="002060"/>
            </a:solidFill>
            <a:latin typeface="Arial" pitchFamily="34" charset="0"/>
            <a:cs typeface="B Titr" pitchFamily="2" charset="-78"/>
          </a:endParaRPr>
        </a:p>
      </dsp:txBody>
      <dsp:txXfrm rot="10800000">
        <a:off x="0" y="2413143"/>
        <a:ext cx="8454045" cy="790834"/>
      </dsp:txXfrm>
    </dsp:sp>
    <dsp:sp modelId="{3C8F7053-0301-49A7-B16D-0F1B45B28CDF}">
      <dsp:nvSpPr>
        <dsp:cNvPr id="0" name=""/>
        <dsp:cNvSpPr/>
      </dsp:nvSpPr>
      <dsp:spPr>
        <a:xfrm rot="10800000">
          <a:off x="0" y="1207914"/>
          <a:ext cx="8454045" cy="1217099"/>
        </a:xfrm>
        <a:prstGeom prst="upArrowCallout">
          <a:avLst/>
        </a:prstGeom>
        <a:solidFill>
          <a:schemeClr val="accent5">
            <a:hueOff val="-1377853"/>
            <a:satOff val="203"/>
            <a:lumOff val="-485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en-US" sz="2000" b="1" kern="1200" dirty="0" smtClean="0">
              <a:solidFill>
                <a:srgbClr val="002060"/>
              </a:solidFill>
              <a:latin typeface="Arial" pitchFamily="34" charset="0"/>
              <a:cs typeface="B Titr" pitchFamily="2" charset="-78"/>
            </a:rPr>
            <a:t>مرور ادبیات موضوع و الگوبرداری از سازمان‌های مشابه</a:t>
          </a:r>
          <a:endParaRPr lang="fa-IR" altLang="en-US" sz="2000" b="1" kern="1200" dirty="0">
            <a:solidFill>
              <a:srgbClr val="002060"/>
            </a:solidFill>
            <a:latin typeface="Arial" pitchFamily="34" charset="0"/>
            <a:cs typeface="B Titr" pitchFamily="2" charset="-78"/>
          </a:endParaRPr>
        </a:p>
      </dsp:txBody>
      <dsp:txXfrm rot="10800000">
        <a:off x="0" y="1207914"/>
        <a:ext cx="8454045" cy="790834"/>
      </dsp:txXfrm>
    </dsp:sp>
    <dsp:sp modelId="{46E91716-C0BD-4C3F-9E9C-247F873C4AF1}">
      <dsp:nvSpPr>
        <dsp:cNvPr id="0" name=""/>
        <dsp:cNvSpPr/>
      </dsp:nvSpPr>
      <dsp:spPr>
        <a:xfrm rot="10800000">
          <a:off x="0" y="2685"/>
          <a:ext cx="8454045" cy="1217099"/>
        </a:xfrm>
        <a:prstGeom prst="upArrowCallout">
          <a:avLst/>
        </a:prstGeom>
        <a:solidFill>
          <a:schemeClr val="accent6">
            <a:lumMod val="40000"/>
            <a:lumOff val="60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altLang="en-US" sz="2000" b="1" kern="1200" dirty="0" smtClean="0">
              <a:solidFill>
                <a:srgbClr val="002060"/>
              </a:solidFill>
              <a:latin typeface="Arial" pitchFamily="34" charset="0"/>
              <a:cs typeface="B Titr" pitchFamily="2" charset="-78"/>
            </a:rPr>
            <a:t>مطالعه سازمان (ساختار، ماموریت، چالش‌ها، استراتژی و...)</a:t>
          </a:r>
          <a:endParaRPr lang="fa-IR" sz="2000" kern="1200" dirty="0">
            <a:solidFill>
              <a:srgbClr val="002060"/>
            </a:solidFill>
            <a:cs typeface="B Titr" pitchFamily="2" charset="-78"/>
          </a:endParaRPr>
        </a:p>
      </dsp:txBody>
      <dsp:txXfrm rot="10800000">
        <a:off x="0" y="2685"/>
        <a:ext cx="8454045" cy="79083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842997-62A9-46D8-8032-55592841C8AC}">
      <dsp:nvSpPr>
        <dsp:cNvPr id="0" name=""/>
        <dsp:cNvSpPr/>
      </dsp:nvSpPr>
      <dsp:spPr>
        <a:xfrm>
          <a:off x="6936268" y="-185677"/>
          <a:ext cx="1591721" cy="63174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Titr" panose="00000700000000000000" pitchFamily="2" charset="-78"/>
            </a:rPr>
            <a:t>سال 1381</a:t>
          </a:r>
          <a:endParaRPr lang="en-US" sz="1600" kern="1200" dirty="0">
            <a:cs typeface="B Titr" panose="00000700000000000000" pitchFamily="2" charset="-78"/>
          </a:endParaRPr>
        </a:p>
      </dsp:txBody>
      <dsp:txXfrm>
        <a:off x="6973163" y="-185677"/>
        <a:ext cx="1591721" cy="421160"/>
      </dsp:txXfrm>
    </dsp:sp>
    <dsp:sp modelId="{734A0F13-F298-41C5-8F8F-0D20422407E9}">
      <dsp:nvSpPr>
        <dsp:cNvPr id="0" name=""/>
        <dsp:cNvSpPr/>
      </dsp:nvSpPr>
      <dsp:spPr>
        <a:xfrm>
          <a:off x="6787860" y="235482"/>
          <a:ext cx="1522451" cy="40890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228600" lvl="1" indent="-228600" algn="ct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000" kern="1200" dirty="0" smtClean="0">
              <a:solidFill>
                <a:srgbClr val="002060"/>
              </a:solidFill>
              <a:cs typeface="B Titr" panose="00000700000000000000" pitchFamily="2" charset="-78"/>
            </a:rPr>
            <a:t>مطالعات اولیه و پی ریزی طرح در شرکت توانیر</a:t>
          </a:r>
          <a:endParaRPr lang="en-US" sz="2000" kern="1200" dirty="0">
            <a:solidFill>
              <a:srgbClr val="002060"/>
            </a:solidFill>
          </a:endParaRPr>
        </a:p>
      </dsp:txBody>
      <dsp:txXfrm>
        <a:off x="6832451" y="280073"/>
        <a:ext cx="1433269" cy="3999917"/>
      </dsp:txXfrm>
    </dsp:sp>
    <dsp:sp modelId="{163026D7-1019-45EE-9E13-27BA3BEA6A46}">
      <dsp:nvSpPr>
        <dsp:cNvPr id="0" name=""/>
        <dsp:cNvSpPr/>
      </dsp:nvSpPr>
      <dsp:spPr>
        <a:xfrm rot="10800000">
          <a:off x="6499158" y="-106040"/>
          <a:ext cx="322080" cy="26188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00" kern="1200"/>
        </a:p>
      </dsp:txBody>
      <dsp:txXfrm rot="10800000">
        <a:off x="6577723" y="-53663"/>
        <a:ext cx="243515" cy="157131"/>
      </dsp:txXfrm>
    </dsp:sp>
    <dsp:sp modelId="{7FE8D11C-4C15-4F9E-B432-D2982F9E11B5}">
      <dsp:nvSpPr>
        <dsp:cNvPr id="0" name=""/>
        <dsp:cNvSpPr/>
      </dsp:nvSpPr>
      <dsp:spPr>
        <a:xfrm>
          <a:off x="4910982" y="-185677"/>
          <a:ext cx="1421531" cy="631740"/>
        </a:xfrm>
        <a:prstGeom prst="roundRect">
          <a:avLst>
            <a:gd name="adj" fmla="val 10000"/>
          </a:avLst>
        </a:prstGeom>
        <a:solidFill>
          <a:schemeClr val="accent3">
            <a:hueOff val="-379119"/>
            <a:satOff val="-1563"/>
            <a:lumOff val="-3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Titr" panose="00000700000000000000" pitchFamily="2" charset="-78"/>
            </a:rPr>
            <a:t>سال 1382</a:t>
          </a:r>
          <a:endParaRPr lang="en-US" sz="1600" kern="1200" dirty="0">
            <a:cs typeface="B Titr" panose="00000700000000000000" pitchFamily="2" charset="-78"/>
          </a:endParaRPr>
        </a:p>
      </dsp:txBody>
      <dsp:txXfrm>
        <a:off x="4943932" y="-185677"/>
        <a:ext cx="1421531" cy="421160"/>
      </dsp:txXfrm>
    </dsp:sp>
    <dsp:sp modelId="{E355EE3A-C590-4248-914E-25AB235AA20B}">
      <dsp:nvSpPr>
        <dsp:cNvPr id="0" name=""/>
        <dsp:cNvSpPr/>
      </dsp:nvSpPr>
      <dsp:spPr>
        <a:xfrm>
          <a:off x="4589456" y="235482"/>
          <a:ext cx="1698496" cy="40890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-379119"/>
              <a:satOff val="-1563"/>
              <a:lumOff val="-3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228600" lvl="1" indent="-228600" algn="ct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000" kern="1200" dirty="0" smtClean="0">
              <a:solidFill>
                <a:srgbClr val="002060"/>
              </a:solidFill>
              <a:cs typeface="B Titr" panose="00000700000000000000" pitchFamily="2" charset="-78"/>
            </a:rPr>
            <a:t>شروع طرح جانشین پروری مدیران ارشد صنعت برق و طراحی بانک مدیران</a:t>
          </a:r>
          <a:endParaRPr lang="en-US" sz="2000" kern="1200" dirty="0">
            <a:solidFill>
              <a:srgbClr val="002060"/>
            </a:solidFill>
          </a:endParaRPr>
        </a:p>
      </dsp:txBody>
      <dsp:txXfrm>
        <a:off x="4639203" y="285229"/>
        <a:ext cx="1599002" cy="3989605"/>
      </dsp:txXfrm>
    </dsp:sp>
    <dsp:sp modelId="{580BA40D-6625-4A91-BB84-6D0A2D83CA44}">
      <dsp:nvSpPr>
        <dsp:cNvPr id="0" name=""/>
        <dsp:cNvSpPr/>
      </dsp:nvSpPr>
      <dsp:spPr>
        <a:xfrm rot="10782179">
          <a:off x="4337969" y="-100281"/>
          <a:ext cx="411748" cy="26188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568678"/>
            <a:satOff val="-2344"/>
            <a:lumOff val="-49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00" kern="1200"/>
        </a:p>
      </dsp:txBody>
      <dsp:txXfrm rot="10800000">
        <a:off x="4416533" y="-48108"/>
        <a:ext cx="333183" cy="157131"/>
      </dsp:txXfrm>
    </dsp:sp>
    <dsp:sp modelId="{5A795242-5BF1-4EBB-9E3D-23E8B0B0D5C2}">
      <dsp:nvSpPr>
        <dsp:cNvPr id="0" name=""/>
        <dsp:cNvSpPr/>
      </dsp:nvSpPr>
      <dsp:spPr>
        <a:xfrm>
          <a:off x="2540360" y="-173844"/>
          <a:ext cx="1589847" cy="631740"/>
        </a:xfrm>
        <a:prstGeom prst="roundRect">
          <a:avLst>
            <a:gd name="adj" fmla="val 10000"/>
          </a:avLst>
        </a:prstGeom>
        <a:solidFill>
          <a:schemeClr val="accent3">
            <a:hueOff val="-758238"/>
            <a:satOff val="-3126"/>
            <a:lumOff val="-65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Titr" panose="00000700000000000000" pitchFamily="2" charset="-78"/>
            </a:rPr>
            <a:t>1382 تا 1389</a:t>
          </a:r>
          <a:endParaRPr lang="en-US" sz="1600" kern="1200" dirty="0">
            <a:cs typeface="B Titr" panose="00000700000000000000" pitchFamily="2" charset="-78"/>
          </a:endParaRPr>
        </a:p>
      </dsp:txBody>
      <dsp:txXfrm>
        <a:off x="2577212" y="-173844"/>
        <a:ext cx="1589847" cy="421160"/>
      </dsp:txXfrm>
    </dsp:sp>
    <dsp:sp modelId="{DF29B79F-BA68-4568-ABF2-40EF1F8BDC29}">
      <dsp:nvSpPr>
        <dsp:cNvPr id="0" name=""/>
        <dsp:cNvSpPr/>
      </dsp:nvSpPr>
      <dsp:spPr>
        <a:xfrm>
          <a:off x="2344208" y="198128"/>
          <a:ext cx="1602861" cy="41389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-758238"/>
              <a:satOff val="-3126"/>
              <a:lumOff val="-65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228600" lvl="1" indent="-228600" algn="ct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000" kern="1200" dirty="0" smtClean="0">
              <a:solidFill>
                <a:srgbClr val="002060"/>
              </a:solidFill>
              <a:cs typeface="B Titr" panose="00000700000000000000" pitchFamily="2" charset="-78"/>
            </a:rPr>
            <a:t>استفاده به عنوان ابزار در انتخاب مدیران ارشد شرکتهای زیرمجموعه </a:t>
          </a:r>
          <a:endParaRPr lang="en-US" sz="2000" kern="1200" dirty="0">
            <a:solidFill>
              <a:srgbClr val="002060"/>
            </a:solidFill>
          </a:endParaRPr>
        </a:p>
      </dsp:txBody>
      <dsp:txXfrm>
        <a:off x="2391154" y="245074"/>
        <a:ext cx="1508969" cy="4045013"/>
      </dsp:txXfrm>
    </dsp:sp>
    <dsp:sp modelId="{9C4E2DD3-E63E-4AFC-AB5B-440F18EC6E5D}">
      <dsp:nvSpPr>
        <dsp:cNvPr id="0" name=""/>
        <dsp:cNvSpPr/>
      </dsp:nvSpPr>
      <dsp:spPr>
        <a:xfrm rot="10818515">
          <a:off x="2071147" y="-100288"/>
          <a:ext cx="343868" cy="26188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1137357"/>
            <a:satOff val="-4689"/>
            <a:lumOff val="-98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00" kern="1200"/>
        </a:p>
      </dsp:txBody>
      <dsp:txXfrm rot="10800000">
        <a:off x="2149711" y="-47699"/>
        <a:ext cx="265303" cy="157131"/>
      </dsp:txXfrm>
    </dsp:sp>
    <dsp:sp modelId="{AF5C0DA3-B63A-417E-B7EF-603BD4C4202F}">
      <dsp:nvSpPr>
        <dsp:cNvPr id="0" name=""/>
        <dsp:cNvSpPr/>
      </dsp:nvSpPr>
      <dsp:spPr>
        <a:xfrm>
          <a:off x="386810" y="-185677"/>
          <a:ext cx="1506679" cy="631740"/>
        </a:xfrm>
        <a:prstGeom prst="roundRect">
          <a:avLst>
            <a:gd name="adj" fmla="val 10000"/>
          </a:avLst>
        </a:prstGeom>
        <a:solidFill>
          <a:schemeClr val="accent3">
            <a:hueOff val="-1137357"/>
            <a:satOff val="-4689"/>
            <a:lumOff val="-98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cs typeface="B Titr" panose="00000700000000000000" pitchFamily="2" charset="-78"/>
            </a:rPr>
            <a:t>از سال 1390</a:t>
          </a:r>
          <a:endParaRPr lang="en-US" sz="1600" kern="1200" dirty="0">
            <a:cs typeface="B Titr" panose="00000700000000000000" pitchFamily="2" charset="-78"/>
          </a:endParaRPr>
        </a:p>
      </dsp:txBody>
      <dsp:txXfrm>
        <a:off x="421734" y="-185677"/>
        <a:ext cx="1506679" cy="421160"/>
      </dsp:txXfrm>
    </dsp:sp>
    <dsp:sp modelId="{6807F1A1-73A3-4F8E-8053-C4B5083255B8}">
      <dsp:nvSpPr>
        <dsp:cNvPr id="0" name=""/>
        <dsp:cNvSpPr/>
      </dsp:nvSpPr>
      <dsp:spPr>
        <a:xfrm>
          <a:off x="198113" y="235482"/>
          <a:ext cx="1517987" cy="40890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-1137357"/>
              <a:satOff val="-4689"/>
              <a:lumOff val="-98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171450" lvl="1" indent="-171450" algn="ctr" defTabSz="711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600" kern="1200" dirty="0"/>
        </a:p>
        <a:p>
          <a:pPr marL="228600" lvl="1" indent="-228600" algn="r" defTabSz="8890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000" kern="1200" dirty="0" smtClean="0">
              <a:solidFill>
                <a:srgbClr val="002060"/>
              </a:solidFill>
              <a:cs typeface="B Titr" panose="00000700000000000000" pitchFamily="2" charset="-78"/>
            </a:rPr>
            <a:t>تاسیس کلینیک مدیریت و استقرار کانون ارزیابی</a:t>
          </a:r>
          <a:endParaRPr lang="en-US" sz="2000" kern="1200" dirty="0">
            <a:solidFill>
              <a:srgbClr val="002060"/>
            </a:solidFill>
            <a:cs typeface="B Titr" panose="00000700000000000000" pitchFamily="2" charset="-78"/>
          </a:endParaRPr>
        </a:p>
      </dsp:txBody>
      <dsp:txXfrm>
        <a:off x="242573" y="279942"/>
        <a:ext cx="1429067" cy="400017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AE32FB-5272-47AC-88E1-7B64FA60A2D0}">
      <dsp:nvSpPr>
        <dsp:cNvPr id="0" name=""/>
        <dsp:cNvSpPr/>
      </dsp:nvSpPr>
      <dsp:spPr>
        <a:xfrm>
          <a:off x="0" y="0"/>
          <a:ext cx="8458200" cy="2160270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4D1548-8340-4230-BDD3-F3A3A56CD6AC}">
      <dsp:nvSpPr>
        <dsp:cNvPr id="0" name=""/>
        <dsp:cNvSpPr/>
      </dsp:nvSpPr>
      <dsp:spPr>
        <a:xfrm>
          <a:off x="6354206" y="288036"/>
          <a:ext cx="1847918" cy="158419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562E2C-9905-42B5-8DBC-A35851E4F294}">
      <dsp:nvSpPr>
        <dsp:cNvPr id="0" name=""/>
        <dsp:cNvSpPr/>
      </dsp:nvSpPr>
      <dsp:spPr>
        <a:xfrm rot="10800000">
          <a:off x="6414873" y="2160269"/>
          <a:ext cx="1847918" cy="2640330"/>
        </a:xfrm>
        <a:prstGeom prst="round2SameRect">
          <a:avLst>
            <a:gd name="adj1" fmla="val 10500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 smtClean="0">
              <a:solidFill>
                <a:schemeClr val="tx1"/>
              </a:solidFill>
              <a:cs typeface="B Titr" panose="00000700000000000000" pitchFamily="2" charset="-78"/>
            </a:rPr>
            <a:t>قابلیت پیش‌بینی بالا به </a:t>
          </a:r>
          <a:r>
            <a:rPr lang="fa-IR" sz="1800" kern="1200" dirty="0" smtClean="0">
              <a:solidFill>
                <a:srgbClr val="C00000"/>
              </a:solidFill>
              <a:cs typeface="B Titr" panose="00000700000000000000" pitchFamily="2" charset="-78"/>
            </a:rPr>
            <a:t>دلیل استفاده </a:t>
          </a:r>
          <a:r>
            <a:rPr lang="ar-SA" sz="1800" kern="1200" dirty="0" smtClean="0">
              <a:solidFill>
                <a:srgbClr val="C00000"/>
              </a:solidFill>
              <a:cs typeface="B Titr" panose="00000700000000000000" pitchFamily="2" charset="-78"/>
            </a:rPr>
            <a:t>از تمرينات متنوع </a:t>
          </a:r>
          <a:r>
            <a:rPr lang="ar-SA" sz="1800" kern="1200" dirty="0" smtClean="0">
              <a:solidFill>
                <a:schemeClr val="tx1"/>
              </a:solidFill>
              <a:cs typeface="B Titr" panose="00000700000000000000" pitchFamily="2" charset="-78"/>
            </a:rPr>
            <a:t>و آزمون‌هاي مختلف </a:t>
          </a:r>
          <a:r>
            <a:rPr lang="ar-SA" sz="1800" kern="1200" dirty="0" smtClean="0">
              <a:solidFill>
                <a:srgbClr val="C00000"/>
              </a:solidFill>
              <a:cs typeface="B Titr" panose="00000700000000000000" pitchFamily="2" charset="-78"/>
            </a:rPr>
            <a:t>براي سنجش داوطلبان </a:t>
          </a:r>
          <a:endParaRPr lang="en-US" sz="1800" kern="1200" dirty="0">
            <a:solidFill>
              <a:srgbClr val="C00000"/>
            </a:solidFill>
          </a:endParaRPr>
        </a:p>
      </dsp:txBody>
      <dsp:txXfrm rot="10800000">
        <a:off x="6471703" y="2160269"/>
        <a:ext cx="1734258" cy="2583500"/>
      </dsp:txXfrm>
    </dsp:sp>
    <dsp:sp modelId="{86555CDC-1335-46EC-8985-26AADCBC1158}">
      <dsp:nvSpPr>
        <dsp:cNvPr id="0" name=""/>
        <dsp:cNvSpPr/>
      </dsp:nvSpPr>
      <dsp:spPr>
        <a:xfrm>
          <a:off x="4321495" y="288036"/>
          <a:ext cx="1847918" cy="158419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DDA77F-114C-4CAD-81F1-5A97DF19512A}">
      <dsp:nvSpPr>
        <dsp:cNvPr id="0" name=""/>
        <dsp:cNvSpPr/>
      </dsp:nvSpPr>
      <dsp:spPr>
        <a:xfrm rot="10800000">
          <a:off x="4321495" y="2160269"/>
          <a:ext cx="1847918" cy="2640330"/>
        </a:xfrm>
        <a:prstGeom prst="round2SameRect">
          <a:avLst>
            <a:gd name="adj1" fmla="val 10500"/>
            <a:gd name="adj2" fmla="val 0"/>
          </a:avLst>
        </a:prstGeom>
        <a:solidFill>
          <a:schemeClr val="accent5">
            <a:hueOff val="-612379"/>
            <a:satOff val="90"/>
            <a:lumOff val="-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kern="1200" dirty="0" smtClean="0">
              <a:solidFill>
                <a:srgbClr val="C00000"/>
              </a:solidFill>
              <a:cs typeface="B Titr" panose="00000700000000000000" pitchFamily="2" charset="-78"/>
            </a:rPr>
            <a:t>بررسی جامع </a:t>
          </a:r>
          <a:r>
            <a:rPr lang="fa-IR" sz="2400" kern="1200" dirty="0" smtClean="0">
              <a:solidFill>
                <a:schemeClr val="tx1"/>
              </a:solidFill>
              <a:cs typeface="B Titr" panose="00000700000000000000" pitchFamily="2" charset="-78"/>
            </a:rPr>
            <a:t>ابعاد مختلف </a:t>
          </a:r>
          <a:r>
            <a:rPr lang="fa-IR" sz="2400" kern="1200" dirty="0" smtClean="0">
              <a:solidFill>
                <a:srgbClr val="C00000"/>
              </a:solidFill>
              <a:cs typeface="B Titr" panose="00000700000000000000" pitchFamily="2" charset="-78"/>
            </a:rPr>
            <a:t>رفتار</a:t>
          </a:r>
          <a:r>
            <a:rPr lang="fa-IR" sz="2400" kern="1200" dirty="0" smtClean="0">
              <a:solidFill>
                <a:schemeClr val="tx1"/>
              </a:solidFill>
              <a:cs typeface="B Titr" panose="00000700000000000000" pitchFamily="2" charset="-78"/>
            </a:rPr>
            <a:t> و شخصیت </a:t>
          </a:r>
          <a:r>
            <a:rPr lang="fa-IR" sz="2400" kern="1200" dirty="0" smtClean="0">
              <a:solidFill>
                <a:srgbClr val="C00000"/>
              </a:solidFill>
              <a:cs typeface="B Titr" panose="00000700000000000000" pitchFamily="2" charset="-78"/>
            </a:rPr>
            <a:t>افراد</a:t>
          </a:r>
          <a:endParaRPr lang="en-US" sz="2400" kern="1200" dirty="0">
            <a:solidFill>
              <a:srgbClr val="C00000"/>
            </a:solidFill>
            <a:cs typeface="B Titr" panose="00000700000000000000" pitchFamily="2" charset="-78"/>
          </a:endParaRPr>
        </a:p>
      </dsp:txBody>
      <dsp:txXfrm rot="10800000">
        <a:off x="4378325" y="2160269"/>
        <a:ext cx="1734258" cy="2583500"/>
      </dsp:txXfrm>
    </dsp:sp>
    <dsp:sp modelId="{9CFADED5-5B90-4C8A-AABE-E3AB842B8194}">
      <dsp:nvSpPr>
        <dsp:cNvPr id="0" name=""/>
        <dsp:cNvSpPr/>
      </dsp:nvSpPr>
      <dsp:spPr>
        <a:xfrm>
          <a:off x="2288785" y="288036"/>
          <a:ext cx="1847918" cy="158419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503A8F-D678-4C1D-9D32-0F781BBC4407}">
      <dsp:nvSpPr>
        <dsp:cNvPr id="0" name=""/>
        <dsp:cNvSpPr/>
      </dsp:nvSpPr>
      <dsp:spPr>
        <a:xfrm rot="10800000">
          <a:off x="2288785" y="2160269"/>
          <a:ext cx="1847918" cy="2640330"/>
        </a:xfrm>
        <a:prstGeom prst="round2SameRect">
          <a:avLst>
            <a:gd name="adj1" fmla="val 10500"/>
            <a:gd name="adj2" fmla="val 0"/>
          </a:avLst>
        </a:prstGeom>
        <a:solidFill>
          <a:schemeClr val="accent5">
            <a:hueOff val="-1224758"/>
            <a:satOff val="180"/>
            <a:lumOff val="-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800" kern="1200" dirty="0" smtClean="0">
              <a:solidFill>
                <a:srgbClr val="C00000"/>
              </a:solidFill>
              <a:cs typeface="B Titr" panose="00000700000000000000" pitchFamily="2" charset="-78"/>
            </a:rPr>
            <a:t>فرصت كافي و لازم </a:t>
          </a:r>
          <a:r>
            <a:rPr lang="ar-SA" sz="1800" kern="1200" dirty="0" smtClean="0">
              <a:solidFill>
                <a:schemeClr val="tx1"/>
              </a:solidFill>
              <a:cs typeface="B Titr" panose="00000700000000000000" pitchFamily="2" charset="-78"/>
            </a:rPr>
            <a:t>براي ملاحظه و كندوكاو عميق در مورد </a:t>
          </a:r>
          <a:r>
            <a:rPr lang="ar-SA" sz="1800" kern="1200" dirty="0" smtClean="0">
              <a:solidFill>
                <a:srgbClr val="C00000"/>
              </a:solidFill>
              <a:cs typeface="B Titr" panose="00000700000000000000" pitchFamily="2" charset="-78"/>
            </a:rPr>
            <a:t>خصوصيات شخصيتي و مهارتي</a:t>
          </a:r>
          <a:endParaRPr lang="fa-IR" sz="1800" kern="1200" dirty="0" smtClean="0">
            <a:solidFill>
              <a:srgbClr val="C00000"/>
            </a:solidFill>
            <a:cs typeface="B Titr" panose="00000700000000000000" pitchFamily="2" charset="-78"/>
          </a:endParaRPr>
        </a:p>
      </dsp:txBody>
      <dsp:txXfrm rot="10800000">
        <a:off x="2345615" y="2160269"/>
        <a:ext cx="1734258" cy="2583500"/>
      </dsp:txXfrm>
    </dsp:sp>
    <dsp:sp modelId="{08BC8A70-B8DD-49D7-8B61-A4CDAEED78ED}">
      <dsp:nvSpPr>
        <dsp:cNvPr id="0" name=""/>
        <dsp:cNvSpPr/>
      </dsp:nvSpPr>
      <dsp:spPr>
        <a:xfrm>
          <a:off x="256075" y="288036"/>
          <a:ext cx="1847918" cy="158419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A1166F-D1D5-497A-B368-DF8E70DAEEC7}">
      <dsp:nvSpPr>
        <dsp:cNvPr id="0" name=""/>
        <dsp:cNvSpPr/>
      </dsp:nvSpPr>
      <dsp:spPr>
        <a:xfrm rot="10800000">
          <a:off x="256075" y="2160269"/>
          <a:ext cx="1847918" cy="2640330"/>
        </a:xfrm>
        <a:prstGeom prst="round2SameRect">
          <a:avLst>
            <a:gd name="adj1" fmla="val 10500"/>
            <a:gd name="adj2" fmla="val 0"/>
          </a:avLst>
        </a:prstGeom>
        <a:solidFill>
          <a:schemeClr val="accent5">
            <a:hueOff val="-1837137"/>
            <a:satOff val="270"/>
            <a:lumOff val="-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900" kern="1200" dirty="0" smtClean="0">
              <a:solidFill>
                <a:srgbClr val="C00000"/>
              </a:solidFill>
              <a:cs typeface="B Titr" panose="00000700000000000000" pitchFamily="2" charset="-78"/>
            </a:rPr>
            <a:t>ارائه اطلاعات </a:t>
          </a:r>
          <a:r>
            <a:rPr lang="ar-SA" sz="1900" kern="1200" dirty="0" smtClean="0">
              <a:solidFill>
                <a:srgbClr val="800080"/>
              </a:solidFill>
              <a:cs typeface="B Titr" panose="00000700000000000000" pitchFamily="2" charset="-78"/>
            </a:rPr>
            <a:t>دقيق و كامل </a:t>
          </a:r>
          <a:r>
            <a:rPr lang="fa-IR" sz="1900" kern="1200" dirty="0" smtClean="0">
              <a:solidFill>
                <a:schemeClr val="tx1"/>
              </a:solidFill>
              <a:cs typeface="B Titr" panose="00000700000000000000" pitchFamily="2" charset="-78"/>
            </a:rPr>
            <a:t>درمورد </a:t>
          </a:r>
          <a:r>
            <a:rPr lang="ar-SA" sz="1900" kern="1200" dirty="0" smtClean="0">
              <a:solidFill>
                <a:srgbClr val="FF0000"/>
              </a:solidFill>
              <a:cs typeface="B Titr" panose="00000700000000000000" pitchFamily="2" charset="-78"/>
            </a:rPr>
            <a:t>نقاط قوت و </a:t>
          </a:r>
          <a:r>
            <a:rPr lang="fa-IR" sz="1900" kern="1200" dirty="0" smtClean="0">
              <a:solidFill>
                <a:srgbClr val="FF0000"/>
              </a:solidFill>
              <a:cs typeface="B Titr" panose="00000700000000000000" pitchFamily="2" charset="-78"/>
            </a:rPr>
            <a:t>قابل بهبود </a:t>
          </a:r>
          <a:r>
            <a:rPr lang="ar-SA" sz="1900" kern="1200" dirty="0" smtClean="0">
              <a:solidFill>
                <a:schemeClr val="tx1"/>
              </a:solidFill>
              <a:cs typeface="B Titr" panose="00000700000000000000" pitchFamily="2" charset="-78"/>
            </a:rPr>
            <a:t>نيروي انساني</a:t>
          </a:r>
          <a:endParaRPr lang="en-US" sz="1900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 rot="10800000">
        <a:off x="312905" y="2160269"/>
        <a:ext cx="1734258" cy="258350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7658F0-DDAC-4BE1-8F2E-E3B8CC7810CF}">
      <dsp:nvSpPr>
        <dsp:cNvPr id="0" name=""/>
        <dsp:cNvSpPr/>
      </dsp:nvSpPr>
      <dsp:spPr>
        <a:xfrm>
          <a:off x="0" y="1352"/>
          <a:ext cx="6705600" cy="8409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57150"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Titr" panose="00000700000000000000" pitchFamily="2" charset="-78"/>
            </a:rPr>
            <a:t>تعیین مولفه ها و </a:t>
          </a:r>
          <a:r>
            <a:rPr lang="fa-IR" sz="2000" b="1" kern="1200" dirty="0" smtClean="0">
              <a:solidFill>
                <a:srgbClr val="FF0000"/>
              </a:solidFill>
              <a:cs typeface="B Titr" panose="00000700000000000000" pitchFamily="2" charset="-78"/>
            </a:rPr>
            <a:t>شاخص های اندازه گیری </a:t>
          </a:r>
          <a:r>
            <a:rPr lang="fa-IR" sz="2000" b="1" kern="1200" dirty="0" smtClean="0">
              <a:cs typeface="B Titr" panose="00000700000000000000" pitchFamily="2" charset="-78"/>
            </a:rPr>
            <a:t>و نمره های وزنی آنها</a:t>
          </a:r>
          <a:endParaRPr lang="en-US" sz="2000" kern="1200" dirty="0">
            <a:cs typeface="B Titr" panose="00000700000000000000" pitchFamily="2" charset="-78"/>
          </a:endParaRPr>
        </a:p>
      </dsp:txBody>
      <dsp:txXfrm>
        <a:off x="41053" y="42405"/>
        <a:ext cx="6623494" cy="758874"/>
      </dsp:txXfrm>
    </dsp:sp>
    <dsp:sp modelId="{6E0142E5-8760-4EBC-861C-FC43771C3ACB}">
      <dsp:nvSpPr>
        <dsp:cNvPr id="0" name=""/>
        <dsp:cNvSpPr/>
      </dsp:nvSpPr>
      <dsp:spPr>
        <a:xfrm>
          <a:off x="0" y="853695"/>
          <a:ext cx="6705600" cy="84098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57150"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solidFill>
                <a:srgbClr val="FF0000"/>
              </a:solidFill>
              <a:cs typeface="B Titr" panose="00000700000000000000" pitchFamily="2" charset="-78"/>
            </a:rPr>
            <a:t>تهیه ابزار </a:t>
          </a:r>
          <a:r>
            <a:rPr lang="fa-IR" sz="2000" b="1" kern="1200" dirty="0" smtClean="0">
              <a:cs typeface="B Titr" panose="00000700000000000000" pitchFamily="2" charset="-78"/>
            </a:rPr>
            <a:t>و روشهای معتبر </a:t>
          </a:r>
          <a:r>
            <a:rPr lang="fa-IR" sz="2000" b="1" kern="1200" dirty="0" smtClean="0">
              <a:solidFill>
                <a:srgbClr val="FF0000"/>
              </a:solidFill>
              <a:cs typeface="B Titr" panose="00000700000000000000" pitchFamily="2" charset="-78"/>
            </a:rPr>
            <a:t>سنجش و اندازه گیری </a:t>
          </a:r>
          <a:r>
            <a:rPr lang="fa-IR" sz="2000" b="1" kern="1200" dirty="0" smtClean="0">
              <a:cs typeface="B Titr" panose="00000700000000000000" pitchFamily="2" charset="-78"/>
            </a:rPr>
            <a:t>هریک از شاخص ها</a:t>
          </a:r>
        </a:p>
      </dsp:txBody>
      <dsp:txXfrm>
        <a:off x="41053" y="894748"/>
        <a:ext cx="6623494" cy="758874"/>
      </dsp:txXfrm>
    </dsp:sp>
    <dsp:sp modelId="{AD716FC2-5456-471B-BFB8-78B92C758240}">
      <dsp:nvSpPr>
        <dsp:cNvPr id="0" name=""/>
        <dsp:cNvSpPr/>
      </dsp:nvSpPr>
      <dsp:spPr>
        <a:xfrm>
          <a:off x="0" y="1706038"/>
          <a:ext cx="6705600" cy="84098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57150"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solidFill>
                <a:srgbClr val="FF0000"/>
              </a:solidFill>
              <a:cs typeface="B Titr" panose="00000700000000000000" pitchFamily="2" charset="-78"/>
            </a:rPr>
            <a:t>ارزیابی کارکنان </a:t>
          </a:r>
          <a:r>
            <a:rPr lang="fa-IR" sz="2000" b="1" kern="1200" dirty="0" smtClean="0">
              <a:cs typeface="B Titr" panose="00000700000000000000" pitchFamily="2" charset="-78"/>
            </a:rPr>
            <a:t>بر اساس مولفه ها و </a:t>
          </a:r>
          <a:r>
            <a:rPr lang="fa-IR" sz="2000" b="1" kern="1200" dirty="0" smtClean="0">
              <a:solidFill>
                <a:srgbClr val="FF0000"/>
              </a:solidFill>
              <a:cs typeface="B Titr" panose="00000700000000000000" pitchFamily="2" charset="-78"/>
            </a:rPr>
            <a:t>شاخص های اندازه گیری</a:t>
          </a:r>
        </a:p>
      </dsp:txBody>
      <dsp:txXfrm>
        <a:off x="41053" y="1747091"/>
        <a:ext cx="6623494" cy="758874"/>
      </dsp:txXfrm>
    </dsp:sp>
    <dsp:sp modelId="{D52A98EB-C258-4DC3-B5C0-E1D1209DD079}">
      <dsp:nvSpPr>
        <dsp:cNvPr id="0" name=""/>
        <dsp:cNvSpPr/>
      </dsp:nvSpPr>
      <dsp:spPr>
        <a:xfrm>
          <a:off x="0" y="2558381"/>
          <a:ext cx="6705600" cy="84098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57150"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solidFill>
                <a:srgbClr val="FF0000"/>
              </a:solidFill>
              <a:cs typeface="B Titr" panose="00000700000000000000" pitchFamily="2" charset="-78"/>
            </a:rPr>
            <a:t>تهیه بانک اطلاعات مدیران </a:t>
          </a:r>
          <a:r>
            <a:rPr lang="fa-IR" sz="2000" b="1" kern="1200" dirty="0" smtClean="0">
              <a:cs typeface="B Titr" panose="00000700000000000000" pitchFamily="2" charset="-78"/>
            </a:rPr>
            <a:t>و نرم افزار گزارش گیری</a:t>
          </a:r>
        </a:p>
      </dsp:txBody>
      <dsp:txXfrm>
        <a:off x="41053" y="2599434"/>
        <a:ext cx="6623494" cy="758874"/>
      </dsp:txXfrm>
    </dsp:sp>
    <dsp:sp modelId="{362CE827-85BB-416E-BE8A-02BC10BDF7D9}">
      <dsp:nvSpPr>
        <dsp:cNvPr id="0" name=""/>
        <dsp:cNvSpPr/>
      </dsp:nvSpPr>
      <dsp:spPr>
        <a:xfrm>
          <a:off x="0" y="3410724"/>
          <a:ext cx="6705600" cy="84098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57150"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solidFill>
                <a:srgbClr val="FF0000"/>
              </a:solidFill>
              <a:cs typeface="B Titr" panose="00000700000000000000" pitchFamily="2" charset="-78"/>
            </a:rPr>
            <a:t>شناسایی رهبران شایسته و استعدادهای برای پست های مدیریتی ارشد</a:t>
          </a:r>
        </a:p>
      </dsp:txBody>
      <dsp:txXfrm>
        <a:off x="41053" y="3451777"/>
        <a:ext cx="6623494" cy="758874"/>
      </dsp:txXfrm>
    </dsp:sp>
    <dsp:sp modelId="{7BC97588-BD02-4C78-BD33-5D3CF3A3891D}">
      <dsp:nvSpPr>
        <dsp:cNvPr id="0" name=""/>
        <dsp:cNvSpPr/>
      </dsp:nvSpPr>
      <dsp:spPr>
        <a:xfrm>
          <a:off x="0" y="4263066"/>
          <a:ext cx="6705600" cy="8409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57150"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Titr" panose="00000700000000000000" pitchFamily="2" charset="-78"/>
            </a:rPr>
            <a:t>زمینه سازی برای </a:t>
          </a:r>
          <a:r>
            <a:rPr lang="fa-IR" sz="2000" b="1" kern="1200" dirty="0" smtClean="0">
              <a:solidFill>
                <a:srgbClr val="FF0000"/>
              </a:solidFill>
              <a:cs typeface="B Titr" panose="00000700000000000000" pitchFamily="2" charset="-78"/>
            </a:rPr>
            <a:t>تعیین نیاز آموزشی و مهارتی مدیران </a:t>
          </a:r>
          <a:r>
            <a:rPr lang="fa-IR" sz="2000" b="1" kern="1200" dirty="0" smtClean="0">
              <a:cs typeface="B Titr" panose="00000700000000000000" pitchFamily="2" charset="-78"/>
            </a:rPr>
            <a:t>در راستای پرورش و توانمندسازی آنان</a:t>
          </a:r>
          <a:endParaRPr lang="en-US" sz="2000" b="1" kern="1200" dirty="0">
            <a:cs typeface="B Titr" panose="00000700000000000000" pitchFamily="2" charset="-78"/>
          </a:endParaRPr>
        </a:p>
      </dsp:txBody>
      <dsp:txXfrm>
        <a:off x="41053" y="4304119"/>
        <a:ext cx="6623494" cy="7588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EF0D6A8-0BCF-4444-903B-A7A21839CAA5}" type="datetimeFigureOut">
              <a:rPr lang="fa-IR" smtClean="0"/>
              <a:t>1439/11/08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260C7C2-0358-4963-964E-7EB2F5DF0DD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584889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0C7C2-0358-4963-964E-7EB2F5DF0DD6}" type="slidenum">
              <a:rPr lang="fa-IR" smtClean="0"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60635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3816A1A-B408-40E0-8924-40448648CA8F}" type="slidenum">
              <a:rPr lang="ar-SA" altLang="fa-IR"/>
              <a:pPr/>
              <a:t>8</a:t>
            </a:fld>
            <a:endParaRPr lang="en-US" altLang="fa-IR"/>
          </a:p>
        </p:txBody>
      </p:sp>
      <p:sp>
        <p:nvSpPr>
          <p:cNvPr id="171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fa-IR"/>
          </a:p>
        </p:txBody>
      </p:sp>
    </p:spTree>
    <p:extLst>
      <p:ext uri="{BB962C8B-B14F-4D97-AF65-F5344CB8AC3E}">
        <p14:creationId xmlns:p14="http://schemas.microsoft.com/office/powerpoint/2010/main" val="36832146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A794C6-505C-4495-B722-31D115E382D0}" type="slidenum">
              <a:rPr lang="ar-SA" altLang="fa-IR"/>
              <a:pPr/>
              <a:t>18</a:t>
            </a:fld>
            <a:endParaRPr lang="en-US" altLang="fa-IR"/>
          </a:p>
        </p:txBody>
      </p:sp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fa-IR"/>
          </a:p>
        </p:txBody>
      </p:sp>
    </p:spTree>
    <p:extLst>
      <p:ext uri="{BB962C8B-B14F-4D97-AF65-F5344CB8AC3E}">
        <p14:creationId xmlns:p14="http://schemas.microsoft.com/office/powerpoint/2010/main" val="25079030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0C7C2-0358-4963-964E-7EB2F5DF0DD6}" type="slidenum">
              <a:rPr lang="fa-IR" smtClean="0"/>
              <a:t>25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25492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0C7C2-0358-4963-964E-7EB2F5DF0DD6}" type="slidenum">
              <a:rPr lang="fa-IR" smtClean="0"/>
              <a:t>27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395457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0C7C2-0358-4963-964E-7EB2F5DF0DD6}" type="slidenum">
              <a:rPr lang="fa-IR" smtClean="0"/>
              <a:t>43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8134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03556-940A-4557-B42F-76D7C7691C82}" type="datetimeFigureOut">
              <a:rPr lang="fa-IR" smtClean="0"/>
              <a:t>1439/11/08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5AB00-CFBC-4BE4-81A3-7270C46247C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43385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03556-940A-4557-B42F-76D7C7691C82}" type="datetimeFigureOut">
              <a:rPr lang="fa-IR" smtClean="0"/>
              <a:t>1439/11/08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5AB00-CFBC-4BE4-81A3-7270C46247C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35178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03556-940A-4557-B42F-76D7C7691C82}" type="datetimeFigureOut">
              <a:rPr lang="fa-IR" smtClean="0"/>
              <a:t>1439/11/08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5AB00-CFBC-4BE4-81A3-7270C46247C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74126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4675" y="304804"/>
            <a:ext cx="8001000" cy="1216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4309E-1612-4124-A5CF-5EEE9FBA0DDF}" type="datetime1">
              <a:rPr lang="en-US" smtClean="0"/>
              <a:t>7/20/2018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5C678-1BAE-4AFF-9DF5-A2D7C6AC939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9432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66743" y="304800"/>
            <a:ext cx="8008937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75DF8-8A7B-4032-A90F-19B948005147}" type="datetime1">
              <a:rPr lang="en-US" smtClean="0"/>
              <a:t>7/20/2018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F7714-4415-4869-9C88-3508BC4AABB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517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03556-940A-4557-B42F-76D7C7691C82}" type="datetimeFigureOut">
              <a:rPr lang="fa-IR" smtClean="0"/>
              <a:t>1439/11/08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5AB00-CFBC-4BE4-81A3-7270C46247C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61104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03556-940A-4557-B42F-76D7C7691C82}" type="datetimeFigureOut">
              <a:rPr lang="fa-IR" smtClean="0"/>
              <a:t>1439/11/08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5AB00-CFBC-4BE4-81A3-7270C46247C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47547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03556-940A-4557-B42F-76D7C7691C82}" type="datetimeFigureOut">
              <a:rPr lang="fa-IR" smtClean="0"/>
              <a:t>1439/11/08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5AB00-CFBC-4BE4-81A3-7270C46247C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19771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03556-940A-4557-B42F-76D7C7691C82}" type="datetimeFigureOut">
              <a:rPr lang="fa-IR" smtClean="0"/>
              <a:t>1439/11/08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5AB00-CFBC-4BE4-81A3-7270C46247C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1423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03556-940A-4557-B42F-76D7C7691C82}" type="datetimeFigureOut">
              <a:rPr lang="fa-IR" smtClean="0"/>
              <a:t>1439/11/08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5AB00-CFBC-4BE4-81A3-7270C46247C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0986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03556-940A-4557-B42F-76D7C7691C82}" type="datetimeFigureOut">
              <a:rPr lang="fa-IR" smtClean="0"/>
              <a:t>1439/11/08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5AB00-CFBC-4BE4-81A3-7270C46247C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20674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03556-940A-4557-B42F-76D7C7691C82}" type="datetimeFigureOut">
              <a:rPr lang="fa-IR" smtClean="0"/>
              <a:t>1439/11/08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5AB00-CFBC-4BE4-81A3-7270C46247C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09743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03556-940A-4557-B42F-76D7C7691C82}" type="datetimeFigureOut">
              <a:rPr lang="fa-IR" smtClean="0"/>
              <a:t>1439/11/08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5AB00-CFBC-4BE4-81A3-7270C46247C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09519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F03556-940A-4557-B42F-76D7C7691C82}" type="datetimeFigureOut">
              <a:rPr lang="fa-IR" smtClean="0"/>
              <a:t>1439/11/08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5AB00-CFBC-4BE4-81A3-7270C46247C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74396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45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24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24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24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3" Type="http://schemas.openxmlformats.org/officeDocument/2006/relationships/image" Target="../media/image26.png"/><Relationship Id="rId7" Type="http://schemas.openxmlformats.org/officeDocument/2006/relationships/diagramQuickStyle" Target="../diagrams/quickStyle7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7.xml"/><Relationship Id="rId5" Type="http://schemas.openxmlformats.org/officeDocument/2006/relationships/diagramData" Target="../diagrams/data7.xml"/><Relationship Id="rId4" Type="http://schemas.openxmlformats.org/officeDocument/2006/relationships/image" Target="../media/image24.jpeg"/><Relationship Id="rId9" Type="http://schemas.microsoft.com/office/2007/relationships/diagramDrawing" Target="../diagrams/drawing7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10" Type="http://schemas.openxmlformats.org/officeDocument/2006/relationships/image" Target="../media/image26.png"/><Relationship Id="rId4" Type="http://schemas.openxmlformats.org/officeDocument/2006/relationships/diagramLayout" Target="../diagrams/layout8.xml"/><Relationship Id="rId9" Type="http://schemas.openxmlformats.org/officeDocument/2006/relationships/image" Target="../media/image25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diagramLayout" Target="../diagrams/layout9.xml"/><Relationship Id="rId7" Type="http://schemas.openxmlformats.org/officeDocument/2006/relationships/image" Target="../media/image24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Relationship Id="rId9" Type="http://schemas.openxmlformats.org/officeDocument/2006/relationships/image" Target="../media/image26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13" Type="http://schemas.openxmlformats.org/officeDocument/2006/relationships/image" Target="../media/image25.png"/><Relationship Id="rId3" Type="http://schemas.openxmlformats.org/officeDocument/2006/relationships/diagramLayout" Target="../diagrams/layout10.xml"/><Relationship Id="rId7" Type="http://schemas.openxmlformats.org/officeDocument/2006/relationships/image" Target="../media/image24.jpeg"/><Relationship Id="rId12" Type="http://schemas.microsoft.com/office/2007/relationships/diagramDrawing" Target="../diagrams/drawing11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11" Type="http://schemas.openxmlformats.org/officeDocument/2006/relationships/diagramColors" Target="../diagrams/colors11.xml"/><Relationship Id="rId5" Type="http://schemas.openxmlformats.org/officeDocument/2006/relationships/diagramColors" Target="../diagrams/colors10.xml"/><Relationship Id="rId10" Type="http://schemas.openxmlformats.org/officeDocument/2006/relationships/diagramQuickStyle" Target="../diagrams/quickStyle11.xml"/><Relationship Id="rId4" Type="http://schemas.openxmlformats.org/officeDocument/2006/relationships/diagramQuickStyle" Target="../diagrams/quickStyle10.xml"/><Relationship Id="rId9" Type="http://schemas.openxmlformats.org/officeDocument/2006/relationships/diagramLayout" Target="../diagrams/layout11.xml"/><Relationship Id="rId14" Type="http://schemas.openxmlformats.org/officeDocument/2006/relationships/image" Target="../media/image26.png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gif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10.32.66.73\Share-audit\مميزی\Audit-94\Report Book\Analyse\کتاب گزارش ممیزی\Pix\ax\avayezendegi_besmeallah_00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1" y="124636"/>
            <a:ext cx="8964488" cy="6651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9796" y="6381328"/>
            <a:ext cx="306495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1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33596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38113" y="2060848"/>
            <a:ext cx="8472488" cy="4392612"/>
          </a:xfrm>
          <a:ln/>
        </p:spPr>
        <p:txBody>
          <a:bodyPr/>
          <a:lstStyle/>
          <a:p>
            <a:pPr algn="just">
              <a:lnSpc>
                <a:spcPct val="150000"/>
              </a:lnSpc>
              <a:buFontTx/>
              <a:buNone/>
            </a:pPr>
            <a:r>
              <a:rPr lang="fa-IR" altLang="fa-IR" sz="3600" dirty="0">
                <a:cs typeface="B Titr" panose="00000700000000000000" pitchFamily="2" charset="-78"/>
              </a:rPr>
              <a:t>   </a:t>
            </a:r>
            <a:r>
              <a:rPr lang="ar-SA" altLang="fa-IR" dirty="0">
                <a:cs typeface="B Titr" panose="00000700000000000000" pitchFamily="2" charset="-78"/>
              </a:rPr>
              <a:t>اين تحول شامل </a:t>
            </a:r>
            <a:r>
              <a:rPr lang="ar-SA" altLang="fa-IR" b="1" dirty="0">
                <a:solidFill>
                  <a:srgbClr val="800080"/>
                </a:solidFill>
                <a:cs typeface="B Titr" panose="00000700000000000000" pitchFamily="2" charset="-78"/>
              </a:rPr>
              <a:t>تغيير</a:t>
            </a:r>
            <a:r>
              <a:rPr lang="fa-IR" altLang="fa-IR" b="1" dirty="0">
                <a:solidFill>
                  <a:srgbClr val="800080"/>
                </a:solidFill>
                <a:cs typeface="B Titr" panose="00000700000000000000" pitchFamily="2" charset="-78"/>
              </a:rPr>
              <a:t>ات </a:t>
            </a:r>
            <a:r>
              <a:rPr lang="ar-SA" altLang="fa-IR" b="1" dirty="0">
                <a:solidFill>
                  <a:srgbClr val="800080"/>
                </a:solidFill>
                <a:cs typeface="B Titr" panose="00000700000000000000" pitchFamily="2" charset="-78"/>
              </a:rPr>
              <a:t>فزاينده</a:t>
            </a:r>
            <a:r>
              <a:rPr lang="ar-SA" altLang="fa-IR" dirty="0">
                <a:cs typeface="B Titr" panose="00000700000000000000" pitchFamily="2" charset="-78"/>
              </a:rPr>
              <a:t> در محيط در طي زمان است. واكنش مناسب به اين سطح از </a:t>
            </a:r>
            <a:r>
              <a:rPr lang="ar-SA" altLang="fa-IR" b="1" dirty="0">
                <a:solidFill>
                  <a:srgbClr val="FF2F2F"/>
                </a:solidFill>
                <a:cs typeface="B Titr" panose="00000700000000000000" pitchFamily="2" charset="-78"/>
              </a:rPr>
              <a:t>تحول، اصلاح و بهبود مستمر و پيوسته</a:t>
            </a:r>
            <a:r>
              <a:rPr lang="ar-SA" altLang="fa-IR" dirty="0">
                <a:cs typeface="B Titr" panose="00000700000000000000" pitchFamily="2" charset="-78"/>
              </a:rPr>
              <a:t> است. مديريت كيفيت «</a:t>
            </a:r>
            <a:r>
              <a:rPr lang="fa-IR" altLang="fa-IR" dirty="0">
                <a:cs typeface="B Titr" panose="00000700000000000000" pitchFamily="2" charset="-78"/>
              </a:rPr>
              <a:t>چرخه </a:t>
            </a:r>
            <a:r>
              <a:rPr lang="ar-SA" altLang="fa-IR" dirty="0">
                <a:cs typeface="B Titr" panose="00000700000000000000" pitchFamily="2" charset="-78"/>
              </a:rPr>
              <a:t>دمينگ»، كايزن</a:t>
            </a:r>
            <a:r>
              <a:rPr lang="fa-IR" altLang="fa-IR" dirty="0">
                <a:cs typeface="B Titr" panose="00000700000000000000" pitchFamily="2" charset="-78"/>
              </a:rPr>
              <a:t> (بهبود مستمر)</a:t>
            </a:r>
            <a:r>
              <a:rPr lang="ar-SA" altLang="fa-IR" dirty="0">
                <a:cs typeface="B Titr" panose="00000700000000000000" pitchFamily="2" charset="-78"/>
              </a:rPr>
              <a:t>، مهندسي مجدد و ... از فنون و رويكردهاي مناسب اين سطح از تحول </a:t>
            </a:r>
            <a:r>
              <a:rPr lang="fa-IR" altLang="fa-IR" dirty="0">
                <a:cs typeface="B Titr" panose="00000700000000000000" pitchFamily="2" charset="-78"/>
              </a:rPr>
              <a:t>هستند</a:t>
            </a:r>
            <a:r>
              <a:rPr lang="ar-SA" altLang="fa-IR" dirty="0">
                <a:cs typeface="B Titr" panose="00000700000000000000" pitchFamily="2" charset="-78"/>
              </a:rPr>
              <a:t>.</a:t>
            </a:r>
            <a:endParaRPr lang="ar-SA" altLang="fa-IR" sz="3600" dirty="0">
              <a:cs typeface="B Titr" panose="00000700000000000000" pitchFamily="2" charset="-78"/>
            </a:endParaRPr>
          </a:p>
        </p:txBody>
      </p:sp>
      <p:sp>
        <p:nvSpPr>
          <p:cNvPr id="173059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3576166" y="1124744"/>
            <a:ext cx="5473700" cy="648072"/>
          </a:xfrm>
          <a:gradFill rotWithShape="1">
            <a:gsLst>
              <a:gs pos="0">
                <a:srgbClr val="F7FFFA"/>
              </a:gs>
              <a:gs pos="100000">
                <a:srgbClr val="FF9933"/>
              </a:gs>
            </a:gsLst>
            <a:lin ang="0" scaled="1"/>
          </a:gradFill>
          <a:ln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r>
              <a:rPr lang="ar-SA" altLang="fa-IR" sz="3600" b="1" dirty="0">
                <a:solidFill>
                  <a:schemeClr val="tx1"/>
                </a:solidFill>
                <a:cs typeface="B Titr" panose="00000700000000000000" pitchFamily="2" charset="-78"/>
              </a:rPr>
              <a:t>تحول پيوسته</a:t>
            </a:r>
            <a:endParaRPr lang="en-US" altLang="fa-IR" sz="3600" b="1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grpSp>
        <p:nvGrpSpPr>
          <p:cNvPr id="173061" name="Group 5"/>
          <p:cNvGrpSpPr>
            <a:grpSpLocks/>
          </p:cNvGrpSpPr>
          <p:nvPr/>
        </p:nvGrpSpPr>
        <p:grpSpPr bwMode="auto">
          <a:xfrm>
            <a:off x="0" y="1"/>
            <a:ext cx="9144000" cy="1052736"/>
            <a:chOff x="0" y="0"/>
            <a:chExt cx="5760" cy="755"/>
          </a:xfrm>
        </p:grpSpPr>
        <p:sp>
          <p:nvSpPr>
            <p:cNvPr id="173062" name="Rectangle 6"/>
            <p:cNvSpPr>
              <a:spLocks noChangeArrowheads="1"/>
            </p:cNvSpPr>
            <p:nvPr/>
          </p:nvSpPr>
          <p:spPr bwMode="invGray">
            <a:xfrm>
              <a:off x="0" y="0"/>
              <a:ext cx="5760" cy="75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418AEB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173063" name="Text Box 7"/>
            <p:cNvSpPr txBox="1">
              <a:spLocks noChangeArrowheads="1"/>
            </p:cNvSpPr>
            <p:nvPr/>
          </p:nvSpPr>
          <p:spPr bwMode="black">
            <a:xfrm>
              <a:off x="912" y="149"/>
              <a:ext cx="4800" cy="4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ar-SA" altLang="fa-IR" sz="3800" b="1" dirty="0">
                  <a:solidFill>
                    <a:srgbClr val="C00000"/>
                  </a:solidFill>
                  <a:cs typeface="Titr" panose="00000700000000000000" pitchFamily="2" charset="-78"/>
                </a:rPr>
                <a:t>سط</a:t>
              </a:r>
              <a:r>
                <a:rPr lang="fa-IR" altLang="fa-IR" sz="3800" b="1" dirty="0">
                  <a:solidFill>
                    <a:srgbClr val="C00000"/>
                  </a:solidFill>
                  <a:cs typeface="Titr" panose="00000700000000000000" pitchFamily="2" charset="-78"/>
                </a:rPr>
                <a:t>و</a:t>
              </a:r>
              <a:r>
                <a:rPr lang="ar-SA" altLang="fa-IR" sz="3800" b="1" dirty="0">
                  <a:solidFill>
                    <a:srgbClr val="C00000"/>
                  </a:solidFill>
                  <a:cs typeface="Titr" panose="00000700000000000000" pitchFamily="2" charset="-78"/>
                </a:rPr>
                <a:t>ح تحول</a:t>
              </a:r>
              <a:r>
                <a:rPr lang="en-US" altLang="fa-IR" sz="3800" b="1" dirty="0">
                  <a:solidFill>
                    <a:srgbClr val="C00000"/>
                  </a:solidFill>
                  <a:cs typeface="Titr" panose="00000700000000000000" pitchFamily="2" charset="-78"/>
                </a:rPr>
                <a:t> </a:t>
              </a:r>
              <a:r>
                <a:rPr lang="ar-SA" altLang="fa-IR" sz="3800" b="1" dirty="0">
                  <a:solidFill>
                    <a:srgbClr val="C00000"/>
                  </a:solidFill>
                  <a:cs typeface="Titr" panose="00000700000000000000" pitchFamily="2" charset="-78"/>
                </a:rPr>
                <a:t>سازماني</a:t>
              </a:r>
              <a:endParaRPr lang="en-US" altLang="fa-IR" sz="3800" b="1" dirty="0">
                <a:solidFill>
                  <a:srgbClr val="C00000"/>
                </a:solidFill>
                <a:cs typeface="Titr" panose="00000700000000000000" pitchFamily="2" charset="-78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23952" y="6381328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10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4898414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3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30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39976" y="1885920"/>
            <a:ext cx="8424863" cy="4464050"/>
          </a:xfrm>
          <a:ln/>
        </p:spPr>
        <p:txBody>
          <a:bodyPr>
            <a:normAutofit fontScale="92500"/>
          </a:bodyPr>
          <a:lstStyle/>
          <a:p>
            <a:pPr algn="just">
              <a:lnSpc>
                <a:spcPct val="120000"/>
              </a:lnSpc>
              <a:buFontTx/>
              <a:buNone/>
            </a:pPr>
            <a:r>
              <a:rPr lang="fa-IR" altLang="fa-IR" sz="3400" dirty="0">
                <a:cs typeface="B Titr" panose="00000700000000000000" pitchFamily="2" charset="-78"/>
              </a:rPr>
              <a:t>   </a:t>
            </a:r>
            <a:r>
              <a:rPr lang="ar-SA" altLang="fa-IR" sz="3400" dirty="0">
                <a:cs typeface="B Titr" panose="00000700000000000000" pitchFamily="2" charset="-78"/>
              </a:rPr>
              <a:t>اين تحول نشان</a:t>
            </a:r>
            <a:r>
              <a:rPr lang="fa-IR" altLang="fa-IR" sz="3400" dirty="0">
                <a:cs typeface="B Titr" panose="00000700000000000000" pitchFamily="2" charset="-78"/>
              </a:rPr>
              <a:t>‌</a:t>
            </a:r>
            <a:r>
              <a:rPr lang="ar-SA" altLang="fa-IR" sz="3400" dirty="0">
                <a:cs typeface="B Titr" panose="00000700000000000000" pitchFamily="2" charset="-78"/>
              </a:rPr>
              <a:t>دهنده </a:t>
            </a:r>
            <a:r>
              <a:rPr lang="ar-SA" altLang="fa-IR" sz="3400" b="1" dirty="0">
                <a:solidFill>
                  <a:srgbClr val="FF0000"/>
                </a:solidFill>
                <a:cs typeface="B Titr" panose="00000700000000000000" pitchFamily="2" charset="-78"/>
              </a:rPr>
              <a:t>تغييرات ناگهاني</a:t>
            </a:r>
            <a:r>
              <a:rPr lang="ar-SA" altLang="fa-IR" sz="3400" b="1" dirty="0">
                <a:solidFill>
                  <a:srgbClr val="800080"/>
                </a:solidFill>
                <a:cs typeface="B Titr" panose="00000700000000000000" pitchFamily="2" charset="-78"/>
              </a:rPr>
              <a:t>، غيرخطي و </a:t>
            </a:r>
            <a:r>
              <a:rPr lang="ar-SA" altLang="fa-IR" sz="3400" b="1" dirty="0">
                <a:solidFill>
                  <a:srgbClr val="FF0000"/>
                </a:solidFill>
                <a:cs typeface="B Titr" panose="00000700000000000000" pitchFamily="2" charset="-78"/>
              </a:rPr>
              <a:t>عميق</a:t>
            </a:r>
            <a:r>
              <a:rPr lang="fa-IR" altLang="fa-IR" sz="3400" dirty="0">
                <a:cs typeface="B Titr" panose="00000700000000000000" pitchFamily="2" charset="-78"/>
              </a:rPr>
              <a:t> </a:t>
            </a:r>
            <a:r>
              <a:rPr lang="ar-SA" altLang="fa-IR" sz="3400" dirty="0">
                <a:cs typeface="B Titr" panose="00000700000000000000" pitchFamily="2" charset="-78"/>
              </a:rPr>
              <a:t>در يك محيط است. اين تحول </a:t>
            </a:r>
            <a:r>
              <a:rPr lang="ar-SA" altLang="fa-IR" sz="3400" dirty="0">
                <a:solidFill>
                  <a:srgbClr val="FF0000"/>
                </a:solidFill>
                <a:cs typeface="B Titr" panose="00000700000000000000" pitchFamily="2" charset="-78"/>
              </a:rPr>
              <a:t>عملكرد را </a:t>
            </a:r>
            <a:r>
              <a:rPr lang="ar-SA" altLang="fa-IR" sz="3400" dirty="0">
                <a:solidFill>
                  <a:srgbClr val="007635"/>
                </a:solidFill>
                <a:cs typeface="B Titr" panose="00000700000000000000" pitchFamily="2" charset="-78"/>
              </a:rPr>
              <a:t>از يك سطح </a:t>
            </a:r>
            <a:r>
              <a:rPr lang="ar-SA" altLang="fa-IR" sz="3400" dirty="0">
                <a:cs typeface="B Titr" panose="00000700000000000000" pitchFamily="2" charset="-78"/>
              </a:rPr>
              <a:t>به </a:t>
            </a:r>
            <a:r>
              <a:rPr lang="ar-SA" altLang="fa-IR" sz="3400" dirty="0">
                <a:solidFill>
                  <a:srgbClr val="FF0000"/>
                </a:solidFill>
                <a:cs typeface="B Titr" panose="00000700000000000000" pitchFamily="2" charset="-78"/>
              </a:rPr>
              <a:t>سطح</a:t>
            </a:r>
            <a:r>
              <a:rPr lang="fa-IR" altLang="fa-IR" sz="3400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ar-SA" altLang="fa-IR" sz="3400" dirty="0">
                <a:solidFill>
                  <a:srgbClr val="FF0000"/>
                </a:solidFill>
                <a:cs typeface="B Titr" panose="00000700000000000000" pitchFamily="2" charset="-78"/>
              </a:rPr>
              <a:t>كاملاً متفاوت و  بالاتر </a:t>
            </a:r>
            <a:r>
              <a:rPr lang="ar-SA" altLang="fa-IR" sz="3400" dirty="0">
                <a:cs typeface="B Titr" panose="00000700000000000000" pitchFamily="2" charset="-78"/>
              </a:rPr>
              <a:t>هدايت مي</a:t>
            </a:r>
            <a:r>
              <a:rPr lang="fa-IR" altLang="fa-IR" sz="3400" dirty="0">
                <a:cs typeface="B Titr" panose="00000700000000000000" pitchFamily="2" charset="-78"/>
              </a:rPr>
              <a:t>‌</a:t>
            </a:r>
            <a:r>
              <a:rPr lang="ar-SA" altLang="fa-IR" sz="3400" dirty="0">
                <a:cs typeface="B Titr" panose="00000700000000000000" pitchFamily="2" charset="-78"/>
              </a:rPr>
              <a:t>كند. اين تحولات </a:t>
            </a:r>
            <a:r>
              <a:rPr lang="fa-IR" altLang="fa-IR" sz="3400" dirty="0">
                <a:cs typeface="B Titr" panose="00000700000000000000" pitchFamily="2" charset="-78"/>
              </a:rPr>
              <a:t>را </a:t>
            </a:r>
            <a:r>
              <a:rPr lang="ar-SA" altLang="fa-IR" sz="3400" dirty="0">
                <a:cs typeface="B Titr" panose="00000700000000000000" pitchFamily="2" charset="-78"/>
              </a:rPr>
              <a:t>که اصولا</a:t>
            </a:r>
            <a:r>
              <a:rPr lang="fa-IR" altLang="fa-IR" sz="3400" dirty="0">
                <a:cs typeface="B Titr" panose="00000700000000000000" pitchFamily="2" charset="-78"/>
              </a:rPr>
              <a:t>ً</a:t>
            </a:r>
            <a:r>
              <a:rPr lang="ar-SA" altLang="fa-IR" sz="3400" dirty="0">
                <a:cs typeface="B Titr" panose="00000700000000000000" pitchFamily="2" charset="-78"/>
              </a:rPr>
              <a:t> بنيادين </a:t>
            </a:r>
            <a:r>
              <a:rPr lang="fa-IR" altLang="fa-IR" sz="3400" dirty="0">
                <a:cs typeface="B Titr" panose="00000700000000000000" pitchFamily="2" charset="-78"/>
              </a:rPr>
              <a:t>مي‌باشد،</a:t>
            </a:r>
            <a:r>
              <a:rPr lang="ar-SA" altLang="fa-IR" sz="3400" dirty="0">
                <a:cs typeface="B Titr" panose="00000700000000000000" pitchFamily="2" charset="-78"/>
              </a:rPr>
              <a:t> </a:t>
            </a:r>
            <a:r>
              <a:rPr lang="ar-SA" altLang="fa-IR" sz="3400" dirty="0">
                <a:solidFill>
                  <a:srgbClr val="FF0000"/>
                </a:solidFill>
                <a:cs typeface="B Titr" panose="00000700000000000000" pitchFamily="2" charset="-78"/>
              </a:rPr>
              <a:t>«نقطه عطف استراتژيك» </a:t>
            </a:r>
            <a:r>
              <a:rPr lang="ar-SA" altLang="fa-IR" sz="3400" dirty="0">
                <a:cs typeface="B Titr" panose="00000700000000000000" pitchFamily="2" charset="-78"/>
              </a:rPr>
              <a:t>يا </a:t>
            </a:r>
            <a:r>
              <a:rPr lang="ar-SA" altLang="fa-IR" sz="3400" dirty="0">
                <a:solidFill>
                  <a:srgbClr val="4C216D"/>
                </a:solidFill>
                <a:cs typeface="B Titr" panose="00000700000000000000" pitchFamily="2" charset="-78"/>
              </a:rPr>
              <a:t>«چرخش راهبردي» </a:t>
            </a:r>
            <a:r>
              <a:rPr lang="ar-SA" altLang="fa-IR" sz="3400" dirty="0">
                <a:cs typeface="B Titr" panose="00000700000000000000" pitchFamily="2" charset="-78"/>
              </a:rPr>
              <a:t>مي</a:t>
            </a:r>
            <a:r>
              <a:rPr lang="fa-IR" altLang="fa-IR" sz="3400" dirty="0">
                <a:cs typeface="B Titr" panose="00000700000000000000" pitchFamily="2" charset="-78"/>
              </a:rPr>
              <a:t>‌</a:t>
            </a:r>
            <a:r>
              <a:rPr lang="ar-SA" altLang="fa-IR" sz="3400" dirty="0">
                <a:cs typeface="B Titr" panose="00000700000000000000" pitchFamily="2" charset="-78"/>
              </a:rPr>
              <a:t>نام</a:t>
            </a:r>
            <a:r>
              <a:rPr lang="fa-IR" altLang="fa-IR" sz="3400" dirty="0">
                <a:cs typeface="B Titr" panose="00000700000000000000" pitchFamily="2" charset="-78"/>
              </a:rPr>
              <a:t>ن</a:t>
            </a:r>
            <a:r>
              <a:rPr lang="ar-SA" altLang="fa-IR" sz="3400" dirty="0">
                <a:cs typeface="B Titr" panose="00000700000000000000" pitchFamily="2" charset="-78"/>
              </a:rPr>
              <a:t>د. اين سطح از تحول </a:t>
            </a:r>
            <a:r>
              <a:rPr lang="ar-SA" altLang="fa-IR" sz="3400" b="1" dirty="0">
                <a:solidFill>
                  <a:srgbClr val="FF0000"/>
                </a:solidFill>
                <a:cs typeface="B Titr" panose="00000700000000000000" pitchFamily="2" charset="-78"/>
              </a:rPr>
              <a:t>مستلزم تحول اساسي در </a:t>
            </a:r>
            <a:r>
              <a:rPr lang="ar-SA" altLang="fa-IR" sz="3400" b="1" dirty="0">
                <a:solidFill>
                  <a:srgbClr val="0070C0"/>
                </a:solidFill>
                <a:cs typeface="B Titr" panose="00000700000000000000" pitchFamily="2" charset="-78"/>
              </a:rPr>
              <a:t>محصولات</a:t>
            </a:r>
            <a:r>
              <a:rPr lang="ar-SA" altLang="fa-IR" sz="3400" b="1" dirty="0">
                <a:solidFill>
                  <a:srgbClr val="FF0000"/>
                </a:solidFill>
                <a:cs typeface="B Titr" panose="00000700000000000000" pitchFamily="2" charset="-78"/>
              </a:rPr>
              <a:t>، خدمات، </a:t>
            </a:r>
            <a:r>
              <a:rPr lang="ar-SA" altLang="fa-IR" sz="3400" b="1" dirty="0">
                <a:solidFill>
                  <a:srgbClr val="0070C0"/>
                </a:solidFill>
                <a:cs typeface="B Titr" panose="00000700000000000000" pitchFamily="2" charset="-78"/>
              </a:rPr>
              <a:t>فرايندها</a:t>
            </a:r>
            <a:r>
              <a:rPr lang="ar-SA" altLang="fa-IR" sz="3400" b="1" dirty="0">
                <a:solidFill>
                  <a:srgbClr val="FF0000"/>
                </a:solidFill>
                <a:cs typeface="B Titr" panose="00000700000000000000" pitchFamily="2" charset="-78"/>
              </a:rPr>
              <a:t>، نظام</a:t>
            </a:r>
            <a:r>
              <a:rPr lang="fa-IR" altLang="fa-IR" sz="3400" b="1" dirty="0">
                <a:solidFill>
                  <a:srgbClr val="FF0000"/>
                </a:solidFill>
                <a:cs typeface="B Titr" panose="00000700000000000000" pitchFamily="2" charset="-78"/>
              </a:rPr>
              <a:t>‌</a:t>
            </a:r>
            <a:r>
              <a:rPr lang="ar-SA" altLang="fa-IR" sz="3400" b="1" dirty="0">
                <a:solidFill>
                  <a:srgbClr val="FF0000"/>
                </a:solidFill>
                <a:cs typeface="B Titr" panose="00000700000000000000" pitchFamily="2" charset="-78"/>
              </a:rPr>
              <a:t>ها،‌</a:t>
            </a:r>
            <a:r>
              <a:rPr lang="fa-IR" altLang="fa-IR" sz="34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ar-SA" altLang="fa-IR" sz="3400" b="1" dirty="0">
                <a:solidFill>
                  <a:srgbClr val="0070C0"/>
                </a:solidFill>
                <a:cs typeface="B Titr" panose="00000700000000000000" pitchFamily="2" charset="-78"/>
              </a:rPr>
              <a:t>ساختار</a:t>
            </a:r>
            <a:r>
              <a:rPr lang="fa-IR" altLang="fa-IR" sz="3400" b="1" dirty="0">
                <a:solidFill>
                  <a:srgbClr val="0070C0"/>
                </a:solidFill>
                <a:cs typeface="B Titr" panose="00000700000000000000" pitchFamily="2" charset="-78"/>
              </a:rPr>
              <a:t>ه</a:t>
            </a:r>
            <a:r>
              <a:rPr lang="ar-SA" altLang="fa-IR" sz="3400" b="1" dirty="0">
                <a:solidFill>
                  <a:srgbClr val="0070C0"/>
                </a:solidFill>
                <a:cs typeface="B Titr" panose="00000700000000000000" pitchFamily="2" charset="-78"/>
              </a:rPr>
              <a:t>ا </a:t>
            </a:r>
            <a:r>
              <a:rPr lang="ar-SA" altLang="fa-IR" sz="3400" b="1" dirty="0">
                <a:solidFill>
                  <a:srgbClr val="FF0000"/>
                </a:solidFill>
                <a:cs typeface="B Titr" panose="00000700000000000000" pitchFamily="2" charset="-78"/>
              </a:rPr>
              <a:t>و </a:t>
            </a:r>
            <a:r>
              <a:rPr lang="fa-IR" altLang="fa-IR" sz="3400" b="1" dirty="0">
                <a:solidFill>
                  <a:srgbClr val="FF0000"/>
                </a:solidFill>
                <a:cs typeface="B Titr" panose="00000700000000000000" pitchFamily="2" charset="-78"/>
              </a:rPr>
              <a:t>ا</a:t>
            </a:r>
            <a:r>
              <a:rPr lang="ar-SA" altLang="fa-IR" sz="3400" b="1" dirty="0">
                <a:solidFill>
                  <a:srgbClr val="FF0000"/>
                </a:solidFill>
                <a:cs typeface="B Titr" panose="00000700000000000000" pitchFamily="2" charset="-78"/>
              </a:rPr>
              <a:t>لگوها</a:t>
            </a:r>
            <a:r>
              <a:rPr lang="fa-IR" altLang="fa-IR" sz="3400" b="1" dirty="0">
                <a:solidFill>
                  <a:srgbClr val="FF0000"/>
                </a:solidFill>
                <a:cs typeface="B Titr" panose="00000700000000000000" pitchFamily="2" charset="-78"/>
              </a:rPr>
              <a:t> در </a:t>
            </a:r>
            <a:r>
              <a:rPr lang="fa-IR" altLang="fa-IR" sz="3400" b="1" dirty="0">
                <a:solidFill>
                  <a:srgbClr val="0070C0"/>
                </a:solidFill>
                <a:cs typeface="B Titr" panose="00000700000000000000" pitchFamily="2" charset="-78"/>
              </a:rPr>
              <a:t>همه اركان سازمان </a:t>
            </a:r>
            <a:r>
              <a:rPr lang="fa-IR" altLang="fa-IR" sz="3400" dirty="0">
                <a:cs typeface="B Titr" panose="00000700000000000000" pitchFamily="2" charset="-78"/>
              </a:rPr>
              <a:t>است</a:t>
            </a:r>
            <a:r>
              <a:rPr lang="ar-SA" altLang="fa-IR" sz="3400" dirty="0">
                <a:cs typeface="B Titr" panose="00000700000000000000" pitchFamily="2" charset="-78"/>
              </a:rPr>
              <a:t>.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3419872" y="1052736"/>
            <a:ext cx="5473700" cy="576064"/>
          </a:xfrm>
          <a:gradFill rotWithShape="1">
            <a:gsLst>
              <a:gs pos="0">
                <a:srgbClr val="F7FFFA"/>
              </a:gs>
              <a:gs pos="100000">
                <a:srgbClr val="00CC99"/>
              </a:gs>
            </a:gsLst>
            <a:lin ang="0" scaled="1"/>
          </a:gradFill>
          <a:ln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>
            <a:normAutofit fontScale="90000"/>
          </a:bodyPr>
          <a:lstStyle/>
          <a:p>
            <a:pPr algn="r"/>
            <a:r>
              <a:rPr lang="ar-SA" altLang="fa-IR" sz="3600" b="1" dirty="0">
                <a:solidFill>
                  <a:schemeClr val="tx1"/>
                </a:solidFill>
                <a:cs typeface="B Titr" panose="00000700000000000000" pitchFamily="2" charset="-78"/>
              </a:rPr>
              <a:t> تحول گسست</a:t>
            </a:r>
            <a:r>
              <a:rPr lang="fa-IR" altLang="fa-IR" sz="3600" b="1" dirty="0">
                <a:solidFill>
                  <a:schemeClr val="tx1"/>
                </a:solidFill>
                <a:cs typeface="B Titr" panose="00000700000000000000" pitchFamily="2" charset="-78"/>
              </a:rPr>
              <a:t>ه</a:t>
            </a:r>
            <a:endParaRPr lang="en-US" altLang="fa-IR" sz="3600" b="1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grpSp>
        <p:nvGrpSpPr>
          <p:cNvPr id="174085" name="Group 5"/>
          <p:cNvGrpSpPr>
            <a:grpSpLocks/>
          </p:cNvGrpSpPr>
          <p:nvPr/>
        </p:nvGrpSpPr>
        <p:grpSpPr bwMode="auto">
          <a:xfrm>
            <a:off x="0" y="0"/>
            <a:ext cx="9144000" cy="908050"/>
            <a:chOff x="0" y="0"/>
            <a:chExt cx="5760" cy="572"/>
          </a:xfrm>
        </p:grpSpPr>
        <p:sp>
          <p:nvSpPr>
            <p:cNvPr id="174086" name="Rectangle 6"/>
            <p:cNvSpPr>
              <a:spLocks noChangeArrowheads="1"/>
            </p:cNvSpPr>
            <p:nvPr/>
          </p:nvSpPr>
          <p:spPr bwMode="invGray">
            <a:xfrm>
              <a:off x="0" y="0"/>
              <a:ext cx="5760" cy="57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418AEB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174087" name="Text Box 7"/>
            <p:cNvSpPr txBox="1">
              <a:spLocks noChangeArrowheads="1"/>
            </p:cNvSpPr>
            <p:nvPr/>
          </p:nvSpPr>
          <p:spPr bwMode="black">
            <a:xfrm>
              <a:off x="912" y="74"/>
              <a:ext cx="4800" cy="4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ar-SA" altLang="fa-IR" sz="3800" b="1" dirty="0">
                  <a:solidFill>
                    <a:srgbClr val="C00000"/>
                  </a:solidFill>
                  <a:cs typeface="Titr" panose="00000700000000000000" pitchFamily="2" charset="-78"/>
                </a:rPr>
                <a:t>سط</a:t>
              </a:r>
              <a:r>
                <a:rPr lang="fa-IR" altLang="fa-IR" sz="3800" b="1" dirty="0">
                  <a:solidFill>
                    <a:srgbClr val="C00000"/>
                  </a:solidFill>
                  <a:cs typeface="Titr" panose="00000700000000000000" pitchFamily="2" charset="-78"/>
                </a:rPr>
                <a:t>و</a:t>
              </a:r>
              <a:r>
                <a:rPr lang="ar-SA" altLang="fa-IR" sz="3800" b="1" dirty="0">
                  <a:solidFill>
                    <a:srgbClr val="C00000"/>
                  </a:solidFill>
                  <a:cs typeface="Titr" panose="00000700000000000000" pitchFamily="2" charset="-78"/>
                </a:rPr>
                <a:t>ح تحول</a:t>
              </a:r>
              <a:r>
                <a:rPr lang="en-US" altLang="fa-IR" sz="3800" b="1" dirty="0">
                  <a:solidFill>
                    <a:srgbClr val="C00000"/>
                  </a:solidFill>
                  <a:cs typeface="Titr" panose="00000700000000000000" pitchFamily="2" charset="-78"/>
                </a:rPr>
                <a:t> </a:t>
              </a:r>
              <a:r>
                <a:rPr lang="ar-SA" altLang="fa-IR" sz="3800" b="1" dirty="0">
                  <a:solidFill>
                    <a:srgbClr val="C00000"/>
                  </a:solidFill>
                  <a:cs typeface="Titr" panose="00000700000000000000" pitchFamily="2" charset="-78"/>
                </a:rPr>
                <a:t>سازماني</a:t>
              </a:r>
              <a:endParaRPr lang="en-US" altLang="fa-IR" sz="3800" b="1" dirty="0">
                <a:solidFill>
                  <a:srgbClr val="C00000"/>
                </a:solidFill>
                <a:cs typeface="Titr" panose="00000700000000000000" pitchFamily="2" charset="-78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39976" y="6165304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11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4032994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852" y="980728"/>
            <a:ext cx="8960296" cy="5589587"/>
          </a:xfrm>
          <a:ln/>
        </p:spPr>
        <p:txBody>
          <a:bodyPr>
            <a:normAutofit/>
          </a:bodyPr>
          <a:lstStyle/>
          <a:p>
            <a:pPr algn="just">
              <a:lnSpc>
                <a:spcPct val="11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sz="2800" dirty="0">
                <a:solidFill>
                  <a:srgbClr val="002060"/>
                </a:solidFill>
                <a:cs typeface="B Titr" panose="00000700000000000000" pitchFamily="2" charset="-78"/>
              </a:rPr>
              <a:t> بهبود كاركرد </a:t>
            </a:r>
            <a:r>
              <a:rPr lang="fa-IR" altLang="fa-IR" sz="2800" dirty="0">
                <a:solidFill>
                  <a:srgbClr val="C00000"/>
                </a:solidFill>
                <a:cs typeface="B Titr" panose="00000700000000000000" pitchFamily="2" charset="-78"/>
              </a:rPr>
              <a:t>افراد</a:t>
            </a:r>
            <a:r>
              <a:rPr lang="fa-IR" altLang="fa-IR" sz="2800" dirty="0">
                <a:solidFill>
                  <a:srgbClr val="002060"/>
                </a:solidFill>
                <a:cs typeface="B Titr" panose="00000700000000000000" pitchFamily="2" charset="-78"/>
              </a:rPr>
              <a:t>، </a:t>
            </a:r>
            <a:r>
              <a:rPr lang="fa-IR" altLang="fa-IR" sz="2800" dirty="0">
                <a:solidFill>
                  <a:srgbClr val="007635"/>
                </a:solidFill>
                <a:cs typeface="B Titr" panose="00000700000000000000" pitchFamily="2" charset="-78"/>
              </a:rPr>
              <a:t>گروه‌ها</a:t>
            </a:r>
            <a:r>
              <a:rPr lang="fa-IR" altLang="fa-IR" sz="2800" dirty="0">
                <a:solidFill>
                  <a:srgbClr val="002060"/>
                </a:solidFill>
                <a:cs typeface="B Titr" panose="00000700000000000000" pitchFamily="2" charset="-78"/>
              </a:rPr>
              <a:t> و </a:t>
            </a:r>
            <a:r>
              <a:rPr lang="fa-IR" altLang="fa-IR" sz="2800" dirty="0">
                <a:solidFill>
                  <a:srgbClr val="4C216D"/>
                </a:solidFill>
                <a:cs typeface="B Titr" panose="00000700000000000000" pitchFamily="2" charset="-78"/>
              </a:rPr>
              <a:t>سازمان</a:t>
            </a:r>
          </a:p>
          <a:p>
            <a:pPr algn="just">
              <a:lnSpc>
                <a:spcPct val="11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sz="2800" dirty="0">
                <a:solidFill>
                  <a:srgbClr val="002060"/>
                </a:solidFill>
                <a:cs typeface="B Titr" panose="00000700000000000000" pitchFamily="2" charset="-78"/>
              </a:rPr>
              <a:t> انتقال روش و مهارت‌هاي ضروري كه اعضاي سازمان را قادر خواهد    ساخت، </a:t>
            </a:r>
            <a:r>
              <a:rPr lang="fa-IR" altLang="fa-IR" sz="2800" dirty="0">
                <a:solidFill>
                  <a:srgbClr val="4C216D"/>
                </a:solidFill>
                <a:cs typeface="B Titr" panose="00000700000000000000" pitchFamily="2" charset="-78"/>
              </a:rPr>
              <a:t>پيوسته كاركرد خود را بر اساس آن</a:t>
            </a:r>
            <a:r>
              <a:rPr lang="en-US" altLang="fa-IR" sz="2800" dirty="0">
                <a:solidFill>
                  <a:srgbClr val="4C216D"/>
                </a:solidFill>
                <a:cs typeface="B Titr" panose="00000700000000000000" pitchFamily="2" charset="-78"/>
              </a:rPr>
              <a:t>‌</a:t>
            </a:r>
            <a:r>
              <a:rPr lang="fa-IR" altLang="fa-IR" sz="2800" dirty="0">
                <a:solidFill>
                  <a:srgbClr val="4C216D"/>
                </a:solidFill>
                <a:cs typeface="B Titr" panose="00000700000000000000" pitchFamily="2" charset="-78"/>
              </a:rPr>
              <a:t>ها</a:t>
            </a:r>
            <a:r>
              <a:rPr lang="fa-IR" altLang="fa-IR" sz="2800" dirty="0">
                <a:solidFill>
                  <a:srgbClr val="002060"/>
                </a:solidFill>
                <a:cs typeface="B Titr" panose="00000700000000000000" pitchFamily="2" charset="-78"/>
              </a:rPr>
              <a:t>، </a:t>
            </a:r>
            <a:r>
              <a:rPr lang="fa-IR" altLang="fa-IR" sz="2800" dirty="0">
                <a:solidFill>
                  <a:srgbClr val="C00000"/>
                </a:solidFill>
                <a:cs typeface="B Titr" panose="00000700000000000000" pitchFamily="2" charset="-78"/>
              </a:rPr>
              <a:t>بهبود دهند</a:t>
            </a:r>
            <a:r>
              <a:rPr lang="fa-IR" altLang="fa-IR" sz="2800" dirty="0">
                <a:solidFill>
                  <a:srgbClr val="002060"/>
                </a:solidFill>
                <a:cs typeface="B Titr" panose="00000700000000000000" pitchFamily="2" charset="-78"/>
              </a:rPr>
              <a:t>.</a:t>
            </a:r>
            <a:r>
              <a:rPr lang="en-US" altLang="fa-IR" sz="2800" dirty="0">
                <a:solidFill>
                  <a:srgbClr val="002060"/>
                </a:solidFill>
                <a:cs typeface="B Titr" panose="00000700000000000000" pitchFamily="2" charset="-78"/>
              </a:rPr>
              <a:t> </a:t>
            </a:r>
          </a:p>
          <a:p>
            <a:pPr algn="just">
              <a:lnSpc>
                <a:spcPct val="11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sz="2800" dirty="0">
                <a:solidFill>
                  <a:srgbClr val="002060"/>
                </a:solidFill>
                <a:cs typeface="B Titr" panose="00000700000000000000" pitchFamily="2" charset="-78"/>
              </a:rPr>
              <a:t> </a:t>
            </a:r>
            <a:r>
              <a:rPr lang="ar-SA" altLang="fa-IR" sz="2800" dirty="0">
                <a:solidFill>
                  <a:srgbClr val="C00000"/>
                </a:solidFill>
                <a:cs typeface="B Titr" panose="00000700000000000000" pitchFamily="2" charset="-78"/>
              </a:rPr>
              <a:t>بهتر كردن </a:t>
            </a:r>
            <a:r>
              <a:rPr lang="ar-SA" altLang="fa-IR" sz="2800" dirty="0">
                <a:solidFill>
                  <a:srgbClr val="0070C0"/>
                </a:solidFill>
                <a:cs typeface="B Titr" panose="00000700000000000000" pitchFamily="2" charset="-78"/>
              </a:rPr>
              <a:t>عملكرد نيروي انساني</a:t>
            </a:r>
            <a:endParaRPr lang="fa-IR" altLang="fa-IR" sz="2800" dirty="0">
              <a:solidFill>
                <a:srgbClr val="0070C0"/>
              </a:solidFill>
              <a:cs typeface="B Titr" panose="00000700000000000000" pitchFamily="2" charset="-78"/>
            </a:endParaRPr>
          </a:p>
          <a:p>
            <a:pPr algn="just">
              <a:lnSpc>
                <a:spcPct val="11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sz="2800" dirty="0">
                <a:solidFill>
                  <a:srgbClr val="002060"/>
                </a:solidFill>
                <a:cs typeface="B Titr" panose="00000700000000000000" pitchFamily="2" charset="-78"/>
              </a:rPr>
              <a:t> </a:t>
            </a:r>
            <a:r>
              <a:rPr lang="fa-IR" altLang="fa-IR" sz="2800" dirty="0">
                <a:solidFill>
                  <a:srgbClr val="C00000"/>
                </a:solidFill>
                <a:cs typeface="B Titr" panose="00000700000000000000" pitchFamily="2" charset="-78"/>
              </a:rPr>
              <a:t>تغيير رفتار كاركنان </a:t>
            </a:r>
            <a:r>
              <a:rPr lang="fa-IR" altLang="fa-IR" sz="2800" dirty="0">
                <a:solidFill>
                  <a:srgbClr val="002060"/>
                </a:solidFill>
                <a:cs typeface="B Titr" panose="00000700000000000000" pitchFamily="2" charset="-78"/>
              </a:rPr>
              <a:t>و </a:t>
            </a:r>
            <a:r>
              <a:rPr lang="fa-IR" altLang="fa-IR" sz="2800" dirty="0">
                <a:solidFill>
                  <a:srgbClr val="0066CC"/>
                </a:solidFill>
                <a:cs typeface="B Titr" panose="00000700000000000000" pitchFamily="2" charset="-78"/>
              </a:rPr>
              <a:t>همسو ساختن </a:t>
            </a:r>
            <a:r>
              <a:rPr lang="fa-IR" altLang="fa-IR" sz="2800" dirty="0">
                <a:solidFill>
                  <a:srgbClr val="002060"/>
                </a:solidFill>
                <a:cs typeface="B Titr" panose="00000700000000000000" pitchFamily="2" charset="-78"/>
              </a:rPr>
              <a:t>آن</a:t>
            </a:r>
            <a:r>
              <a:rPr lang="en-US" altLang="fa-IR" sz="2800" dirty="0">
                <a:solidFill>
                  <a:srgbClr val="002060"/>
                </a:solidFill>
                <a:cs typeface="B Titr" panose="00000700000000000000" pitchFamily="2" charset="-78"/>
              </a:rPr>
              <a:t>‌</a:t>
            </a:r>
            <a:r>
              <a:rPr lang="fa-IR" altLang="fa-IR" sz="2800" dirty="0">
                <a:solidFill>
                  <a:srgbClr val="002060"/>
                </a:solidFill>
                <a:cs typeface="B Titr" panose="00000700000000000000" pitchFamily="2" charset="-78"/>
              </a:rPr>
              <a:t>ها با </a:t>
            </a:r>
            <a:r>
              <a:rPr lang="fa-IR" altLang="fa-IR" sz="2800" dirty="0">
                <a:solidFill>
                  <a:srgbClr val="007635"/>
                </a:solidFill>
                <a:cs typeface="B Titr" panose="00000700000000000000" pitchFamily="2" charset="-78"/>
              </a:rPr>
              <a:t>نيازهاي نو </a:t>
            </a:r>
          </a:p>
          <a:p>
            <a:pPr algn="just">
              <a:lnSpc>
                <a:spcPct val="11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sz="2800" dirty="0">
                <a:solidFill>
                  <a:srgbClr val="002060"/>
                </a:solidFill>
                <a:cs typeface="B Titr" panose="00000700000000000000" pitchFamily="2" charset="-78"/>
              </a:rPr>
              <a:t> هدف تغيير، </a:t>
            </a:r>
            <a:r>
              <a:rPr lang="fa-IR" altLang="fa-IR" sz="2800" dirty="0">
                <a:solidFill>
                  <a:srgbClr val="007635"/>
                </a:solidFill>
                <a:cs typeface="B Titr" panose="00000700000000000000" pitchFamily="2" charset="-78"/>
              </a:rPr>
              <a:t>سيستم</a:t>
            </a:r>
            <a:r>
              <a:rPr lang="fa-IR" altLang="fa-IR" sz="2800" dirty="0">
                <a:solidFill>
                  <a:srgbClr val="002060"/>
                </a:solidFill>
                <a:cs typeface="B Titr" panose="00000700000000000000" pitchFamily="2" charset="-78"/>
              </a:rPr>
              <a:t> است نه </a:t>
            </a:r>
            <a:r>
              <a:rPr lang="fa-IR" altLang="fa-IR" sz="2800" dirty="0">
                <a:solidFill>
                  <a:srgbClr val="C00000"/>
                </a:solidFill>
                <a:cs typeface="B Titr" panose="00000700000000000000" pitchFamily="2" charset="-78"/>
              </a:rPr>
              <a:t>افراد</a:t>
            </a:r>
            <a:r>
              <a:rPr lang="fa-IR" altLang="fa-IR" sz="2800" dirty="0">
                <a:solidFill>
                  <a:srgbClr val="002060"/>
                </a:solidFill>
                <a:cs typeface="B Titr" panose="00000700000000000000" pitchFamily="2" charset="-78"/>
              </a:rPr>
              <a:t>، اگر چه افراد وسيله تغييرند.</a:t>
            </a:r>
          </a:p>
          <a:p>
            <a:pPr algn="just">
              <a:lnSpc>
                <a:spcPct val="11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sz="2800" b="1" dirty="0">
                <a:solidFill>
                  <a:srgbClr val="800080"/>
                </a:solidFill>
                <a:cs typeface="B Titr" panose="00000700000000000000" pitchFamily="2" charset="-78"/>
              </a:rPr>
              <a:t> </a:t>
            </a:r>
            <a:r>
              <a:rPr lang="ar-SA" altLang="fa-IR" sz="2800" b="1" dirty="0">
                <a:solidFill>
                  <a:srgbClr val="0066CC"/>
                </a:solidFill>
                <a:cs typeface="B Titr" panose="00000700000000000000" pitchFamily="2" charset="-78"/>
              </a:rPr>
              <a:t>بهتر كردن </a:t>
            </a:r>
            <a:r>
              <a:rPr lang="ar-SA" altLang="fa-IR" sz="2800" b="1" dirty="0">
                <a:solidFill>
                  <a:srgbClr val="800080"/>
                </a:solidFill>
                <a:cs typeface="B Titr" panose="00000700000000000000" pitchFamily="2" charset="-78"/>
              </a:rPr>
              <a:t>فرآيند</a:t>
            </a:r>
            <a:r>
              <a:rPr lang="fa-IR" altLang="fa-IR" sz="2800" b="1" dirty="0">
                <a:solidFill>
                  <a:srgbClr val="800080"/>
                </a:solidFill>
                <a:cs typeface="B Titr" panose="00000700000000000000" pitchFamily="2" charset="-78"/>
              </a:rPr>
              <a:t> </a:t>
            </a:r>
            <a:r>
              <a:rPr lang="ar-SA" altLang="fa-IR" sz="2800" b="1" dirty="0">
                <a:solidFill>
                  <a:srgbClr val="800080"/>
                </a:solidFill>
                <a:cs typeface="B Titr" panose="00000700000000000000" pitchFamily="2" charset="-78"/>
              </a:rPr>
              <a:t>كاري</a:t>
            </a:r>
            <a:endParaRPr lang="fa-IR" altLang="fa-IR" sz="2800" b="1" dirty="0">
              <a:solidFill>
                <a:srgbClr val="800080"/>
              </a:solidFill>
              <a:cs typeface="B Titr" panose="00000700000000000000" pitchFamily="2" charset="-78"/>
            </a:endParaRPr>
          </a:p>
          <a:p>
            <a:pPr algn="just">
              <a:lnSpc>
                <a:spcPct val="11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sz="2800" b="1" dirty="0">
                <a:solidFill>
                  <a:srgbClr val="800080"/>
                </a:solidFill>
                <a:cs typeface="B Titr" panose="00000700000000000000" pitchFamily="2" charset="-78"/>
              </a:rPr>
              <a:t> </a:t>
            </a:r>
            <a:r>
              <a:rPr lang="fa-IR" altLang="fa-IR" sz="2800" b="1" dirty="0">
                <a:solidFill>
                  <a:srgbClr val="FF0000"/>
                </a:solidFill>
                <a:cs typeface="B Titr" panose="00000700000000000000" pitchFamily="2" charset="-78"/>
              </a:rPr>
              <a:t>ايجاد هماهنگي و سازگاري </a:t>
            </a:r>
            <a:r>
              <a:rPr lang="fa-IR" altLang="fa-IR" sz="2800" b="1" dirty="0">
                <a:solidFill>
                  <a:srgbClr val="800080"/>
                </a:solidFill>
                <a:cs typeface="B Titr" panose="00000700000000000000" pitchFamily="2" charset="-78"/>
              </a:rPr>
              <a:t>اجزاي سيستم (ساختار، استراتژي، فرهنگ و  فرايندها)</a:t>
            </a:r>
          </a:p>
          <a:p>
            <a:pPr algn="just">
              <a:lnSpc>
                <a:spcPct val="11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sz="3600" b="1" dirty="0">
                <a:solidFill>
                  <a:srgbClr val="800080"/>
                </a:solidFill>
                <a:cs typeface="B Titr" panose="00000700000000000000" pitchFamily="2" charset="-78"/>
              </a:rPr>
              <a:t> </a:t>
            </a:r>
            <a:r>
              <a:rPr lang="fa-IR" altLang="fa-IR" sz="2800" b="1" dirty="0">
                <a:solidFill>
                  <a:srgbClr val="800080"/>
                </a:solidFill>
                <a:cs typeface="B Titr" panose="00000700000000000000" pitchFamily="2" charset="-78"/>
              </a:rPr>
              <a:t>همساز كردن </a:t>
            </a:r>
            <a:r>
              <a:rPr lang="fa-IR" altLang="fa-IR" sz="2800" b="1" dirty="0">
                <a:solidFill>
                  <a:srgbClr val="0070C0"/>
                </a:solidFill>
                <a:cs typeface="B Titr" panose="00000700000000000000" pitchFamily="2" charset="-78"/>
              </a:rPr>
              <a:t>سازمان</a:t>
            </a:r>
            <a:r>
              <a:rPr lang="fa-IR" altLang="fa-IR" sz="2800" b="1" dirty="0">
                <a:solidFill>
                  <a:srgbClr val="800080"/>
                </a:solidFill>
                <a:cs typeface="B Titr" panose="00000700000000000000" pitchFamily="2" charset="-78"/>
              </a:rPr>
              <a:t> با نيازهاي محيطي</a:t>
            </a:r>
          </a:p>
        </p:txBody>
      </p:sp>
      <p:grpSp>
        <p:nvGrpSpPr>
          <p:cNvPr id="136195" name="Group 3"/>
          <p:cNvGrpSpPr>
            <a:grpSpLocks/>
          </p:cNvGrpSpPr>
          <p:nvPr/>
        </p:nvGrpSpPr>
        <p:grpSpPr bwMode="auto">
          <a:xfrm>
            <a:off x="0" y="-195105"/>
            <a:ext cx="9144000" cy="959809"/>
            <a:chOff x="0" y="0"/>
            <a:chExt cx="5760" cy="755"/>
          </a:xfrm>
        </p:grpSpPr>
        <p:sp>
          <p:nvSpPr>
            <p:cNvPr id="136196" name="Rectangle 4"/>
            <p:cNvSpPr>
              <a:spLocks noChangeArrowheads="1"/>
            </p:cNvSpPr>
            <p:nvPr/>
          </p:nvSpPr>
          <p:spPr bwMode="invGray">
            <a:xfrm>
              <a:off x="0" y="0"/>
              <a:ext cx="5760" cy="75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418AEB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136197" name="Text Box 5"/>
            <p:cNvSpPr txBox="1">
              <a:spLocks noChangeArrowheads="1"/>
            </p:cNvSpPr>
            <p:nvPr/>
          </p:nvSpPr>
          <p:spPr bwMode="black">
            <a:xfrm>
              <a:off x="912" y="149"/>
              <a:ext cx="4800" cy="4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fa-IR" altLang="fa-IR" sz="3800" b="1" dirty="0">
                  <a:solidFill>
                    <a:srgbClr val="C00000"/>
                  </a:solidFill>
                  <a:cs typeface="Titr" panose="00000700000000000000" pitchFamily="2" charset="-78"/>
                </a:rPr>
                <a:t>اهداف تحول </a:t>
              </a:r>
              <a:r>
                <a:rPr lang="ar-SA" altLang="fa-IR" sz="3800" b="1" dirty="0">
                  <a:solidFill>
                    <a:srgbClr val="C00000"/>
                  </a:solidFill>
                  <a:cs typeface="Titr" panose="00000700000000000000" pitchFamily="2" charset="-78"/>
                </a:rPr>
                <a:t>سازماني</a:t>
              </a:r>
              <a:endParaRPr lang="en-US" altLang="fa-IR" sz="3800" b="1" dirty="0">
                <a:solidFill>
                  <a:srgbClr val="C00000"/>
                </a:solidFill>
                <a:cs typeface="Titr" panose="00000700000000000000" pitchFamily="2" charset="-78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39976" y="6309320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12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612069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6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6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6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6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6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6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6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6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6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61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61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61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61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61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39" name="AutoShape 47"/>
          <p:cNvSpPr>
            <a:spLocks noChangeArrowheads="1"/>
          </p:cNvSpPr>
          <p:nvPr/>
        </p:nvSpPr>
        <p:spPr bwMode="auto">
          <a:xfrm>
            <a:off x="7453313" y="2638425"/>
            <a:ext cx="1582737" cy="7191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257DFF"/>
              </a:gs>
              <a:gs pos="50000">
                <a:srgbClr val="CDE6FF"/>
              </a:gs>
              <a:gs pos="100000">
                <a:srgbClr val="257DFF"/>
              </a:gs>
            </a:gsLst>
            <a:lin ang="2700000" scaled="1"/>
          </a:gradFill>
          <a:ln w="22225" algn="ctr">
            <a:solidFill>
              <a:srgbClr val="3366C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fa-IR" altLang="fa-IR" sz="2000" b="1">
                <a:solidFill>
                  <a:srgbClr val="000099"/>
                </a:solidFill>
                <a:cs typeface="Nazanin" panose="00000700000000000000" pitchFamily="2" charset="-78"/>
              </a:rPr>
              <a:t>افراد</a:t>
            </a:r>
            <a:endParaRPr lang="en-US" altLang="fa-IR" sz="2000" b="1">
              <a:solidFill>
                <a:srgbClr val="000099"/>
              </a:solidFill>
              <a:cs typeface="Nazanin" panose="00000700000000000000" pitchFamily="2" charset="-78"/>
            </a:endParaRPr>
          </a:p>
        </p:txBody>
      </p:sp>
      <p:sp>
        <p:nvSpPr>
          <p:cNvPr id="2" name="AutoShape 4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752850" y="1412875"/>
            <a:ext cx="2376488" cy="7493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257DFF"/>
              </a:gs>
              <a:gs pos="50000">
                <a:srgbClr val="CDE6FF"/>
              </a:gs>
              <a:gs pos="100000">
                <a:srgbClr val="257DFF"/>
              </a:gs>
            </a:gsLst>
            <a:lin ang="2700000" scaled="1"/>
          </a:gradFill>
          <a:ln w="22225" algn="ctr">
            <a:solidFill>
              <a:srgbClr val="3366C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fa-IR" altLang="fa-IR" sz="3200" b="1" dirty="0">
                <a:solidFill>
                  <a:srgbClr val="002060"/>
                </a:solidFill>
                <a:cs typeface="Nazanin" panose="00000700000000000000" pitchFamily="2" charset="-78"/>
              </a:rPr>
              <a:t>تحول سازماني</a:t>
            </a:r>
            <a:endParaRPr lang="en-US" altLang="fa-IR" sz="3200" b="1" dirty="0">
              <a:solidFill>
                <a:srgbClr val="002060"/>
              </a:solidFill>
              <a:cs typeface="Nazanin" panose="00000700000000000000" pitchFamily="2" charset="-78"/>
            </a:endParaRPr>
          </a:p>
        </p:txBody>
      </p:sp>
      <p:sp>
        <p:nvSpPr>
          <p:cNvPr id="3" name="AutoShape 47"/>
          <p:cNvSpPr>
            <a:spLocks noChangeArrowheads="1"/>
          </p:cNvSpPr>
          <p:nvPr/>
        </p:nvSpPr>
        <p:spPr bwMode="auto">
          <a:xfrm>
            <a:off x="5799138" y="2638425"/>
            <a:ext cx="1582737" cy="7191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257DFF"/>
              </a:gs>
              <a:gs pos="50000">
                <a:srgbClr val="CDE6FF"/>
              </a:gs>
              <a:gs pos="100000">
                <a:srgbClr val="257DFF"/>
              </a:gs>
            </a:gsLst>
            <a:lin ang="2700000" scaled="1"/>
          </a:gradFill>
          <a:ln w="22225" algn="ctr">
            <a:solidFill>
              <a:srgbClr val="3366C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fa-IR" altLang="fa-IR" sz="2000" b="1">
                <a:solidFill>
                  <a:srgbClr val="000099"/>
                </a:solidFill>
                <a:cs typeface="Nazanin" panose="00000700000000000000" pitchFamily="2" charset="-78"/>
              </a:rPr>
              <a:t>مقولات فيزيکي</a:t>
            </a:r>
            <a:endParaRPr lang="en-US" altLang="fa-IR" sz="2000" b="1">
              <a:solidFill>
                <a:srgbClr val="000099"/>
              </a:solidFill>
              <a:cs typeface="Nazanin" panose="00000700000000000000" pitchFamily="2" charset="-78"/>
            </a:endParaRPr>
          </a:p>
        </p:txBody>
      </p:sp>
      <p:sp>
        <p:nvSpPr>
          <p:cNvPr id="4" name="AutoShape 47"/>
          <p:cNvSpPr>
            <a:spLocks noChangeArrowheads="1"/>
          </p:cNvSpPr>
          <p:nvPr/>
        </p:nvSpPr>
        <p:spPr bwMode="auto">
          <a:xfrm>
            <a:off x="830263" y="2638425"/>
            <a:ext cx="1582737" cy="7191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257DFF"/>
              </a:gs>
              <a:gs pos="50000">
                <a:srgbClr val="CDE6FF"/>
              </a:gs>
              <a:gs pos="100000">
                <a:srgbClr val="257DFF"/>
              </a:gs>
            </a:gsLst>
            <a:lin ang="2700000" scaled="1"/>
          </a:gradFill>
          <a:ln w="22225" algn="ctr">
            <a:solidFill>
              <a:srgbClr val="3366C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fa-IR" altLang="fa-IR" sz="2000" b="1">
                <a:solidFill>
                  <a:srgbClr val="000099"/>
                </a:solidFill>
                <a:cs typeface="Nazanin" panose="00000700000000000000" pitchFamily="2" charset="-78"/>
              </a:rPr>
              <a:t>فرهنگ</a:t>
            </a:r>
            <a:endParaRPr lang="en-US" altLang="fa-IR" sz="2000" b="1">
              <a:solidFill>
                <a:srgbClr val="000099"/>
              </a:solidFill>
              <a:cs typeface="Nazanin" panose="00000700000000000000" pitchFamily="2" charset="-78"/>
            </a:endParaRPr>
          </a:p>
        </p:txBody>
      </p:sp>
      <p:sp>
        <p:nvSpPr>
          <p:cNvPr id="5" name="AutoShape 47"/>
          <p:cNvSpPr>
            <a:spLocks noChangeArrowheads="1"/>
          </p:cNvSpPr>
          <p:nvPr/>
        </p:nvSpPr>
        <p:spPr bwMode="auto">
          <a:xfrm>
            <a:off x="2486025" y="2638425"/>
            <a:ext cx="1582738" cy="7191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257DFF"/>
              </a:gs>
              <a:gs pos="50000">
                <a:srgbClr val="CDE6FF"/>
              </a:gs>
              <a:gs pos="100000">
                <a:srgbClr val="257DFF"/>
              </a:gs>
            </a:gsLst>
            <a:lin ang="2700000" scaled="1"/>
          </a:gradFill>
          <a:ln w="22225" algn="ctr">
            <a:solidFill>
              <a:srgbClr val="3366C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fa-IR" altLang="fa-IR" sz="2000" b="1">
                <a:solidFill>
                  <a:srgbClr val="000099"/>
                </a:solidFill>
                <a:cs typeface="Nazanin" panose="00000700000000000000" pitchFamily="2" charset="-78"/>
              </a:rPr>
              <a:t>ساختار</a:t>
            </a:r>
            <a:endParaRPr lang="en-US" altLang="fa-IR" sz="2000" b="1">
              <a:solidFill>
                <a:srgbClr val="000099"/>
              </a:solidFill>
              <a:cs typeface="Nazanin" panose="00000700000000000000" pitchFamily="2" charset="-78"/>
            </a:endParaRPr>
          </a:p>
        </p:txBody>
      </p:sp>
      <p:sp>
        <p:nvSpPr>
          <p:cNvPr id="6" name="AutoShape 47"/>
          <p:cNvSpPr>
            <a:spLocks noChangeArrowheads="1"/>
          </p:cNvSpPr>
          <p:nvPr/>
        </p:nvSpPr>
        <p:spPr bwMode="auto">
          <a:xfrm>
            <a:off x="4143375" y="2638425"/>
            <a:ext cx="1582738" cy="7191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257DFF"/>
              </a:gs>
              <a:gs pos="50000">
                <a:srgbClr val="CDE6FF"/>
              </a:gs>
              <a:gs pos="100000">
                <a:srgbClr val="257DFF"/>
              </a:gs>
            </a:gsLst>
            <a:lin ang="2700000" scaled="1"/>
          </a:gradFill>
          <a:ln w="22225" algn="ctr">
            <a:solidFill>
              <a:srgbClr val="3366C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fa-IR" altLang="fa-IR" sz="2000" b="1">
                <a:solidFill>
                  <a:srgbClr val="000099"/>
                </a:solidFill>
                <a:cs typeface="Nazanin" panose="00000700000000000000" pitchFamily="2" charset="-78"/>
              </a:rPr>
              <a:t>فناوري</a:t>
            </a:r>
            <a:endParaRPr lang="en-US" altLang="fa-IR" sz="2000" b="1">
              <a:solidFill>
                <a:srgbClr val="000099"/>
              </a:solidFill>
              <a:cs typeface="Nazanin" panose="00000700000000000000" pitchFamily="2" charset="-78"/>
            </a:endParaRPr>
          </a:p>
        </p:txBody>
      </p:sp>
      <p:cxnSp>
        <p:nvCxnSpPr>
          <p:cNvPr id="137224" name="AutoShape 8"/>
          <p:cNvCxnSpPr>
            <a:cxnSpLocks noChangeShapeType="1"/>
          </p:cNvCxnSpPr>
          <p:nvPr/>
        </p:nvCxnSpPr>
        <p:spPr bwMode="auto">
          <a:xfrm rot="5400000">
            <a:off x="3055144" y="740569"/>
            <a:ext cx="454025" cy="3319463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accent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7225" name="AutoShape 9"/>
          <p:cNvCxnSpPr>
            <a:cxnSpLocks noChangeShapeType="1"/>
          </p:cNvCxnSpPr>
          <p:nvPr/>
        </p:nvCxnSpPr>
        <p:spPr bwMode="auto">
          <a:xfrm rot="5400000">
            <a:off x="3883025" y="1568451"/>
            <a:ext cx="454025" cy="166370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accent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7226" name="AutoShape 10"/>
          <p:cNvCxnSpPr>
            <a:cxnSpLocks noChangeShapeType="1"/>
          </p:cNvCxnSpPr>
          <p:nvPr/>
        </p:nvCxnSpPr>
        <p:spPr bwMode="auto">
          <a:xfrm rot="5400000">
            <a:off x="4711700" y="2397126"/>
            <a:ext cx="454025" cy="6350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accent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7227" name="AutoShape 11"/>
          <p:cNvCxnSpPr>
            <a:cxnSpLocks noChangeShapeType="1"/>
          </p:cNvCxnSpPr>
          <p:nvPr/>
        </p:nvCxnSpPr>
        <p:spPr bwMode="auto">
          <a:xfrm rot="16200000" flipH="1">
            <a:off x="5539581" y="1575595"/>
            <a:ext cx="454025" cy="1649412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accent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7228" name="AutoShape 12"/>
          <p:cNvCxnSpPr>
            <a:cxnSpLocks noChangeShapeType="1"/>
            <a:endCxn id="136239" idx="0"/>
          </p:cNvCxnSpPr>
          <p:nvPr/>
        </p:nvCxnSpPr>
        <p:spPr bwMode="auto">
          <a:xfrm rot="16200000" flipH="1">
            <a:off x="6366669" y="748507"/>
            <a:ext cx="454025" cy="3303587"/>
          </a:xfrm>
          <a:prstGeom prst="bentConnector3">
            <a:avLst>
              <a:gd name="adj1" fmla="val 50000"/>
            </a:avLst>
          </a:prstGeom>
          <a:noFill/>
          <a:ln w="19050">
            <a:solidFill>
              <a:schemeClr val="accent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AutoShape 47"/>
          <p:cNvSpPr>
            <a:spLocks noChangeArrowheads="1"/>
          </p:cNvSpPr>
          <p:nvPr/>
        </p:nvSpPr>
        <p:spPr bwMode="auto">
          <a:xfrm>
            <a:off x="6877050" y="3776663"/>
            <a:ext cx="1187450" cy="588962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 algn="ctr">
            <a:solidFill>
              <a:srgbClr val="3366C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fa-IR" altLang="fa-IR" sz="1400" b="1">
                <a:solidFill>
                  <a:srgbClr val="000099"/>
                </a:solidFill>
                <a:cs typeface="Nazanin" panose="00000700000000000000" pitchFamily="2" charset="-78"/>
              </a:rPr>
              <a:t>مهارت</a:t>
            </a:r>
            <a:r>
              <a:rPr lang="en-US" altLang="fa-IR" sz="1400" b="1">
                <a:solidFill>
                  <a:srgbClr val="000099"/>
                </a:solidFill>
                <a:cs typeface="Nazanin" panose="00000700000000000000" pitchFamily="2" charset="-78"/>
              </a:rPr>
              <a:t>‌</a:t>
            </a:r>
            <a:r>
              <a:rPr lang="fa-IR" altLang="fa-IR" sz="1400" b="1">
                <a:solidFill>
                  <a:srgbClr val="000099"/>
                </a:solidFill>
                <a:cs typeface="Nazanin" panose="00000700000000000000" pitchFamily="2" charset="-78"/>
              </a:rPr>
              <a:t>ها</a:t>
            </a:r>
            <a:endParaRPr lang="en-US" altLang="fa-IR" sz="1400" b="1">
              <a:solidFill>
                <a:srgbClr val="000099"/>
              </a:solidFill>
              <a:cs typeface="Nazanin" panose="00000700000000000000" pitchFamily="2" charset="-78"/>
            </a:endParaRPr>
          </a:p>
        </p:txBody>
      </p:sp>
      <p:cxnSp>
        <p:nvCxnSpPr>
          <p:cNvPr id="137230" name="AutoShape 14"/>
          <p:cNvCxnSpPr>
            <a:cxnSpLocks noChangeShapeType="1"/>
            <a:stCxn id="136239" idx="2"/>
          </p:cNvCxnSpPr>
          <p:nvPr/>
        </p:nvCxnSpPr>
        <p:spPr bwMode="auto">
          <a:xfrm rot="5400000">
            <a:off x="7803356" y="3629819"/>
            <a:ext cx="703263" cy="180975"/>
          </a:xfrm>
          <a:prstGeom prst="bentConnector2">
            <a:avLst/>
          </a:prstGeom>
          <a:noFill/>
          <a:ln w="19050">
            <a:solidFill>
              <a:schemeClr val="accent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AutoShape 47"/>
          <p:cNvSpPr>
            <a:spLocks noChangeArrowheads="1"/>
          </p:cNvSpPr>
          <p:nvPr/>
        </p:nvSpPr>
        <p:spPr bwMode="auto">
          <a:xfrm>
            <a:off x="6877050" y="4424363"/>
            <a:ext cx="1187450" cy="588962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rgbClr val="3366CC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fa-IR" altLang="fa-IR" sz="1400" b="1">
                <a:solidFill>
                  <a:srgbClr val="000099"/>
                </a:solidFill>
                <a:cs typeface="Nazanin" panose="00000700000000000000" pitchFamily="2" charset="-78"/>
              </a:rPr>
              <a:t>انتظارات</a:t>
            </a:r>
            <a:endParaRPr lang="en-US" altLang="fa-IR" sz="1400" b="1">
              <a:solidFill>
                <a:srgbClr val="000099"/>
              </a:solidFill>
              <a:cs typeface="Nazanin" panose="00000700000000000000" pitchFamily="2" charset="-78"/>
            </a:endParaRPr>
          </a:p>
        </p:txBody>
      </p:sp>
      <p:sp>
        <p:nvSpPr>
          <p:cNvPr id="9" name="AutoShape 47"/>
          <p:cNvSpPr>
            <a:spLocks noChangeArrowheads="1"/>
          </p:cNvSpPr>
          <p:nvPr/>
        </p:nvSpPr>
        <p:spPr bwMode="auto">
          <a:xfrm>
            <a:off x="6877050" y="5145088"/>
            <a:ext cx="1187450" cy="588962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rgbClr val="3366CC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fa-IR" altLang="fa-IR" sz="1400" b="1">
                <a:solidFill>
                  <a:srgbClr val="000099"/>
                </a:solidFill>
                <a:cs typeface="Nazanin" panose="00000700000000000000" pitchFamily="2" charset="-78"/>
              </a:rPr>
              <a:t>رفتارها</a:t>
            </a:r>
            <a:endParaRPr lang="en-US" altLang="fa-IR" sz="1400" b="1">
              <a:solidFill>
                <a:srgbClr val="000099"/>
              </a:solidFill>
              <a:cs typeface="Nazanin" panose="00000700000000000000" pitchFamily="2" charset="-78"/>
            </a:endParaRPr>
          </a:p>
        </p:txBody>
      </p:sp>
      <p:sp>
        <p:nvSpPr>
          <p:cNvPr id="10" name="AutoShape 47"/>
          <p:cNvSpPr>
            <a:spLocks noChangeArrowheads="1"/>
          </p:cNvSpPr>
          <p:nvPr/>
        </p:nvSpPr>
        <p:spPr bwMode="auto">
          <a:xfrm>
            <a:off x="5221288" y="3790950"/>
            <a:ext cx="1187450" cy="5889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rgbClr val="3366CC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fa-IR" altLang="fa-IR" sz="1400" b="1">
                <a:solidFill>
                  <a:srgbClr val="000099"/>
                </a:solidFill>
                <a:cs typeface="Nazanin" panose="00000700000000000000" pitchFamily="2" charset="-78"/>
              </a:rPr>
              <a:t>فضا</a:t>
            </a:r>
            <a:endParaRPr lang="en-US" altLang="fa-IR" sz="1400" b="1">
              <a:solidFill>
                <a:srgbClr val="000099"/>
              </a:solidFill>
              <a:cs typeface="Nazanin" panose="00000700000000000000" pitchFamily="2" charset="-78"/>
            </a:endParaRPr>
          </a:p>
        </p:txBody>
      </p:sp>
      <p:sp>
        <p:nvSpPr>
          <p:cNvPr id="11" name="AutoShape 47"/>
          <p:cNvSpPr>
            <a:spLocks noChangeArrowheads="1"/>
          </p:cNvSpPr>
          <p:nvPr/>
        </p:nvSpPr>
        <p:spPr bwMode="auto">
          <a:xfrm>
            <a:off x="5221288" y="4438650"/>
            <a:ext cx="1187450" cy="5889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rgbClr val="3366CC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fa-IR" altLang="fa-IR" sz="1400" b="1">
                <a:solidFill>
                  <a:srgbClr val="000099"/>
                </a:solidFill>
                <a:cs typeface="Nazanin" panose="00000700000000000000" pitchFamily="2" charset="-78"/>
              </a:rPr>
              <a:t>چيدمان</a:t>
            </a:r>
            <a:endParaRPr lang="en-US" altLang="fa-IR" sz="1400" b="1">
              <a:solidFill>
                <a:srgbClr val="000099"/>
              </a:solidFill>
              <a:cs typeface="Nazanin" panose="00000700000000000000" pitchFamily="2" charset="-78"/>
            </a:endParaRPr>
          </a:p>
        </p:txBody>
      </p:sp>
      <p:cxnSp>
        <p:nvCxnSpPr>
          <p:cNvPr id="137235" name="AutoShape 19"/>
          <p:cNvCxnSpPr>
            <a:cxnSpLocks noChangeShapeType="1"/>
          </p:cNvCxnSpPr>
          <p:nvPr/>
        </p:nvCxnSpPr>
        <p:spPr bwMode="auto">
          <a:xfrm rot="5400000">
            <a:off x="6141244" y="3636169"/>
            <a:ext cx="717550" cy="182562"/>
          </a:xfrm>
          <a:prstGeom prst="bentConnector2">
            <a:avLst/>
          </a:prstGeom>
          <a:noFill/>
          <a:ln w="19050">
            <a:solidFill>
              <a:schemeClr val="accent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7236" name="AutoShape 20"/>
          <p:cNvCxnSpPr>
            <a:cxnSpLocks noChangeShapeType="1"/>
          </p:cNvCxnSpPr>
          <p:nvPr/>
        </p:nvCxnSpPr>
        <p:spPr bwMode="auto">
          <a:xfrm rot="5400000">
            <a:off x="5817394" y="3960019"/>
            <a:ext cx="1365250" cy="182562"/>
          </a:xfrm>
          <a:prstGeom prst="bentConnector2">
            <a:avLst/>
          </a:prstGeom>
          <a:noFill/>
          <a:ln w="19050">
            <a:solidFill>
              <a:schemeClr val="accent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AutoShape 47"/>
          <p:cNvSpPr>
            <a:spLocks noChangeArrowheads="1"/>
          </p:cNvSpPr>
          <p:nvPr/>
        </p:nvSpPr>
        <p:spPr bwMode="auto">
          <a:xfrm>
            <a:off x="3565525" y="3765550"/>
            <a:ext cx="1187450" cy="5889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rgbClr val="3366CC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fa-IR" altLang="fa-IR" sz="1400" b="1">
                <a:solidFill>
                  <a:srgbClr val="000099"/>
                </a:solidFill>
                <a:cs typeface="Nazanin" panose="00000700000000000000" pitchFamily="2" charset="-78"/>
              </a:rPr>
              <a:t>نحوه توليد</a:t>
            </a:r>
            <a:endParaRPr lang="en-US" altLang="fa-IR" sz="1400" b="1">
              <a:solidFill>
                <a:srgbClr val="000099"/>
              </a:solidFill>
              <a:cs typeface="Nazanin" panose="00000700000000000000" pitchFamily="2" charset="-78"/>
            </a:endParaRPr>
          </a:p>
        </p:txBody>
      </p:sp>
      <p:cxnSp>
        <p:nvCxnSpPr>
          <p:cNvPr id="137238" name="AutoShape 22"/>
          <p:cNvCxnSpPr>
            <a:cxnSpLocks noChangeShapeType="1"/>
          </p:cNvCxnSpPr>
          <p:nvPr/>
        </p:nvCxnSpPr>
        <p:spPr bwMode="auto">
          <a:xfrm rot="5400000">
            <a:off x="4498182" y="3623468"/>
            <a:ext cx="692150" cy="182563"/>
          </a:xfrm>
          <a:prstGeom prst="bentConnector2">
            <a:avLst/>
          </a:prstGeom>
          <a:noFill/>
          <a:ln w="19050">
            <a:solidFill>
              <a:schemeClr val="accent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AutoShape 47"/>
          <p:cNvSpPr>
            <a:spLocks noChangeArrowheads="1"/>
          </p:cNvSpPr>
          <p:nvPr/>
        </p:nvSpPr>
        <p:spPr bwMode="auto">
          <a:xfrm>
            <a:off x="3565525" y="4413250"/>
            <a:ext cx="1187450" cy="5889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rgbClr val="3366CC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fa-IR" altLang="fa-IR" sz="1400" b="1">
                <a:solidFill>
                  <a:srgbClr val="000099"/>
                </a:solidFill>
                <a:cs typeface="Nazanin" panose="00000700000000000000" pitchFamily="2" charset="-78"/>
              </a:rPr>
              <a:t>ابزار</a:t>
            </a:r>
            <a:endParaRPr lang="en-US" altLang="fa-IR" sz="1400" b="1">
              <a:solidFill>
                <a:srgbClr val="000099"/>
              </a:solidFill>
              <a:cs typeface="Nazanin" panose="00000700000000000000" pitchFamily="2" charset="-78"/>
            </a:endParaRPr>
          </a:p>
        </p:txBody>
      </p:sp>
      <p:sp>
        <p:nvSpPr>
          <p:cNvPr id="14" name="AutoShape 47"/>
          <p:cNvSpPr>
            <a:spLocks noChangeArrowheads="1"/>
          </p:cNvSpPr>
          <p:nvPr/>
        </p:nvSpPr>
        <p:spPr bwMode="auto">
          <a:xfrm>
            <a:off x="3565525" y="5133975"/>
            <a:ext cx="1187450" cy="5889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rgbClr val="3366CC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fa-IR" altLang="fa-IR" sz="1400" b="1">
                <a:solidFill>
                  <a:srgbClr val="000099"/>
                </a:solidFill>
                <a:cs typeface="Nazanin" panose="00000700000000000000" pitchFamily="2" charset="-78"/>
              </a:rPr>
              <a:t>ماشين</a:t>
            </a:r>
            <a:r>
              <a:rPr lang="en-US" altLang="fa-IR" sz="1400" b="1">
                <a:solidFill>
                  <a:srgbClr val="000099"/>
                </a:solidFill>
                <a:cs typeface="Nazanin" panose="00000700000000000000" pitchFamily="2" charset="-78"/>
              </a:rPr>
              <a:t>‌</a:t>
            </a:r>
            <a:r>
              <a:rPr lang="fa-IR" altLang="fa-IR" sz="1400" b="1">
                <a:solidFill>
                  <a:srgbClr val="000099"/>
                </a:solidFill>
                <a:cs typeface="Nazanin" panose="00000700000000000000" pitchFamily="2" charset="-78"/>
              </a:rPr>
              <a:t>آلات</a:t>
            </a:r>
            <a:endParaRPr lang="en-US" altLang="fa-IR" sz="1400" b="1">
              <a:solidFill>
                <a:srgbClr val="000099"/>
              </a:solidFill>
              <a:cs typeface="Nazanin" panose="00000700000000000000" pitchFamily="2" charset="-78"/>
            </a:endParaRPr>
          </a:p>
        </p:txBody>
      </p:sp>
      <p:cxnSp>
        <p:nvCxnSpPr>
          <p:cNvPr id="137241" name="AutoShape 25"/>
          <p:cNvCxnSpPr>
            <a:cxnSpLocks noChangeShapeType="1"/>
          </p:cNvCxnSpPr>
          <p:nvPr/>
        </p:nvCxnSpPr>
        <p:spPr bwMode="auto">
          <a:xfrm rot="5400000">
            <a:off x="4174332" y="3947318"/>
            <a:ext cx="1339850" cy="182563"/>
          </a:xfrm>
          <a:prstGeom prst="bentConnector2">
            <a:avLst/>
          </a:prstGeom>
          <a:noFill/>
          <a:ln w="19050">
            <a:solidFill>
              <a:schemeClr val="accent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7242" name="AutoShape 26"/>
          <p:cNvCxnSpPr>
            <a:cxnSpLocks noChangeShapeType="1"/>
          </p:cNvCxnSpPr>
          <p:nvPr/>
        </p:nvCxnSpPr>
        <p:spPr bwMode="auto">
          <a:xfrm rot="5400000">
            <a:off x="3813969" y="4307681"/>
            <a:ext cx="2060575" cy="182563"/>
          </a:xfrm>
          <a:prstGeom prst="bentConnector2">
            <a:avLst/>
          </a:prstGeom>
          <a:noFill/>
          <a:ln w="19050">
            <a:solidFill>
              <a:schemeClr val="accent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AutoShape 47"/>
          <p:cNvSpPr>
            <a:spLocks noChangeArrowheads="1"/>
          </p:cNvSpPr>
          <p:nvPr/>
        </p:nvSpPr>
        <p:spPr bwMode="auto">
          <a:xfrm>
            <a:off x="1836738" y="3765550"/>
            <a:ext cx="1187450" cy="5889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rgbClr val="3366CC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fa-IR" altLang="fa-IR" sz="1400" b="1">
                <a:solidFill>
                  <a:srgbClr val="000099"/>
                </a:solidFill>
                <a:cs typeface="Nazanin" panose="00000700000000000000" pitchFamily="2" charset="-78"/>
              </a:rPr>
              <a:t>روابط اداري</a:t>
            </a:r>
            <a:endParaRPr lang="en-US" altLang="fa-IR" sz="1400" b="1">
              <a:solidFill>
                <a:srgbClr val="000099"/>
              </a:solidFill>
              <a:cs typeface="Nazanin" panose="00000700000000000000" pitchFamily="2" charset="-78"/>
            </a:endParaRPr>
          </a:p>
        </p:txBody>
      </p:sp>
      <p:cxnSp>
        <p:nvCxnSpPr>
          <p:cNvPr id="137244" name="AutoShape 28"/>
          <p:cNvCxnSpPr>
            <a:cxnSpLocks noChangeShapeType="1"/>
          </p:cNvCxnSpPr>
          <p:nvPr/>
        </p:nvCxnSpPr>
        <p:spPr bwMode="auto">
          <a:xfrm rot="5400000">
            <a:off x="2805113" y="3587750"/>
            <a:ext cx="692150" cy="254000"/>
          </a:xfrm>
          <a:prstGeom prst="bentConnector2">
            <a:avLst/>
          </a:prstGeom>
          <a:noFill/>
          <a:ln w="19050">
            <a:solidFill>
              <a:schemeClr val="accent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AutoShape 47"/>
          <p:cNvSpPr>
            <a:spLocks noChangeArrowheads="1"/>
          </p:cNvSpPr>
          <p:nvPr/>
        </p:nvSpPr>
        <p:spPr bwMode="auto">
          <a:xfrm>
            <a:off x="1836738" y="4413250"/>
            <a:ext cx="1187450" cy="5889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rgbClr val="3366CC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fa-IR" altLang="fa-IR" sz="1400" b="1">
                <a:solidFill>
                  <a:srgbClr val="000099"/>
                </a:solidFill>
                <a:cs typeface="Nazanin" panose="00000700000000000000" pitchFamily="2" charset="-78"/>
              </a:rPr>
              <a:t>اختيارات</a:t>
            </a:r>
            <a:endParaRPr lang="en-US" altLang="fa-IR" sz="1400" b="1">
              <a:solidFill>
                <a:srgbClr val="000099"/>
              </a:solidFill>
              <a:cs typeface="Nazanin" panose="00000700000000000000" pitchFamily="2" charset="-78"/>
            </a:endParaRPr>
          </a:p>
        </p:txBody>
      </p:sp>
      <p:sp>
        <p:nvSpPr>
          <p:cNvPr id="17" name="AutoShape 47"/>
          <p:cNvSpPr>
            <a:spLocks noChangeArrowheads="1"/>
          </p:cNvSpPr>
          <p:nvPr/>
        </p:nvSpPr>
        <p:spPr bwMode="auto">
          <a:xfrm>
            <a:off x="1836738" y="5133975"/>
            <a:ext cx="1187450" cy="58896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rgbClr val="3366CC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fa-IR" altLang="fa-IR" sz="1400" b="1">
                <a:solidFill>
                  <a:srgbClr val="000099"/>
                </a:solidFill>
                <a:cs typeface="Nazanin" panose="00000700000000000000" pitchFamily="2" charset="-78"/>
              </a:rPr>
              <a:t>مکانيزم</a:t>
            </a:r>
            <a:r>
              <a:rPr lang="en-US" altLang="fa-IR" sz="1400" b="1">
                <a:solidFill>
                  <a:srgbClr val="000099"/>
                </a:solidFill>
                <a:cs typeface="Nazanin" panose="00000700000000000000" pitchFamily="2" charset="-78"/>
              </a:rPr>
              <a:t>‌</a:t>
            </a:r>
            <a:r>
              <a:rPr lang="fa-IR" altLang="fa-IR" sz="1400" b="1">
                <a:solidFill>
                  <a:srgbClr val="000099"/>
                </a:solidFill>
                <a:cs typeface="Nazanin" panose="00000700000000000000" pitchFamily="2" charset="-78"/>
              </a:rPr>
              <a:t>هاي </a:t>
            </a:r>
          </a:p>
          <a:p>
            <a:pPr algn="ctr"/>
            <a:r>
              <a:rPr lang="fa-IR" altLang="fa-IR" sz="1400" b="1">
                <a:solidFill>
                  <a:srgbClr val="000099"/>
                </a:solidFill>
                <a:cs typeface="Nazanin" panose="00000700000000000000" pitchFamily="2" charset="-78"/>
              </a:rPr>
              <a:t>مديريت و طراحي </a:t>
            </a:r>
          </a:p>
          <a:p>
            <a:pPr algn="ctr"/>
            <a:r>
              <a:rPr lang="fa-IR" altLang="fa-IR" sz="1400" b="1">
                <a:solidFill>
                  <a:srgbClr val="000099"/>
                </a:solidFill>
                <a:cs typeface="Nazanin" panose="00000700000000000000" pitchFamily="2" charset="-78"/>
              </a:rPr>
              <a:t>شغل</a:t>
            </a:r>
            <a:endParaRPr lang="en-US" altLang="fa-IR" sz="1400" b="1">
              <a:solidFill>
                <a:srgbClr val="000099"/>
              </a:solidFill>
              <a:cs typeface="Nazanin" panose="00000700000000000000" pitchFamily="2" charset="-78"/>
            </a:endParaRPr>
          </a:p>
        </p:txBody>
      </p:sp>
      <p:cxnSp>
        <p:nvCxnSpPr>
          <p:cNvPr id="137247" name="AutoShape 31"/>
          <p:cNvCxnSpPr>
            <a:cxnSpLocks noChangeShapeType="1"/>
          </p:cNvCxnSpPr>
          <p:nvPr/>
        </p:nvCxnSpPr>
        <p:spPr bwMode="auto">
          <a:xfrm rot="5400000">
            <a:off x="2481263" y="3911600"/>
            <a:ext cx="1339850" cy="254000"/>
          </a:xfrm>
          <a:prstGeom prst="bentConnector2">
            <a:avLst/>
          </a:prstGeom>
          <a:noFill/>
          <a:ln w="19050">
            <a:solidFill>
              <a:schemeClr val="accent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7248" name="AutoShape 32"/>
          <p:cNvCxnSpPr>
            <a:cxnSpLocks noChangeShapeType="1"/>
          </p:cNvCxnSpPr>
          <p:nvPr/>
        </p:nvCxnSpPr>
        <p:spPr bwMode="auto">
          <a:xfrm rot="5400000">
            <a:off x="2120900" y="4271963"/>
            <a:ext cx="2060575" cy="254000"/>
          </a:xfrm>
          <a:prstGeom prst="bentConnector2">
            <a:avLst/>
          </a:prstGeom>
          <a:noFill/>
          <a:ln w="19050">
            <a:solidFill>
              <a:schemeClr val="accent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AutoShape 47"/>
          <p:cNvSpPr>
            <a:spLocks noChangeArrowheads="1"/>
          </p:cNvSpPr>
          <p:nvPr/>
        </p:nvSpPr>
        <p:spPr bwMode="auto">
          <a:xfrm>
            <a:off x="252413" y="3646488"/>
            <a:ext cx="1187450" cy="588962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 algn="ctr">
            <a:solidFill>
              <a:srgbClr val="3366C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fa-IR" altLang="fa-IR" sz="1400" b="1">
                <a:solidFill>
                  <a:srgbClr val="000099"/>
                </a:solidFill>
                <a:cs typeface="Nazanin" panose="00000700000000000000" pitchFamily="2" charset="-78"/>
              </a:rPr>
              <a:t>ارزش</a:t>
            </a:r>
            <a:r>
              <a:rPr lang="en-US" altLang="fa-IR" sz="1400" b="1">
                <a:solidFill>
                  <a:srgbClr val="000099"/>
                </a:solidFill>
                <a:cs typeface="Nazanin" panose="00000700000000000000" pitchFamily="2" charset="-78"/>
              </a:rPr>
              <a:t>‌</a:t>
            </a:r>
            <a:r>
              <a:rPr lang="fa-IR" altLang="fa-IR" sz="1400" b="1">
                <a:solidFill>
                  <a:srgbClr val="000099"/>
                </a:solidFill>
                <a:cs typeface="Nazanin" panose="00000700000000000000" pitchFamily="2" charset="-78"/>
              </a:rPr>
              <a:t>ها</a:t>
            </a:r>
            <a:endParaRPr lang="en-US" altLang="fa-IR" sz="1400" b="1">
              <a:solidFill>
                <a:srgbClr val="000099"/>
              </a:solidFill>
              <a:cs typeface="Nazanin" panose="00000700000000000000" pitchFamily="2" charset="-78"/>
            </a:endParaRPr>
          </a:p>
        </p:txBody>
      </p:sp>
      <p:sp>
        <p:nvSpPr>
          <p:cNvPr id="19" name="AutoShape 47"/>
          <p:cNvSpPr>
            <a:spLocks noChangeArrowheads="1"/>
          </p:cNvSpPr>
          <p:nvPr/>
        </p:nvSpPr>
        <p:spPr bwMode="auto">
          <a:xfrm>
            <a:off x="252413" y="4294188"/>
            <a:ext cx="1187450" cy="588962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rgbClr val="3366CC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fa-IR" altLang="fa-IR" sz="1400" b="1">
                <a:solidFill>
                  <a:srgbClr val="000099"/>
                </a:solidFill>
                <a:cs typeface="Nazanin" panose="00000700000000000000" pitchFamily="2" charset="-78"/>
              </a:rPr>
              <a:t>اهداف</a:t>
            </a:r>
            <a:endParaRPr lang="en-US" altLang="fa-IR" sz="1400" b="1">
              <a:solidFill>
                <a:srgbClr val="000099"/>
              </a:solidFill>
              <a:cs typeface="Nazanin" panose="00000700000000000000" pitchFamily="2" charset="-78"/>
            </a:endParaRPr>
          </a:p>
        </p:txBody>
      </p:sp>
      <p:cxnSp>
        <p:nvCxnSpPr>
          <p:cNvPr id="137251" name="AutoShape 35"/>
          <p:cNvCxnSpPr>
            <a:cxnSpLocks noChangeShapeType="1"/>
          </p:cNvCxnSpPr>
          <p:nvPr/>
        </p:nvCxnSpPr>
        <p:spPr bwMode="auto">
          <a:xfrm rot="5400000">
            <a:off x="1244600" y="3563938"/>
            <a:ext cx="573088" cy="182562"/>
          </a:xfrm>
          <a:prstGeom prst="bentConnector2">
            <a:avLst/>
          </a:prstGeom>
          <a:noFill/>
          <a:ln w="19050">
            <a:solidFill>
              <a:schemeClr val="accent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7252" name="AutoShape 36"/>
          <p:cNvCxnSpPr>
            <a:cxnSpLocks noChangeShapeType="1"/>
          </p:cNvCxnSpPr>
          <p:nvPr/>
        </p:nvCxnSpPr>
        <p:spPr bwMode="auto">
          <a:xfrm rot="5400000">
            <a:off x="920750" y="3887788"/>
            <a:ext cx="1220788" cy="182562"/>
          </a:xfrm>
          <a:prstGeom prst="bentConnector2">
            <a:avLst/>
          </a:prstGeom>
          <a:noFill/>
          <a:ln w="19050">
            <a:solidFill>
              <a:schemeClr val="accent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7253" name="AutoShape 37"/>
          <p:cNvCxnSpPr>
            <a:cxnSpLocks noChangeShapeType="1"/>
            <a:stCxn id="136239" idx="2"/>
          </p:cNvCxnSpPr>
          <p:nvPr/>
        </p:nvCxnSpPr>
        <p:spPr bwMode="auto">
          <a:xfrm rot="5400000">
            <a:off x="7479506" y="3953669"/>
            <a:ext cx="1350963" cy="180975"/>
          </a:xfrm>
          <a:prstGeom prst="bentConnector2">
            <a:avLst/>
          </a:prstGeom>
          <a:noFill/>
          <a:ln w="19050">
            <a:solidFill>
              <a:schemeClr val="accent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7254" name="AutoShape 38"/>
          <p:cNvCxnSpPr>
            <a:cxnSpLocks noChangeShapeType="1"/>
            <a:stCxn id="136239" idx="2"/>
          </p:cNvCxnSpPr>
          <p:nvPr/>
        </p:nvCxnSpPr>
        <p:spPr bwMode="auto">
          <a:xfrm rot="5400000">
            <a:off x="7119144" y="4314031"/>
            <a:ext cx="2071688" cy="180975"/>
          </a:xfrm>
          <a:prstGeom prst="bentConnector2">
            <a:avLst/>
          </a:prstGeom>
          <a:noFill/>
          <a:ln w="19050">
            <a:solidFill>
              <a:schemeClr val="accent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37255" name="Picture 39" descr="DEFAUL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5084763"/>
            <a:ext cx="1727200" cy="172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7256" name="Group 40"/>
          <p:cNvGrpSpPr>
            <a:grpSpLocks/>
          </p:cNvGrpSpPr>
          <p:nvPr/>
        </p:nvGrpSpPr>
        <p:grpSpPr bwMode="auto">
          <a:xfrm>
            <a:off x="0" y="1"/>
            <a:ext cx="9144000" cy="1052736"/>
            <a:chOff x="0" y="0"/>
            <a:chExt cx="5760" cy="755"/>
          </a:xfrm>
        </p:grpSpPr>
        <p:sp>
          <p:nvSpPr>
            <p:cNvPr id="137257" name="Rectangle 41"/>
            <p:cNvSpPr>
              <a:spLocks noChangeArrowheads="1"/>
            </p:cNvSpPr>
            <p:nvPr/>
          </p:nvSpPr>
          <p:spPr bwMode="invGray">
            <a:xfrm>
              <a:off x="0" y="0"/>
              <a:ext cx="5760" cy="75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418AEB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137258" name="Text Box 42"/>
            <p:cNvSpPr txBox="1">
              <a:spLocks noChangeArrowheads="1"/>
            </p:cNvSpPr>
            <p:nvPr/>
          </p:nvSpPr>
          <p:spPr bwMode="black">
            <a:xfrm>
              <a:off x="912" y="149"/>
              <a:ext cx="4800" cy="4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ar-SA" altLang="fa-IR" sz="3800" b="1" dirty="0">
                  <a:solidFill>
                    <a:srgbClr val="C00000"/>
                  </a:solidFill>
                  <a:cs typeface="Titr" panose="00000700000000000000" pitchFamily="2" charset="-78"/>
                </a:rPr>
                <a:t>تحول در چه چيزي؟</a:t>
              </a:r>
              <a:endParaRPr lang="en-US" altLang="fa-IR" sz="3800" b="1" dirty="0">
                <a:solidFill>
                  <a:srgbClr val="C00000"/>
                </a:solidFill>
                <a:cs typeface="Titr" panose="00000700000000000000" pitchFamily="2" charset="-78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204208" y="6381328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13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19602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111" name="Group 15"/>
          <p:cNvGrpSpPr>
            <a:grpSpLocks/>
          </p:cNvGrpSpPr>
          <p:nvPr/>
        </p:nvGrpSpPr>
        <p:grpSpPr bwMode="auto">
          <a:xfrm>
            <a:off x="323850" y="260350"/>
            <a:ext cx="8856777" cy="6553200"/>
            <a:chOff x="204" y="164"/>
            <a:chExt cx="5469" cy="4128"/>
          </a:xfrm>
        </p:grpSpPr>
        <p:sp>
          <p:nvSpPr>
            <p:cNvPr id="132098" name="Oval 2"/>
            <p:cNvSpPr>
              <a:spLocks noChangeArrowheads="1"/>
            </p:cNvSpPr>
            <p:nvPr/>
          </p:nvSpPr>
          <p:spPr bwMode="auto">
            <a:xfrm>
              <a:off x="909" y="2918"/>
              <a:ext cx="1529" cy="1362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DE9D"/>
                </a:gs>
              </a:gsLst>
              <a:path path="shape">
                <a:fillToRect l="50000" t="50000" r="50000" b="50000"/>
              </a:path>
            </a:gradFill>
            <a:ln w="9525">
              <a:round/>
              <a:headEnd/>
              <a:tailEnd/>
            </a:ln>
            <a:scene3d>
              <a:camera prst="legacyPerspectiveTopRight"/>
              <a:lightRig rig="legacyFlat3" dir="t"/>
            </a:scene3d>
            <a:sp3d extrusionH="121893000" prstMaterial="legacyMatte">
              <a:bevelT w="13500" h="13500" prst="angle"/>
              <a:bevelB w="13500" h="13500" prst="angle"/>
              <a:extrusionClr>
                <a:srgbClr val="FFDE9D"/>
              </a:extrusionClr>
              <a:contourClr>
                <a:srgbClr val="FFFFFF"/>
              </a:contourClr>
            </a:sp3d>
          </p:spPr>
          <p:txBody>
            <a:bodyPr wrap="none" anchor="ctr">
              <a:flatTx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0" hangingPunct="0"/>
              <a:r>
                <a:rPr lang="fa-IR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توسعه</a:t>
              </a:r>
              <a:r>
                <a:rPr lang="ar-SA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 </a:t>
              </a:r>
              <a:r>
                <a:rPr lang="fa-IR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ماموريت</a:t>
              </a:r>
              <a:r>
                <a:rPr lang="ar-SA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 </a:t>
              </a:r>
              <a:endParaRPr lang="fa-IR" altLang="fa-IR" sz="2400" b="1" dirty="0">
                <a:solidFill>
                  <a:srgbClr val="0000FF"/>
                </a:solidFill>
                <a:latin typeface="Verdana" panose="020B0604030504040204" pitchFamily="34" charset="0"/>
                <a:cs typeface="B Titr" panose="00000700000000000000" pitchFamily="2" charset="-78"/>
              </a:endParaRPr>
            </a:p>
            <a:p>
              <a:pPr algn="ctr" eaLnBrk="0" hangingPunct="0"/>
              <a:r>
                <a:rPr lang="fa-IR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سازمان‌ها</a:t>
              </a:r>
              <a:r>
                <a:rPr lang="ar-SA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 و به تبع آن </a:t>
              </a:r>
              <a:endParaRPr lang="fa-IR" altLang="fa-IR" sz="2400" b="1" dirty="0">
                <a:solidFill>
                  <a:srgbClr val="0000FF"/>
                </a:solidFill>
                <a:latin typeface="Verdana" panose="020B0604030504040204" pitchFamily="34" charset="0"/>
                <a:cs typeface="B Titr" panose="00000700000000000000" pitchFamily="2" charset="-78"/>
              </a:endParaRPr>
            </a:p>
            <a:p>
              <a:pPr algn="ctr" eaLnBrk="0" hangingPunct="0"/>
              <a:r>
                <a:rPr lang="ar-SA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گسترش كيفي</a:t>
              </a:r>
              <a:r>
                <a:rPr lang="fa-IR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 </a:t>
              </a:r>
              <a:r>
                <a:rPr lang="ar-SA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و كمي </a:t>
              </a:r>
              <a:endParaRPr lang="fa-IR" altLang="fa-IR" sz="2400" b="1" dirty="0">
                <a:solidFill>
                  <a:srgbClr val="0000FF"/>
                </a:solidFill>
                <a:latin typeface="Verdana" panose="020B0604030504040204" pitchFamily="34" charset="0"/>
                <a:cs typeface="B Titr" panose="00000700000000000000" pitchFamily="2" charset="-78"/>
              </a:endParaRPr>
            </a:p>
            <a:p>
              <a:pPr algn="ctr" eaLnBrk="0" hangingPunct="0"/>
              <a:r>
                <a:rPr lang="ar-SA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وظا</a:t>
              </a:r>
              <a:r>
                <a:rPr lang="fa-IR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يف و فعاليت</a:t>
              </a:r>
              <a:r>
                <a:rPr lang="en-US" altLang="fa-IR" sz="2400" b="1" dirty="0">
                  <a:solidFill>
                    <a:srgbClr val="0000FF"/>
                  </a:solidFill>
                  <a:cs typeface="B Titr" panose="00000700000000000000" pitchFamily="2" charset="-78"/>
                </a:rPr>
                <a:t>‌</a:t>
              </a:r>
              <a:r>
                <a:rPr lang="fa-IR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ها</a:t>
              </a:r>
              <a:endParaRPr lang="en-US" altLang="fa-IR" sz="2400" b="1" dirty="0">
                <a:solidFill>
                  <a:srgbClr val="0000FF"/>
                </a:solidFill>
                <a:latin typeface="Verdana" panose="020B060403050404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132099" name="Oval 3"/>
            <p:cNvSpPr>
              <a:spLocks noChangeArrowheads="1"/>
            </p:cNvSpPr>
            <p:nvPr/>
          </p:nvSpPr>
          <p:spPr bwMode="auto">
            <a:xfrm>
              <a:off x="460" y="1263"/>
              <a:ext cx="1530" cy="1362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AFC1FB"/>
                </a:gs>
              </a:gsLst>
              <a:path path="shape">
                <a:fillToRect l="50000" t="50000" r="50000" b="50000"/>
              </a:path>
            </a:gradFill>
            <a:ln w="9525">
              <a:round/>
              <a:headEnd/>
              <a:tailEnd/>
            </a:ln>
            <a:scene3d>
              <a:camera prst="legacyPerspectiveRight"/>
              <a:lightRig rig="legacyFlat3" dir="t"/>
            </a:scene3d>
            <a:sp3d extrusionH="121893000" prstMaterial="legacyMatte">
              <a:bevelT w="13500" h="13500" prst="angle"/>
              <a:bevelB w="13500" h="13500" prst="angle"/>
              <a:extrusionClr>
                <a:srgbClr val="AFC1FB"/>
              </a:extrusionClr>
              <a:contourClr>
                <a:srgbClr val="FFFFFF"/>
              </a:contourClr>
            </a:sp3d>
          </p:spPr>
          <p:txBody>
            <a:bodyPr wrap="none" anchor="ctr">
              <a:flatTx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0" hangingPunct="0"/>
              <a:r>
                <a:rPr lang="ar-SA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توسعه</a:t>
              </a:r>
              <a:r>
                <a:rPr lang="fa-IR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 ساير سازمان</a:t>
              </a:r>
              <a:r>
                <a:rPr lang="en-US" altLang="fa-IR" sz="2400" b="1" dirty="0">
                  <a:solidFill>
                    <a:srgbClr val="0000FF"/>
                  </a:solidFill>
                  <a:cs typeface="B Titr" panose="00000700000000000000" pitchFamily="2" charset="-78"/>
                </a:rPr>
                <a:t>‌</a:t>
              </a:r>
              <a:r>
                <a:rPr lang="fa-IR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ها</a:t>
              </a:r>
              <a:r>
                <a:rPr lang="ar-SA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 </a:t>
              </a:r>
              <a:endParaRPr lang="fa-IR" altLang="fa-IR" sz="2400" b="1" dirty="0">
                <a:solidFill>
                  <a:srgbClr val="0000FF"/>
                </a:solidFill>
                <a:latin typeface="Verdana" panose="020B0604030504040204" pitchFamily="34" charset="0"/>
                <a:cs typeface="B Titr" panose="00000700000000000000" pitchFamily="2" charset="-78"/>
              </a:endParaRPr>
            </a:p>
            <a:p>
              <a:pPr algn="ctr" eaLnBrk="0" hangingPunct="0"/>
              <a:r>
                <a:rPr lang="fa-IR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(</a:t>
              </a:r>
              <a:r>
                <a:rPr lang="ar-SA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بسط و</a:t>
              </a:r>
              <a:r>
                <a:rPr lang="fa-IR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 </a:t>
              </a:r>
              <a:r>
                <a:rPr lang="ar-SA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گسترش كمي</a:t>
              </a:r>
              <a:endParaRPr lang="fa-IR" altLang="fa-IR" sz="2400" b="1" dirty="0">
                <a:solidFill>
                  <a:srgbClr val="0000FF"/>
                </a:solidFill>
                <a:latin typeface="Verdana" panose="020B0604030504040204" pitchFamily="34" charset="0"/>
                <a:cs typeface="B Titr" panose="00000700000000000000" pitchFamily="2" charset="-78"/>
              </a:endParaRPr>
            </a:p>
            <a:p>
              <a:pPr algn="ctr" eaLnBrk="0" hangingPunct="0"/>
              <a:r>
                <a:rPr lang="ar-SA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 نظام</a:t>
              </a:r>
              <a:r>
                <a:rPr lang="fa-IR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‌هاي كاري)</a:t>
              </a:r>
              <a:endParaRPr lang="en-US" altLang="fa-IR" sz="2400" b="1" dirty="0">
                <a:solidFill>
                  <a:srgbClr val="0000FF"/>
                </a:solidFill>
                <a:latin typeface="Verdana" panose="020B060403050404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132100" name="Oval 4"/>
            <p:cNvSpPr>
              <a:spLocks noChangeArrowheads="1"/>
            </p:cNvSpPr>
            <p:nvPr/>
          </p:nvSpPr>
          <p:spPr bwMode="auto">
            <a:xfrm>
              <a:off x="3851" y="1218"/>
              <a:ext cx="1529" cy="1363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D4ECC6"/>
                </a:gs>
              </a:gsLst>
              <a:path path="shape">
                <a:fillToRect l="50000" t="50000" r="50000" b="50000"/>
              </a:path>
            </a:gradFill>
            <a:ln w="9525">
              <a:round/>
              <a:headEnd/>
              <a:tailEnd/>
            </a:ln>
            <a:scene3d>
              <a:camera prst="legacyPerspectiveLeft"/>
              <a:lightRig rig="legacyFlat3" dir="t"/>
            </a:scene3d>
            <a:sp3d extrusionH="121893000" prstMaterial="legacyMatte">
              <a:bevelT w="13500" h="13500" prst="angle"/>
              <a:bevelB w="13500" h="13500" prst="angle"/>
              <a:extrusionClr>
                <a:srgbClr val="D4ECC6"/>
              </a:extrusionClr>
              <a:contourClr>
                <a:srgbClr val="FFFFFF"/>
              </a:contourClr>
            </a:sp3d>
          </p:spPr>
          <p:txBody>
            <a:bodyPr wrap="none" anchor="ctr">
              <a:flatTx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0" hangingPunct="0"/>
              <a:r>
                <a:rPr lang="ar-SA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واگذاري امور قابل</a:t>
              </a:r>
              <a:endParaRPr lang="fa-IR" altLang="fa-IR" sz="2400" b="1" dirty="0">
                <a:solidFill>
                  <a:srgbClr val="0000FF"/>
                </a:solidFill>
                <a:latin typeface="Verdana" panose="020B0604030504040204" pitchFamily="34" charset="0"/>
                <a:cs typeface="B Titr" panose="00000700000000000000" pitchFamily="2" charset="-78"/>
              </a:endParaRPr>
            </a:p>
            <a:p>
              <a:pPr algn="ctr" eaLnBrk="0" hangingPunct="0"/>
              <a:r>
                <a:rPr lang="ar-SA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 </a:t>
              </a:r>
              <a:r>
                <a:rPr lang="fa-IR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برون</a:t>
              </a:r>
              <a:r>
                <a:rPr lang="en-US" altLang="fa-IR" sz="2400" b="1" dirty="0">
                  <a:solidFill>
                    <a:srgbClr val="0000FF"/>
                  </a:solidFill>
                  <a:cs typeface="B Titr" panose="00000700000000000000" pitchFamily="2" charset="-78"/>
                </a:rPr>
                <a:t>‌</a:t>
              </a:r>
              <a:r>
                <a:rPr lang="fa-IR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سپاري</a:t>
              </a:r>
              <a:endParaRPr lang="en-US" altLang="fa-IR" sz="2400" b="1" dirty="0">
                <a:solidFill>
                  <a:srgbClr val="0000FF"/>
                </a:solidFill>
                <a:latin typeface="Verdana" panose="020B060403050404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132101" name="Oval 5"/>
            <p:cNvSpPr>
              <a:spLocks noChangeArrowheads="1"/>
            </p:cNvSpPr>
            <p:nvPr/>
          </p:nvSpPr>
          <p:spPr bwMode="auto">
            <a:xfrm>
              <a:off x="3431" y="2799"/>
              <a:ext cx="1529" cy="1362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D9D9"/>
                </a:gs>
              </a:gsLst>
              <a:path path="shape">
                <a:fillToRect l="50000" t="50000" r="50000" b="50000"/>
              </a:path>
            </a:gradFill>
            <a:ln w="9525">
              <a:round/>
              <a:headEnd/>
              <a:tailEnd/>
            </a:ln>
            <a:scene3d>
              <a:camera prst="legacyPerspectiveTopLeft"/>
              <a:lightRig rig="legacyFlat3" dir="t"/>
            </a:scene3d>
            <a:sp3d extrusionH="121893000" prstMaterial="legacyMatte">
              <a:bevelT w="13500" h="13500" prst="angle"/>
              <a:bevelB w="13500" h="13500" prst="angle"/>
              <a:extrusionClr>
                <a:srgbClr val="FFD9D9"/>
              </a:extrusionClr>
              <a:contourClr>
                <a:srgbClr val="FFFFFF"/>
              </a:contourClr>
            </a:sp3d>
          </p:spPr>
          <p:txBody>
            <a:bodyPr wrap="none" anchor="ctr">
              <a:flatTx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0" hangingPunct="0"/>
              <a:r>
                <a:rPr lang="ar-SA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تغييرات محيطي</a:t>
              </a:r>
              <a:endParaRPr lang="en-US" altLang="fa-IR" sz="2400" b="1" dirty="0">
                <a:solidFill>
                  <a:srgbClr val="0000FF"/>
                </a:solidFill>
                <a:latin typeface="Verdana" panose="020B0604030504040204" pitchFamily="34" charset="0"/>
                <a:cs typeface="B Titr" panose="00000700000000000000" pitchFamily="2" charset="-78"/>
              </a:endParaRPr>
            </a:p>
            <a:p>
              <a:pPr algn="ctr" eaLnBrk="0" hangingPunct="0"/>
              <a:r>
                <a:rPr lang="ar-SA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(نظير جهاني‌سازي، </a:t>
              </a:r>
              <a:endParaRPr lang="en-US" altLang="fa-IR" sz="2400" b="1" dirty="0">
                <a:solidFill>
                  <a:srgbClr val="0000FF"/>
                </a:solidFill>
                <a:latin typeface="Verdana" panose="020B0604030504040204" pitchFamily="34" charset="0"/>
                <a:cs typeface="B Titr" panose="00000700000000000000" pitchFamily="2" charset="-78"/>
              </a:endParaRPr>
            </a:p>
            <a:p>
              <a:pPr algn="ctr" eaLnBrk="0" hangingPunct="0"/>
              <a:r>
                <a:rPr lang="ar-SA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دولت الكترونيك و</a:t>
              </a:r>
              <a:r>
                <a:rPr lang="fa-IR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...)</a:t>
              </a:r>
              <a:endParaRPr lang="en-US" altLang="fa-IR" sz="2400" b="1" dirty="0">
                <a:solidFill>
                  <a:srgbClr val="0000FF"/>
                </a:solidFill>
                <a:latin typeface="Verdana" panose="020B060403050404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132102" name="Oval 6"/>
            <p:cNvSpPr>
              <a:spLocks noChangeArrowheads="1"/>
            </p:cNvSpPr>
            <p:nvPr/>
          </p:nvSpPr>
          <p:spPr bwMode="auto">
            <a:xfrm>
              <a:off x="2149" y="164"/>
              <a:ext cx="1529" cy="1362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FFB3"/>
                </a:gs>
              </a:gsLst>
              <a:path path="shape">
                <a:fillToRect l="50000" t="50000" r="50000" b="50000"/>
              </a:path>
            </a:gradFill>
            <a:ln w="9525">
              <a:round/>
              <a:headEnd/>
              <a:tailEnd/>
            </a:ln>
            <a:scene3d>
              <a:camera prst="legacyPerspectiveBottom"/>
              <a:lightRig rig="legacyFlat3" dir="t"/>
            </a:scene3d>
            <a:sp3d extrusionH="121893000" prstMaterial="legacyMatte">
              <a:bevelT w="13500" h="13500" prst="angle"/>
              <a:bevelB w="13500" h="13500" prst="angle"/>
              <a:extrusionClr>
                <a:srgbClr val="FFFFB3"/>
              </a:extrusionClr>
              <a:contourClr>
                <a:srgbClr val="FFFFFF"/>
              </a:contourClr>
            </a:sp3d>
          </p:spPr>
          <p:txBody>
            <a:bodyPr wrap="none" anchor="ctr">
              <a:flatTx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0" hangingPunct="0">
                <a:lnSpc>
                  <a:spcPct val="150000"/>
                </a:lnSpc>
              </a:pPr>
              <a:r>
                <a:rPr lang="ar-SA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قدمت ساختارها</a:t>
              </a:r>
              <a:r>
                <a:rPr lang="fa-IR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، </a:t>
              </a:r>
            </a:p>
            <a:p>
              <a:pPr algn="ctr" eaLnBrk="0" hangingPunct="0">
                <a:lnSpc>
                  <a:spcPct val="150000"/>
                </a:lnSpc>
              </a:pPr>
              <a:r>
                <a:rPr lang="ar-SA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وظايف و ضرورت </a:t>
              </a:r>
            </a:p>
            <a:p>
              <a:pPr algn="ctr" eaLnBrk="0" hangingPunct="0">
                <a:lnSpc>
                  <a:spcPct val="150000"/>
                </a:lnSpc>
              </a:pPr>
              <a:r>
                <a:rPr lang="ar-SA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روزآمدسازي آن</a:t>
              </a:r>
              <a:r>
                <a:rPr lang="en-US" altLang="fa-IR" sz="2400" b="1" dirty="0">
                  <a:solidFill>
                    <a:srgbClr val="0000FF"/>
                  </a:solidFill>
                  <a:cs typeface="B Titr" panose="00000700000000000000" pitchFamily="2" charset="-78"/>
                </a:rPr>
                <a:t>‌</a:t>
              </a:r>
              <a:r>
                <a:rPr lang="ar-SA" altLang="fa-IR" sz="2400" b="1" dirty="0">
                  <a:solidFill>
                    <a:srgbClr val="0000FF"/>
                  </a:solidFill>
                  <a:latin typeface="Verdana" panose="020B0604030504040204" pitchFamily="34" charset="0"/>
                  <a:cs typeface="B Titr" panose="00000700000000000000" pitchFamily="2" charset="-78"/>
                </a:rPr>
                <a:t>ها</a:t>
              </a:r>
              <a:endParaRPr lang="en-US" altLang="fa-IR" sz="2400" b="1" dirty="0">
                <a:solidFill>
                  <a:srgbClr val="0000FF"/>
                </a:solidFill>
                <a:latin typeface="Verdana" panose="020B0604030504040204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132103" name="Oval 7"/>
            <p:cNvSpPr>
              <a:spLocks noChangeArrowheads="1"/>
            </p:cNvSpPr>
            <p:nvPr/>
          </p:nvSpPr>
          <p:spPr bwMode="auto">
            <a:xfrm>
              <a:off x="1906" y="1503"/>
              <a:ext cx="2014" cy="1874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FF00"/>
                </a:gs>
              </a:gsLst>
              <a:path path="shape">
                <a:fillToRect l="50000" t="50000" r="50000" b="50000"/>
              </a:path>
            </a:gradFill>
            <a:ln w="9525">
              <a:round/>
              <a:headEnd/>
              <a:tailEnd/>
            </a:ln>
            <a:scene3d>
              <a:camera prst="legacyPerspectiveFront"/>
              <a:lightRig rig="legacyFlat3" dir="t"/>
            </a:scene3d>
            <a:sp3d extrusionH="121893000" prstMaterial="legacyMatte">
              <a:bevelT w="13500" h="13500" prst="angle"/>
              <a:bevelB w="13500" h="13500" prst="angle"/>
              <a:extrusionClr>
                <a:srgbClr val="FFFF00"/>
              </a:extrusionClr>
              <a:contourClr>
                <a:srgbClr val="FFFFFF"/>
              </a:contourClr>
            </a:sp3d>
          </p:spPr>
          <p:txBody>
            <a:bodyPr wrap="none" anchor="ctr">
              <a:flatTx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70000"/>
                </a:lnSpc>
              </a:pPr>
              <a:r>
                <a:rPr lang="fa-IR" altLang="fa-IR" sz="3200" b="1" dirty="0">
                  <a:solidFill>
                    <a:srgbClr val="FF0000"/>
                  </a:solidFill>
                  <a:latin typeface="Verdana" panose="020B0604030504040204" pitchFamily="34" charset="0"/>
                  <a:cs typeface="Titr" panose="00000700000000000000" pitchFamily="2" charset="-78"/>
                </a:rPr>
                <a:t>علل نياز به</a:t>
              </a:r>
              <a:endParaRPr lang="en-US" altLang="fa-IR" sz="3200" b="1" dirty="0">
                <a:solidFill>
                  <a:srgbClr val="FF0000"/>
                </a:solidFill>
                <a:latin typeface="Verdana" panose="020B0604030504040204" pitchFamily="34" charset="0"/>
                <a:cs typeface="Titr" panose="00000700000000000000" pitchFamily="2" charset="-78"/>
              </a:endParaRPr>
            </a:p>
            <a:p>
              <a:pPr algn="ctr">
                <a:lnSpc>
                  <a:spcPct val="170000"/>
                </a:lnSpc>
              </a:pPr>
              <a:r>
                <a:rPr lang="ar-SA" altLang="fa-IR" sz="3200" b="1" dirty="0">
                  <a:solidFill>
                    <a:srgbClr val="FF0000"/>
                  </a:solidFill>
                  <a:latin typeface="Verdana" panose="020B0604030504040204" pitchFamily="34" charset="0"/>
                  <a:cs typeface="Titr" panose="00000700000000000000" pitchFamily="2" charset="-78"/>
                </a:rPr>
                <a:t>ت</a:t>
              </a:r>
              <a:r>
                <a:rPr lang="fa-IR" altLang="fa-IR" sz="3200" b="1" dirty="0">
                  <a:solidFill>
                    <a:srgbClr val="FF0000"/>
                  </a:solidFill>
                  <a:latin typeface="Verdana" panose="020B0604030504040204" pitchFamily="34" charset="0"/>
                  <a:cs typeface="Titr" panose="00000700000000000000" pitchFamily="2" charset="-78"/>
                </a:rPr>
                <a:t>حول سازماني</a:t>
              </a:r>
              <a:r>
                <a:rPr lang="en-US" altLang="fa-IR" sz="3200" dirty="0">
                  <a:solidFill>
                    <a:srgbClr val="FF0000"/>
                  </a:solidFill>
                  <a:latin typeface="Verdana" panose="020B0604030504040204" pitchFamily="34" charset="0"/>
                  <a:cs typeface="Titr" panose="00000700000000000000" pitchFamily="2" charset="-78"/>
                </a:rPr>
                <a:t> </a:t>
              </a:r>
            </a:p>
          </p:txBody>
        </p:sp>
        <p:pic>
          <p:nvPicPr>
            <p:cNvPr id="132104" name="Picture 8" descr="PE01711_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2" y="186"/>
              <a:ext cx="928" cy="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2105" name="Picture 9" descr="bd05515_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37" y="928"/>
              <a:ext cx="692" cy="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2106" name="Picture 10" descr="bd06662_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37" y="3545"/>
              <a:ext cx="836" cy="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2107" name="Picture 11" descr="bd06670_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3396"/>
              <a:ext cx="861" cy="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2108" name="Picture 12" descr="bd04912_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" y="601"/>
              <a:ext cx="733" cy="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944032" y="6605588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14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1986061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5" name="Rectangle 5"/>
          <p:cNvSpPr>
            <a:spLocks noChangeArrowheads="1"/>
          </p:cNvSpPr>
          <p:nvPr/>
        </p:nvSpPr>
        <p:spPr bwMode="invGray">
          <a:xfrm>
            <a:off x="3635375" y="2636838"/>
            <a:ext cx="5473700" cy="100806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E9893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a-IR" altLang="fa-IR" sz="4400" b="1" dirty="0">
                <a:solidFill>
                  <a:srgbClr val="501B00"/>
                </a:solidFill>
                <a:cs typeface="B Titr" panose="00000700000000000000" pitchFamily="2" charset="-78"/>
              </a:rPr>
              <a:t>علائم</a:t>
            </a:r>
            <a:r>
              <a:rPr lang="fa-IR" altLang="fa-IR" sz="4800" b="1" dirty="0">
                <a:solidFill>
                  <a:srgbClr val="501B00"/>
                </a:solidFill>
                <a:cs typeface="B Titr" panose="00000700000000000000" pitchFamily="2" charset="-78"/>
              </a:rPr>
              <a:t> داخلي نياز به تحول</a:t>
            </a:r>
            <a:endParaRPr lang="en-US" altLang="fa-IR" sz="4800" b="1" dirty="0">
              <a:solidFill>
                <a:srgbClr val="501B00"/>
              </a:solidFill>
              <a:cs typeface="B Titr" panose="00000700000000000000" pitchFamily="2" charset="-78"/>
            </a:endParaRPr>
          </a:p>
        </p:txBody>
      </p:sp>
      <p:sp>
        <p:nvSpPr>
          <p:cNvPr id="133126" name="Rectangle 6"/>
          <p:cNvSpPr>
            <a:spLocks noChangeArrowheads="1"/>
          </p:cNvSpPr>
          <p:nvPr/>
        </p:nvSpPr>
        <p:spPr bwMode="invGray">
          <a:xfrm>
            <a:off x="466452" y="4437063"/>
            <a:ext cx="5473700" cy="100806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33AD8A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fa-IR" altLang="fa-IR" sz="4800" b="1" dirty="0">
                <a:solidFill>
                  <a:srgbClr val="003300"/>
                </a:solidFill>
                <a:cs typeface="B Titr" panose="00000700000000000000" pitchFamily="2" charset="-78"/>
              </a:rPr>
              <a:t>علائم </a:t>
            </a:r>
            <a:r>
              <a:rPr lang="fa-IR" altLang="fa-IR" sz="4000" b="1" dirty="0">
                <a:solidFill>
                  <a:srgbClr val="003300"/>
                </a:solidFill>
                <a:cs typeface="B Titr" panose="00000700000000000000" pitchFamily="2" charset="-78"/>
              </a:rPr>
              <a:t>خارجي</a:t>
            </a:r>
            <a:r>
              <a:rPr lang="fa-IR" altLang="fa-IR" sz="4800" b="1" dirty="0">
                <a:solidFill>
                  <a:srgbClr val="003300"/>
                </a:solidFill>
                <a:cs typeface="B Titr" panose="00000700000000000000" pitchFamily="2" charset="-78"/>
              </a:rPr>
              <a:t> نياز به تحول</a:t>
            </a:r>
            <a:endParaRPr lang="en-US" altLang="fa-IR" sz="4800" b="1" dirty="0">
              <a:solidFill>
                <a:srgbClr val="003300"/>
              </a:solidFill>
              <a:cs typeface="B Titr" panose="00000700000000000000" pitchFamily="2" charset="-78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black">
          <a:xfrm>
            <a:off x="3102705" y="236538"/>
            <a:ext cx="5965095" cy="83099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defPPr>
              <a:defRPr lang="fa-IR"/>
            </a:defPPr>
            <a:lvl1pPr>
              <a:defRPr sz="4800" b="1">
                <a:solidFill>
                  <a:schemeClr val="accent1"/>
                </a:solidFill>
                <a:cs typeface="B Titr" panose="00000700000000000000" pitchFamily="2" charset="-78"/>
              </a:defRPr>
            </a:lvl1pPr>
          </a:lstStyle>
          <a:p>
            <a:r>
              <a:rPr lang="fa-IR" altLang="fa-IR" dirty="0">
                <a:solidFill>
                  <a:srgbClr val="990033"/>
                </a:solidFill>
              </a:rPr>
              <a:t>علائم نياز به تحول </a:t>
            </a:r>
            <a:r>
              <a:rPr lang="ar-SA" altLang="fa-IR" dirty="0">
                <a:solidFill>
                  <a:srgbClr val="990033"/>
                </a:solidFill>
              </a:rPr>
              <a:t>سازماني</a:t>
            </a:r>
            <a:endParaRPr lang="en-US" altLang="fa-IR" dirty="0">
              <a:solidFill>
                <a:srgbClr val="990033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2860" y="6381328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15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52417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5" grpId="0" animBg="1"/>
      <p:bldP spid="13312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79388" y="1340768"/>
            <a:ext cx="4248596" cy="5256213"/>
          </a:xfrm>
          <a:ln/>
        </p:spPr>
        <p:txBody>
          <a:bodyPr>
            <a:normAutofit/>
          </a:bodyPr>
          <a:lstStyle/>
          <a:p>
            <a:pPr>
              <a:lnSpc>
                <a:spcPct val="13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dirty="0">
                <a:cs typeface="B Nazanin" panose="00000400000000000000" pitchFamily="2" charset="-78"/>
              </a:rPr>
              <a:t> </a:t>
            </a:r>
            <a:r>
              <a:rPr lang="fa-IR" altLang="fa-IR" dirty="0">
                <a:solidFill>
                  <a:srgbClr val="002060"/>
                </a:solidFill>
                <a:cs typeface="B Nazanin" panose="00000400000000000000" pitchFamily="2" charset="-78"/>
              </a:rPr>
              <a:t>اهداف نامشخص</a:t>
            </a:r>
            <a:endParaRPr lang="en-US" altLang="fa-IR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>
              <a:lnSpc>
                <a:spcPct val="13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dirty="0" smtClean="0">
                <a:solidFill>
                  <a:srgbClr val="002060"/>
                </a:solidFill>
                <a:cs typeface="B Nazanin" panose="00000400000000000000" pitchFamily="2" charset="-78"/>
              </a:rPr>
              <a:t> </a:t>
            </a:r>
            <a:r>
              <a:rPr lang="fa-IR" altLang="fa-IR" dirty="0">
                <a:solidFill>
                  <a:srgbClr val="002060"/>
                </a:solidFill>
                <a:cs typeface="B Nazanin" panose="00000400000000000000" pitchFamily="2" charset="-78"/>
              </a:rPr>
              <a:t>تعارض بين گروه‌ها</a:t>
            </a:r>
          </a:p>
          <a:p>
            <a:pPr>
              <a:lnSpc>
                <a:spcPct val="13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dirty="0">
                <a:solidFill>
                  <a:srgbClr val="002060"/>
                </a:solidFill>
                <a:cs typeface="B Nazanin" panose="00000400000000000000" pitchFamily="2" charset="-78"/>
              </a:rPr>
              <a:t> عملكرد گروهي ضعيف</a:t>
            </a:r>
            <a:r>
              <a:rPr lang="en-US" altLang="fa-IR" dirty="0">
                <a:solidFill>
                  <a:srgbClr val="002060"/>
                </a:solidFill>
                <a:cs typeface="B Nazanin" panose="00000400000000000000" pitchFamily="2" charset="-78"/>
              </a:rPr>
              <a:t>  </a:t>
            </a:r>
            <a:endParaRPr lang="fa-IR" altLang="fa-IR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>
              <a:lnSpc>
                <a:spcPct val="13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dirty="0">
                <a:solidFill>
                  <a:srgbClr val="002060"/>
                </a:solidFill>
                <a:cs typeface="B Nazanin" panose="00000400000000000000" pitchFamily="2" charset="-78"/>
              </a:rPr>
              <a:t> روابط ضعيف با ذينفع</a:t>
            </a:r>
          </a:p>
          <a:p>
            <a:pPr>
              <a:lnSpc>
                <a:spcPct val="13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dirty="0">
                <a:solidFill>
                  <a:srgbClr val="002060"/>
                </a:solidFill>
                <a:cs typeface="B Nazanin" panose="00000400000000000000" pitchFamily="2" charset="-78"/>
              </a:rPr>
              <a:t> سبك‌هاي نامناسب رهبري</a:t>
            </a:r>
            <a:r>
              <a:rPr lang="en-US" altLang="fa-IR" dirty="0">
                <a:solidFill>
                  <a:srgbClr val="002060"/>
                </a:solidFill>
                <a:cs typeface="B Nazanin" panose="00000400000000000000" pitchFamily="2" charset="-78"/>
              </a:rPr>
              <a:t> </a:t>
            </a:r>
            <a:endParaRPr lang="fa-IR" altLang="fa-IR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>
              <a:lnSpc>
                <a:spcPct val="13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dirty="0">
                <a:solidFill>
                  <a:srgbClr val="002060"/>
                </a:solidFill>
                <a:cs typeface="B Nazanin" panose="00000400000000000000" pitchFamily="2" charset="-78"/>
              </a:rPr>
              <a:t> تعارض بين اهداف واحدها</a:t>
            </a:r>
            <a:r>
              <a:rPr lang="en-US" altLang="fa-IR" dirty="0">
                <a:solidFill>
                  <a:srgbClr val="002060"/>
                </a:solidFill>
                <a:cs typeface="B Nazanin" panose="00000400000000000000" pitchFamily="2" charset="-78"/>
              </a:rPr>
              <a:t> </a:t>
            </a:r>
          </a:p>
          <a:p>
            <a:pPr>
              <a:lnSpc>
                <a:spcPct val="13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dirty="0">
                <a:solidFill>
                  <a:srgbClr val="002060"/>
                </a:solidFill>
                <a:cs typeface="B Nazanin" panose="00000400000000000000" pitchFamily="2" charset="-78"/>
              </a:rPr>
              <a:t> روحيه ضعيف</a:t>
            </a:r>
          </a:p>
        </p:txBody>
      </p:sp>
      <p:sp>
        <p:nvSpPr>
          <p:cNvPr id="134147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427984" y="1125562"/>
            <a:ext cx="4511229" cy="5543798"/>
          </a:xfrm>
          <a:ln/>
        </p:spPr>
        <p:txBody>
          <a:bodyPr>
            <a:noAutofit/>
          </a:bodyPr>
          <a:lstStyle/>
          <a:p>
            <a:pPr>
              <a:lnSpc>
                <a:spcPct val="13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dirty="0">
                <a:solidFill>
                  <a:srgbClr val="002060"/>
                </a:solidFill>
                <a:cs typeface="B Nazanin" panose="00000400000000000000" pitchFamily="2" charset="-78"/>
              </a:rPr>
              <a:t> بهره‌وري پايين</a:t>
            </a:r>
          </a:p>
          <a:p>
            <a:pPr>
              <a:lnSpc>
                <a:spcPct val="13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dirty="0">
                <a:solidFill>
                  <a:srgbClr val="002060"/>
                </a:solidFill>
                <a:cs typeface="B Nazanin" panose="00000400000000000000" pitchFamily="2" charset="-78"/>
              </a:rPr>
              <a:t> کيفيت نامطلوب خدمات</a:t>
            </a:r>
            <a:endParaRPr lang="en-US" altLang="fa-IR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>
              <a:lnSpc>
                <a:spcPct val="13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dirty="0">
                <a:solidFill>
                  <a:srgbClr val="002060"/>
                </a:solidFill>
                <a:cs typeface="B Nazanin" panose="00000400000000000000" pitchFamily="2" charset="-78"/>
              </a:rPr>
              <a:t> ساختار سازماني نامناسب</a:t>
            </a:r>
            <a:r>
              <a:rPr lang="en-US" altLang="fa-IR" dirty="0">
                <a:solidFill>
                  <a:srgbClr val="002060"/>
                </a:solidFill>
                <a:cs typeface="B Nazanin" panose="00000400000000000000" pitchFamily="2" charset="-78"/>
              </a:rPr>
              <a:t> </a:t>
            </a:r>
            <a:endParaRPr lang="fa-IR" altLang="fa-IR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>
              <a:lnSpc>
                <a:spcPct val="13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dirty="0">
                <a:solidFill>
                  <a:srgbClr val="002060"/>
                </a:solidFill>
                <a:cs typeface="B Nazanin" panose="00000400000000000000" pitchFamily="2" charset="-78"/>
              </a:rPr>
              <a:t> طراحي ضعيف وظايف</a:t>
            </a:r>
          </a:p>
          <a:p>
            <a:pPr>
              <a:lnSpc>
                <a:spcPct val="13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dirty="0">
                <a:solidFill>
                  <a:srgbClr val="002060"/>
                </a:solidFill>
                <a:cs typeface="B Nazanin" panose="00000400000000000000" pitchFamily="2" charset="-78"/>
              </a:rPr>
              <a:t> كم توجهي به خواسته‌هاي محيطي</a:t>
            </a:r>
          </a:p>
          <a:p>
            <a:pPr>
              <a:lnSpc>
                <a:spcPct val="13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dirty="0" smtClean="0">
                <a:solidFill>
                  <a:srgbClr val="002060"/>
                </a:solidFill>
                <a:cs typeface="B Nazanin" panose="00000400000000000000" pitchFamily="2" charset="-78"/>
              </a:rPr>
              <a:t>تعارض </a:t>
            </a:r>
            <a:r>
              <a:rPr lang="fa-IR" altLang="fa-IR" dirty="0">
                <a:solidFill>
                  <a:srgbClr val="002060"/>
                </a:solidFill>
                <a:cs typeface="B Nazanin" panose="00000400000000000000" pitchFamily="2" charset="-78"/>
              </a:rPr>
              <a:t>بين افراد</a:t>
            </a:r>
            <a:endParaRPr lang="en-US" altLang="fa-IR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656453" y="188640"/>
            <a:ext cx="5163593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fa-IR" altLang="fa-IR" sz="4400" b="1" dirty="0">
                <a:solidFill>
                  <a:schemeClr val="accent1"/>
                </a:solidFill>
                <a:cs typeface="B Titr" panose="00000700000000000000" pitchFamily="2" charset="-78"/>
              </a:rPr>
              <a:t>علائم داخلي نياز به تحول</a:t>
            </a:r>
            <a:endParaRPr lang="en-US" altLang="fa-IR" sz="4400" b="1" dirty="0">
              <a:solidFill>
                <a:schemeClr val="accent1"/>
              </a:solidFill>
              <a:cs typeface="B Titr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7968" y="6381328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16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5767996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4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4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4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4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4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4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4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4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4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4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4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4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4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41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41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23242" y="1124745"/>
            <a:ext cx="7869238" cy="5472608"/>
          </a:xfrm>
          <a:ln/>
        </p:spPr>
        <p:txBody>
          <a:bodyPr>
            <a:noAutofit/>
          </a:bodyPr>
          <a:lstStyle/>
          <a:p>
            <a:pPr>
              <a:lnSpc>
                <a:spcPct val="13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sz="3600" dirty="0">
                <a:cs typeface="B Nazanin" panose="00000400000000000000" pitchFamily="2" charset="-78"/>
              </a:rPr>
              <a:t>  </a:t>
            </a:r>
            <a:r>
              <a:rPr lang="fa-IR" altLang="fa-IR" sz="3600" dirty="0">
                <a:solidFill>
                  <a:srgbClr val="002060"/>
                </a:solidFill>
                <a:cs typeface="B Nazanin" panose="00000400000000000000" pitchFamily="2" charset="-78"/>
              </a:rPr>
              <a:t>معرفي خدمات جديدي از طرف رقبا</a:t>
            </a:r>
          </a:p>
          <a:p>
            <a:pPr>
              <a:lnSpc>
                <a:spcPct val="13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sz="3600" dirty="0">
                <a:solidFill>
                  <a:srgbClr val="002060"/>
                </a:solidFill>
                <a:cs typeface="B Nazanin" panose="00000400000000000000" pitchFamily="2" charset="-78"/>
              </a:rPr>
              <a:t>  تغيير قوانين مرتبط با سازمان </a:t>
            </a:r>
          </a:p>
          <a:p>
            <a:pPr>
              <a:lnSpc>
                <a:spcPct val="13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sz="3600" dirty="0">
                <a:solidFill>
                  <a:srgbClr val="002060"/>
                </a:solidFill>
                <a:cs typeface="B Nazanin" panose="00000400000000000000" pitchFamily="2" charset="-78"/>
              </a:rPr>
              <a:t>  عدم استقبال ذينفعان براي استفاده از خدمات سازمان</a:t>
            </a:r>
          </a:p>
          <a:p>
            <a:pPr>
              <a:lnSpc>
                <a:spcPct val="13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sz="3600" dirty="0">
                <a:solidFill>
                  <a:srgbClr val="002060"/>
                </a:solidFill>
                <a:cs typeface="B Nazanin" panose="00000400000000000000" pitchFamily="2" charset="-78"/>
              </a:rPr>
              <a:t>  تغييرات محيطي</a:t>
            </a:r>
          </a:p>
          <a:p>
            <a:pPr>
              <a:lnSpc>
                <a:spcPct val="13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sz="3600" dirty="0">
                <a:solidFill>
                  <a:srgbClr val="002060"/>
                </a:solidFill>
                <a:cs typeface="B Nazanin" panose="00000400000000000000" pitchFamily="2" charset="-78"/>
              </a:rPr>
              <a:t>  نوآوري‌ها</a:t>
            </a:r>
          </a:p>
          <a:p>
            <a:pPr>
              <a:lnSpc>
                <a:spcPct val="13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sz="3600" dirty="0">
                <a:solidFill>
                  <a:srgbClr val="002060"/>
                </a:solidFill>
                <a:cs typeface="B Nazanin" panose="00000400000000000000" pitchFamily="2" charset="-78"/>
              </a:rPr>
              <a:t>  معرفي سازمان‌هاي جديد در جامعه</a:t>
            </a:r>
            <a:endParaRPr lang="en-US" altLang="fa-IR" sz="3600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sp>
        <p:nvSpPr>
          <p:cNvPr id="135172" name="Rectangle 4"/>
          <p:cNvSpPr>
            <a:spLocks noChangeArrowheads="1"/>
          </p:cNvSpPr>
          <p:nvPr/>
        </p:nvSpPr>
        <p:spPr bwMode="invGray">
          <a:xfrm>
            <a:off x="3491880" y="188640"/>
            <a:ext cx="5347938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fa-IR" altLang="fa-IR" sz="4400" b="1" dirty="0">
                <a:solidFill>
                  <a:srgbClr val="C00000"/>
                </a:solidFill>
                <a:cs typeface="B Titr" panose="00000700000000000000" pitchFamily="2" charset="-78"/>
              </a:rPr>
              <a:t>علائم خارجي نياز به تحول</a:t>
            </a:r>
            <a:endParaRPr lang="en-US" altLang="fa-IR" sz="44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7968" y="6309320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17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4629914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5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5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5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5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5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5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5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5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5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5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1114425" y="1773238"/>
            <a:ext cx="8029575" cy="3095625"/>
          </a:xfrm>
          <a:ln/>
        </p:spPr>
        <p:txBody>
          <a:bodyPr/>
          <a:lstStyle/>
          <a:p>
            <a:pPr algn="ctr">
              <a:lnSpc>
                <a:spcPct val="150000"/>
              </a:lnSpc>
              <a:buFontTx/>
              <a:buNone/>
            </a:pPr>
            <a:r>
              <a:rPr lang="fa-IR" altLang="fa-IR" sz="4800" dirty="0">
                <a:cs typeface="B Titr" panose="00000700000000000000" pitchFamily="2" charset="-78"/>
              </a:rPr>
              <a:t>تحول را قبل از تبديل به </a:t>
            </a:r>
            <a:r>
              <a:rPr lang="fa-IR" altLang="fa-IR" sz="4800" dirty="0">
                <a:solidFill>
                  <a:srgbClr val="FF0000"/>
                </a:solidFill>
                <a:cs typeface="B Titr" panose="00000700000000000000" pitchFamily="2" charset="-78"/>
              </a:rPr>
              <a:t>بحران </a:t>
            </a:r>
          </a:p>
          <a:p>
            <a:pPr algn="ctr">
              <a:lnSpc>
                <a:spcPct val="150000"/>
              </a:lnSpc>
              <a:buFontTx/>
              <a:buNone/>
            </a:pPr>
            <a:r>
              <a:rPr lang="fa-IR" altLang="fa-IR" sz="4800" dirty="0">
                <a:solidFill>
                  <a:srgbClr val="008000"/>
                </a:solidFill>
                <a:cs typeface="B Titr" panose="00000700000000000000" pitchFamily="2" charset="-78"/>
              </a:rPr>
              <a:t>شناسائي</a:t>
            </a:r>
            <a:r>
              <a:rPr lang="fa-IR" altLang="fa-IR" sz="4800" dirty="0">
                <a:cs typeface="B Titr" panose="00000700000000000000" pitchFamily="2" charset="-78"/>
              </a:rPr>
              <a:t> و</a:t>
            </a:r>
            <a:r>
              <a:rPr lang="fa-IR" altLang="fa-IR" sz="4800" dirty="0">
                <a:solidFill>
                  <a:srgbClr val="00FF00"/>
                </a:solidFill>
                <a:cs typeface="B Titr" panose="00000700000000000000" pitchFamily="2" charset="-78"/>
              </a:rPr>
              <a:t> </a:t>
            </a:r>
            <a:r>
              <a:rPr lang="fa-IR" altLang="fa-IR" sz="4800" dirty="0">
                <a:solidFill>
                  <a:srgbClr val="008000"/>
                </a:solidFill>
                <a:cs typeface="B Titr" panose="00000700000000000000" pitchFamily="2" charset="-78"/>
              </a:rPr>
              <a:t>مديريت</a:t>
            </a:r>
            <a:r>
              <a:rPr lang="fa-IR" altLang="fa-IR" sz="4800" dirty="0">
                <a:cs typeface="B Titr" panose="00000700000000000000" pitchFamily="2" charset="-78"/>
              </a:rPr>
              <a:t> کنيم.</a:t>
            </a:r>
            <a:endParaRPr lang="en-US" altLang="fa-IR" sz="4800" dirty="0">
              <a:cs typeface="B Titr" panose="00000700000000000000" pitchFamily="2" charset="-78"/>
            </a:endParaRPr>
          </a:p>
        </p:txBody>
      </p:sp>
      <p:grpSp>
        <p:nvGrpSpPr>
          <p:cNvPr id="98310" name="Group 6"/>
          <p:cNvGrpSpPr>
            <a:grpSpLocks/>
          </p:cNvGrpSpPr>
          <p:nvPr/>
        </p:nvGrpSpPr>
        <p:grpSpPr bwMode="auto">
          <a:xfrm>
            <a:off x="395288" y="4292600"/>
            <a:ext cx="2808287" cy="2736850"/>
            <a:chOff x="249" y="2523"/>
            <a:chExt cx="1769" cy="1724"/>
          </a:xfrm>
        </p:grpSpPr>
        <p:sp>
          <p:nvSpPr>
            <p:cNvPr id="98308" name="AutoShape 4"/>
            <p:cNvSpPr>
              <a:spLocks noChangeArrowheads="1"/>
            </p:cNvSpPr>
            <p:nvPr/>
          </p:nvSpPr>
          <p:spPr bwMode="auto">
            <a:xfrm>
              <a:off x="249" y="2523"/>
              <a:ext cx="1769" cy="1407"/>
            </a:xfrm>
            <a:prstGeom prst="triangle">
              <a:avLst>
                <a:gd name="adj" fmla="val 50000"/>
              </a:avLst>
            </a:prstGeom>
            <a:noFill/>
            <a:ln w="762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altLang="fa-IR" sz="15600" b="1" dirty="0">
                <a:solidFill>
                  <a:srgbClr val="CC0000"/>
                </a:solidFill>
                <a:cs typeface="Nazanin" panose="00000700000000000000" pitchFamily="2" charset="-78"/>
              </a:endParaRPr>
            </a:p>
          </p:txBody>
        </p:sp>
        <p:sp>
          <p:nvSpPr>
            <p:cNvPr id="98309" name="Text Box 5"/>
            <p:cNvSpPr txBox="1">
              <a:spLocks noChangeArrowheads="1"/>
            </p:cNvSpPr>
            <p:nvPr/>
          </p:nvSpPr>
          <p:spPr bwMode="auto">
            <a:xfrm>
              <a:off x="1011" y="2691"/>
              <a:ext cx="272" cy="15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a-IR" altLang="fa-IR" sz="15600" b="1" dirty="0">
                  <a:solidFill>
                    <a:srgbClr val="FF0000"/>
                  </a:solidFill>
                  <a:cs typeface="Nazanin" panose="00000700000000000000" pitchFamily="2" charset="-78"/>
                </a:rPr>
                <a:t>!</a:t>
              </a:r>
              <a:endParaRPr lang="en-US" altLang="fa-IR" sz="15600" b="1" dirty="0">
                <a:solidFill>
                  <a:srgbClr val="FF0000"/>
                </a:solidFill>
                <a:cs typeface="Nazanin" panose="00000700000000000000" pitchFamily="2" charset="-78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392304" y="6381328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18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1587815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635896" y="175261"/>
            <a:ext cx="5472608" cy="720080"/>
          </a:xfrm>
          <a:prstGeom prst="round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altLang="en-US" sz="3200" b="1" dirty="0">
                <a:solidFill>
                  <a:srgbClr val="FF0000"/>
                </a:solidFill>
                <a:cs typeface="B Titr" panose="00000700000000000000" pitchFamily="2" charset="-78"/>
              </a:rPr>
              <a:t>مديريت تحول و تحول در مديريت</a:t>
            </a:r>
            <a:endParaRPr lang="en-US" sz="3200" u="sng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2987824" y="908720"/>
            <a:ext cx="5976664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4862464" y="1052736"/>
            <a:ext cx="38860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altLang="en-US" sz="2400" b="1" dirty="0" smtClean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پنج ذهنيت  مرسوم در </a:t>
            </a:r>
            <a:r>
              <a:rPr lang="fa-IR" altLang="en-US" sz="2400" b="1" dirty="0">
                <a:solidFill>
                  <a:schemeClr val="accent5">
                    <a:lumMod val="50000"/>
                  </a:schemeClr>
                </a:solidFill>
                <a:cs typeface="B Titr" panose="00000700000000000000" pitchFamily="2" charset="-78"/>
              </a:rPr>
              <a:t>فرايند تحول</a:t>
            </a:r>
            <a:endParaRPr lang="fa-IR" sz="2400" dirty="0">
              <a:solidFill>
                <a:schemeClr val="accent5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23728" y="1825660"/>
            <a:ext cx="5216493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fa-IR" altLang="en-US" sz="2400" b="1" dirty="0">
                <a:cs typeface="B Titr" panose="00000700000000000000" pitchFamily="2" charset="-78"/>
              </a:rPr>
              <a:t>1</a:t>
            </a:r>
            <a:r>
              <a:rPr lang="fa-IR" altLang="en-US" sz="2800" b="1" dirty="0" smtClean="0">
                <a:cs typeface="B Titr" panose="00000700000000000000" pitchFamily="2" charset="-78"/>
              </a:rPr>
              <a:t>- ذهنيت </a:t>
            </a:r>
            <a:r>
              <a:rPr lang="fa-IR" altLang="en-US" sz="2800" b="1" dirty="0">
                <a:cs typeface="B Titr" panose="00000700000000000000" pitchFamily="2" charset="-78"/>
              </a:rPr>
              <a:t>انديشه ‌ورز يا  مديريت برخود</a:t>
            </a:r>
            <a:endParaRPr lang="fa-IR" altLang="en-US" sz="2400" dirty="0">
              <a:cs typeface="B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31640" y="2473732"/>
            <a:ext cx="6624736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fa-IR" altLang="en-US" sz="2400" b="1" dirty="0" smtClean="0">
                <a:solidFill>
                  <a:srgbClr val="0070C0"/>
                </a:solidFill>
                <a:cs typeface="B Titr" panose="00000700000000000000" pitchFamily="2" charset="-78"/>
              </a:rPr>
              <a:t>2</a:t>
            </a:r>
            <a:r>
              <a:rPr lang="fa-IR" altLang="en-US" sz="2800" b="1" dirty="0">
                <a:solidFill>
                  <a:srgbClr val="0070C0"/>
                </a:solidFill>
                <a:cs typeface="B Titr" panose="00000700000000000000" pitchFamily="2" charset="-78"/>
              </a:rPr>
              <a:t>- ذهنيت جهان ديده یا مدیریت بر محیط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342811" y="3068960"/>
            <a:ext cx="2778325" cy="523220"/>
          </a:xfrm>
          <a:prstGeom prst="rect">
            <a:avLst/>
          </a:prstGeom>
          <a:solidFill>
            <a:srgbClr val="FF66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fa-IR" altLang="en-US" sz="2800" b="1" dirty="0">
                <a:cs typeface="B Titr" panose="00000700000000000000" pitchFamily="2" charset="-78"/>
              </a:rPr>
              <a:t>3- ذهنيت تحليل‌گر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331640" y="3730184"/>
            <a:ext cx="6624736" cy="49090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fa-IR" altLang="en-US" sz="2800" b="1" dirty="0">
                <a:cs typeface="B Titr" panose="00000700000000000000" pitchFamily="2" charset="-78"/>
              </a:rPr>
              <a:t>4- ذهنيت همكاري یا مديريت برروابط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123728" y="4345940"/>
            <a:ext cx="5216493" cy="52322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fa-IR" altLang="en-US" sz="2800" b="1" dirty="0">
                <a:cs typeface="B Titr" panose="00000700000000000000" pitchFamily="2" charset="-78"/>
              </a:rPr>
              <a:t>5- ذهنیت اقدام یا مدیریت تحول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39976" y="6381328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19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59561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9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22" b="8122"/>
          <a:stretch/>
        </p:blipFill>
        <p:spPr>
          <a:xfrm rot="10800000">
            <a:off x="0" y="0"/>
            <a:ext cx="9144000" cy="1628800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  <a14:imgEffect>
                      <a14:saturation sat="300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653" t="19560" r="6224" b="15344"/>
          <a:stretch/>
        </p:blipFill>
        <p:spPr bwMode="auto">
          <a:xfrm>
            <a:off x="7884368" y="121145"/>
            <a:ext cx="900000" cy="931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6772608" y="1052736"/>
            <a:ext cx="2335896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شرکت مادر تخصصی توانیر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20" name="Title 1"/>
          <p:cNvSpPr>
            <a:spLocks noGrp="1"/>
          </p:cNvSpPr>
          <p:nvPr/>
        </p:nvSpPr>
        <p:spPr>
          <a:xfrm>
            <a:off x="760040" y="195897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a-IR" sz="4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تربیت </a:t>
            </a:r>
            <a:r>
              <a:rPr lang="fa-IR" sz="4800" b="1" spc="5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رهبران</a:t>
            </a:r>
            <a:r>
              <a:rPr lang="fa-IR" sz="4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Titr" pitchFamily="2" charset="-78"/>
              </a:rPr>
              <a:t> تاثیرگذار در دنیای درحال تحول</a:t>
            </a:r>
            <a:endParaRPr lang="en-US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B Titr" pitchFamily="2" charset="-78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" y="4594452"/>
            <a:ext cx="3987393" cy="2218924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037723" y="4437112"/>
            <a:ext cx="3323165" cy="178510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000" dirty="0" smtClean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کرم رضائی</a:t>
            </a:r>
          </a:p>
          <a:p>
            <a:pPr algn="ctr">
              <a:lnSpc>
                <a:spcPct val="150000"/>
              </a:lnSpc>
            </a:pPr>
            <a:r>
              <a:rPr lang="fa-IR" sz="2000" dirty="0" smtClean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معاونت تحقیقات و منابع انسانی شرکت توانیر</a:t>
            </a:r>
          </a:p>
          <a:p>
            <a:pPr algn="ctr"/>
            <a:endParaRPr lang="fa-IR" sz="20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38276" y="6456620"/>
            <a:ext cx="306495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2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805782637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5" y="-1"/>
            <a:ext cx="9159322" cy="685799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563888" y="548680"/>
            <a:ext cx="5216493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fa-IR" altLang="en-US" sz="2400" b="1" dirty="0">
                <a:cs typeface="B Titr" panose="00000700000000000000" pitchFamily="2" charset="-78"/>
              </a:rPr>
              <a:t>1</a:t>
            </a:r>
            <a:r>
              <a:rPr lang="fa-IR" altLang="en-US" sz="2800" b="1" dirty="0" smtClean="0">
                <a:cs typeface="B Titr" panose="00000700000000000000" pitchFamily="2" charset="-78"/>
              </a:rPr>
              <a:t>- ذهنيت </a:t>
            </a:r>
            <a:r>
              <a:rPr lang="fa-IR" altLang="en-US" sz="2800" b="1" dirty="0">
                <a:cs typeface="B Titr" panose="00000700000000000000" pitchFamily="2" charset="-78"/>
              </a:rPr>
              <a:t>انديشه ‌ورز يا  مديريت برخود</a:t>
            </a:r>
            <a:endParaRPr lang="fa-IR" altLang="en-US" sz="2400" dirty="0">
              <a:cs typeface="B Titr" panose="00000700000000000000" pitchFamily="2" charset="-78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23850" y="1341438"/>
            <a:ext cx="8572500" cy="4967287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fa-IR" altLang="en-US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هيچ تغييري حاصل نمي‌شود مگر با تغيير دادن خودمان.</a:t>
            </a:r>
          </a:p>
          <a:p>
            <a:pPr algn="just">
              <a:lnSpc>
                <a:spcPct val="150000"/>
              </a:lnSpc>
              <a:buFont typeface="Wingdings" pitchFamily="2" charset="2"/>
              <a:buNone/>
            </a:pPr>
            <a:endParaRPr lang="fa-IR" altLang="en-US" sz="2400" b="1" dirty="0" smtClean="0">
              <a:solidFill>
                <a:srgbClr val="FF6699"/>
              </a:solidFill>
              <a:cs typeface="B Titr" panose="00000700000000000000" pitchFamily="2" charset="-78"/>
            </a:endParaRPr>
          </a:p>
          <a:p>
            <a:pPr algn="ctr">
              <a:lnSpc>
                <a:spcPct val="150000"/>
              </a:lnSpc>
              <a:buFont typeface="Wingdings" pitchFamily="2" charset="2"/>
              <a:buNone/>
            </a:pPr>
            <a:r>
              <a:rPr lang="fa-IR" altLang="en-US" b="1" dirty="0" smtClean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  </a:t>
            </a:r>
            <a:r>
              <a:rPr lang="fa-IR" dirty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انَّ اللَّهَ لا يُغَيِّرُ ما بِقَوْمٍ حَتَّي يُغَيِّرُوا ما </a:t>
            </a:r>
            <a:r>
              <a:rPr lang="fa-IR" dirty="0" smtClean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بِأَنْفُسِهِمْ</a:t>
            </a:r>
            <a:endParaRPr lang="fa-IR" sz="3600" dirty="0" smtClean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</a:endParaRPr>
          </a:p>
          <a:p>
            <a:pPr algn="ctr">
              <a:lnSpc>
                <a:spcPct val="200000"/>
              </a:lnSpc>
              <a:buFont typeface="Wingdings" pitchFamily="2" charset="2"/>
              <a:buNone/>
            </a:pPr>
            <a:r>
              <a:rPr lang="fa-IR" sz="2800" dirty="0">
                <a:solidFill>
                  <a:srgbClr val="0066CC"/>
                </a:solidFill>
                <a:cs typeface="B Titr" panose="00000700000000000000" pitchFamily="2" charset="-78"/>
              </a:rPr>
              <a:t>خداوند سرنوشت هیچ </a:t>
            </a:r>
            <a:r>
              <a:rPr lang="fa-IR" sz="2800" dirty="0" smtClean="0">
                <a:solidFill>
                  <a:srgbClr val="0066CC"/>
                </a:solidFill>
                <a:cs typeface="B Titr" panose="00000700000000000000" pitchFamily="2" charset="-78"/>
              </a:rPr>
              <a:t>قوم ( </a:t>
            </a:r>
            <a:r>
              <a:rPr lang="fa-IR" sz="2800" dirty="0">
                <a:solidFill>
                  <a:srgbClr val="0066CC"/>
                </a:solidFill>
                <a:cs typeface="B Titr" panose="00000700000000000000" pitchFamily="2" charset="-78"/>
              </a:rPr>
              <a:t>و ملّتی) را تغییر نمی دهد مگر آنکه آنان آنچه را در خودشان است تغییر دهند!</a:t>
            </a:r>
            <a:endParaRPr lang="en-GB" altLang="en-US" sz="2800" b="1" dirty="0" smtClean="0">
              <a:solidFill>
                <a:srgbClr val="0066CC"/>
              </a:solidFill>
              <a:cs typeface="B Titr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9976" y="6453336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20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998389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178872" y="404664"/>
            <a:ext cx="6624736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a-IR" altLang="en-US" sz="2400" b="1" dirty="0" smtClean="0">
                <a:solidFill>
                  <a:srgbClr val="0070C0"/>
                </a:solidFill>
                <a:cs typeface="B Titr" panose="00000700000000000000" pitchFamily="2" charset="-78"/>
              </a:rPr>
              <a:t>2</a:t>
            </a:r>
            <a:r>
              <a:rPr lang="fa-IR" altLang="en-US" sz="2800" b="1" dirty="0">
                <a:solidFill>
                  <a:srgbClr val="0070C0"/>
                </a:solidFill>
                <a:cs typeface="B Titr" panose="00000700000000000000" pitchFamily="2" charset="-78"/>
              </a:rPr>
              <a:t>- ذهنيت جهان ديده یا مدیریت بر محیط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467544" y="1268761"/>
            <a:ext cx="8352928" cy="5328890"/>
          </a:xfrm>
          <a:prstGeom prst="rect">
            <a:avLst/>
          </a:prstGeom>
        </p:spPr>
        <p:txBody>
          <a:bodyPr vert="horz" lIns="91440" tIns="45720" rIns="91440" bIns="45720" rtlCol="1">
            <a:normAutofit lnSpcReduction="10000"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fa-IR" altLang="en-US" b="1" dirty="0" smtClean="0">
                <a:solidFill>
                  <a:srgbClr val="FF99FF"/>
                </a:solidFill>
              </a:rPr>
              <a:t>   </a:t>
            </a:r>
            <a:r>
              <a:rPr lang="fa-IR" altLang="en-US" sz="2800" b="1" dirty="0" smtClean="0">
                <a:solidFill>
                  <a:srgbClr val="0066CC"/>
                </a:solidFill>
                <a:cs typeface="B Titr" panose="00000700000000000000" pitchFamily="2" charset="-78"/>
              </a:rPr>
              <a:t>در واقع ساحل‌ نشين امواج نباشيم بلکه موج‌آفرين محيط باشيم.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fa-IR" altLang="en-US" sz="2800" b="1" dirty="0" smtClean="0">
                <a:solidFill>
                  <a:srgbClr val="0066CC"/>
                </a:solidFill>
                <a:cs typeface="B Titr" panose="00000700000000000000" pitchFamily="2" charset="-78"/>
              </a:rPr>
              <a:t> به قول اقبال لاهوري :</a:t>
            </a:r>
          </a:p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fa-IR" altLang="en-US" b="1" dirty="0" smtClean="0">
                <a:cs typeface="B Titr" panose="00000700000000000000" pitchFamily="2" charset="-78"/>
              </a:rPr>
              <a:t>   </a:t>
            </a:r>
            <a:r>
              <a:rPr lang="fa-IR" altLang="en-US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ساحل افتاده گفت گرچه بسي زيستم 	</a:t>
            </a:r>
          </a:p>
          <a:p>
            <a:pPr algn="l">
              <a:lnSpc>
                <a:spcPct val="150000"/>
              </a:lnSpc>
              <a:buFont typeface="Wingdings" pitchFamily="2" charset="2"/>
              <a:buNone/>
            </a:pPr>
            <a:r>
              <a:rPr lang="fa-IR" altLang="en-US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هيچ نه معلوم شد آه كه من كيستم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fa-IR" altLang="en-US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   موج ز خود رسته‌اي تيزخراميد وگفت    </a:t>
            </a:r>
          </a:p>
          <a:p>
            <a:pPr algn="l">
              <a:lnSpc>
                <a:spcPct val="150000"/>
              </a:lnSpc>
              <a:buFont typeface="Wingdings" pitchFamily="2" charset="2"/>
              <a:buNone/>
            </a:pPr>
            <a:r>
              <a:rPr lang="fa-IR" altLang="en-US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هستم اگر مي‌روم گر نروم نيستم</a:t>
            </a:r>
            <a:endParaRPr lang="fa-IR" altLang="en-US" dirty="0" smtClean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fa-IR" altLang="en-US" sz="2800" b="1" dirty="0" smtClean="0">
                <a:solidFill>
                  <a:srgbClr val="21AF28"/>
                </a:solidFill>
              </a:rPr>
              <a:t>  </a:t>
            </a:r>
            <a:endParaRPr lang="en-US" altLang="en-US" sz="2600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439976" y="6237312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21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14931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73694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682107" y="548680"/>
            <a:ext cx="2778325" cy="523220"/>
          </a:xfrm>
          <a:prstGeom prst="rect">
            <a:avLst/>
          </a:prstGeom>
          <a:solidFill>
            <a:srgbClr val="FF66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fa-IR" altLang="en-US" sz="2800" b="1" dirty="0">
                <a:cs typeface="B Titr" panose="00000700000000000000" pitchFamily="2" charset="-78"/>
              </a:rPr>
              <a:t>3- ذهنيت تحليل‌گر 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395288" y="1196752"/>
            <a:ext cx="8497192" cy="5400600"/>
          </a:xfrm>
          <a:prstGeom prst="rect">
            <a:avLst/>
          </a:prstGeom>
        </p:spPr>
        <p:txBody>
          <a:bodyPr vert="horz" lIns="91440" tIns="45720" rIns="91440" bIns="45720" rtlCol="1">
            <a:normAutofit lnSpcReduction="10000"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fa-IR" altLang="en-US" b="1" dirty="0" smtClean="0">
                <a:solidFill>
                  <a:srgbClr val="0070C0"/>
                </a:solidFill>
                <a:cs typeface="B Titr" panose="00000700000000000000" pitchFamily="2" charset="-78"/>
              </a:rPr>
              <a:t>     ذهنيت تحليل‌گر اين را مي‌گويد كه </a:t>
            </a:r>
            <a:r>
              <a:rPr lang="fa-IR" altLang="en-US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نسبت به وقايع </a:t>
            </a:r>
            <a:r>
              <a:rPr lang="fa-IR" altLang="en-US" b="1" dirty="0" smtClean="0">
                <a:solidFill>
                  <a:srgbClr val="0070C0"/>
                </a:solidFill>
                <a:cs typeface="B Titr" panose="00000700000000000000" pitchFamily="2" charset="-78"/>
              </a:rPr>
              <a:t>نبايستي </a:t>
            </a:r>
            <a:r>
              <a:rPr lang="fa-IR" altLang="en-US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حالت انفعالي </a:t>
            </a:r>
            <a:r>
              <a:rPr lang="fa-IR" altLang="en-US" b="1" dirty="0" smtClean="0">
                <a:solidFill>
                  <a:srgbClr val="0070C0"/>
                </a:solidFill>
                <a:cs typeface="B Titr" panose="00000700000000000000" pitchFamily="2" charset="-78"/>
              </a:rPr>
              <a:t>به خودمان بگيريم بلكه </a:t>
            </a:r>
            <a:r>
              <a:rPr lang="fa-IR" altLang="en-US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بايد نقشي فعال </a:t>
            </a:r>
            <a:r>
              <a:rPr lang="fa-IR" altLang="en-US" b="1" dirty="0" smtClean="0">
                <a:solidFill>
                  <a:srgbClr val="0070C0"/>
                </a:solidFill>
                <a:cs typeface="B Titr" panose="00000700000000000000" pitchFamily="2" charset="-78"/>
              </a:rPr>
              <a:t>در سازمان داشته ‌باشيم بايستي سه قدم را پياده كنيم:</a:t>
            </a:r>
          </a:p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fa-IR" altLang="en-US" b="1" dirty="0" smtClean="0"/>
              <a:t>     </a:t>
            </a:r>
            <a:r>
              <a:rPr lang="fa-IR" altLang="en-US" b="1" dirty="0" smtClean="0">
                <a:solidFill>
                  <a:srgbClr val="21AF28"/>
                </a:solidFill>
                <a:cs typeface="B Titr" panose="00000700000000000000" pitchFamily="2" charset="-78"/>
              </a:rPr>
              <a:t>اولين قدم، شناخت سازمان، </a:t>
            </a:r>
          </a:p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fa-IR" altLang="en-US" b="1" dirty="0" smtClean="0">
                <a:solidFill>
                  <a:srgbClr val="21AF28"/>
                </a:solidFill>
                <a:cs typeface="B Titr" panose="00000700000000000000" pitchFamily="2" charset="-78"/>
              </a:rPr>
              <a:t>     دومين قدم، تجزيه ‌و تحليل سازمان، </a:t>
            </a:r>
          </a:p>
          <a:p>
            <a:pPr algn="just">
              <a:lnSpc>
                <a:spcPct val="150000"/>
              </a:lnSpc>
              <a:buFont typeface="Wingdings" pitchFamily="2" charset="2"/>
              <a:buNone/>
            </a:pPr>
            <a:r>
              <a:rPr lang="fa-IR" altLang="en-US" b="1" dirty="0" smtClean="0">
                <a:solidFill>
                  <a:srgbClr val="21AF28"/>
                </a:solidFill>
                <a:cs typeface="B Titr" panose="00000700000000000000" pitchFamily="2" charset="-78"/>
              </a:rPr>
              <a:t>     سومين قدم، اداره كردن سازمان.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altLang="en-US" b="1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511984" y="6309320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22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80239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2" y="30222"/>
            <a:ext cx="9144000" cy="67975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195736" y="548680"/>
            <a:ext cx="6624736" cy="49090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fa-IR" altLang="en-US" sz="2800" b="1" dirty="0">
                <a:cs typeface="B Titr" panose="00000700000000000000" pitchFamily="2" charset="-78"/>
              </a:rPr>
              <a:t>4- ذهنيت همكاري یا مديريت </a:t>
            </a:r>
            <a:r>
              <a:rPr lang="fa-IR" altLang="en-US" sz="2800" b="1" dirty="0" smtClean="0">
                <a:cs typeface="B Titr" panose="00000700000000000000" pitchFamily="2" charset="-78"/>
              </a:rPr>
              <a:t>بر روابط</a:t>
            </a:r>
            <a:endParaRPr lang="fa-IR" altLang="en-US" sz="2800" b="1" dirty="0">
              <a:cs typeface="B Titr" panose="00000700000000000000" pitchFamily="2" charset="-78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922743" y="1588541"/>
            <a:ext cx="7559675" cy="4385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just" rtl="1">
              <a:lnSpc>
                <a:spcPct val="200000"/>
              </a:lnSpc>
              <a:spcBef>
                <a:spcPct val="50000"/>
              </a:spcBef>
              <a:buFontTx/>
              <a:buNone/>
            </a:pPr>
            <a:r>
              <a:rPr lang="fa-IR" altLang="fa-IR" sz="2400" b="1" dirty="0" smtClean="0">
                <a:solidFill>
                  <a:srgbClr val="000066"/>
                </a:solidFill>
                <a:cs typeface="B Titr" pitchFamily="2" charset="-78"/>
              </a:rPr>
              <a:t>همکاری </a:t>
            </a:r>
            <a:r>
              <a:rPr lang="fa-IR" altLang="fa-IR" sz="2400" b="1" dirty="0">
                <a:solidFill>
                  <a:srgbClr val="000066"/>
                </a:solidFill>
                <a:cs typeface="B Titr" pitchFamily="2" charset="-78"/>
              </a:rPr>
              <a:t>عبارت است از </a:t>
            </a:r>
            <a:r>
              <a:rPr lang="fa-IR" altLang="fa-IR" sz="2400" b="1" dirty="0">
                <a:solidFill>
                  <a:srgbClr val="FF0000"/>
                </a:solidFill>
                <a:cs typeface="B Titr" pitchFamily="2" charset="-78"/>
              </a:rPr>
              <a:t>درگیر ذهنی و عاطفی افراد </a:t>
            </a:r>
            <a:r>
              <a:rPr lang="fa-IR" altLang="fa-IR" sz="2400" b="1" dirty="0">
                <a:solidFill>
                  <a:srgbClr val="000066"/>
                </a:solidFill>
                <a:cs typeface="B Titr" pitchFamily="2" charset="-78"/>
              </a:rPr>
              <a:t>در موقعیتهای گروهی که </a:t>
            </a:r>
            <a:r>
              <a:rPr lang="fa-IR" altLang="fa-IR" sz="2400" b="1" dirty="0">
                <a:solidFill>
                  <a:srgbClr val="FF0000"/>
                </a:solidFill>
                <a:cs typeface="B Titr" pitchFamily="2" charset="-78"/>
              </a:rPr>
              <a:t>آنان را بر می ا نگیزد </a:t>
            </a:r>
            <a:r>
              <a:rPr lang="fa-IR" altLang="fa-IR" sz="2400" b="1" dirty="0">
                <a:solidFill>
                  <a:srgbClr val="000066"/>
                </a:solidFill>
                <a:cs typeface="B Titr" pitchFamily="2" charset="-78"/>
              </a:rPr>
              <a:t>تا </a:t>
            </a:r>
            <a:r>
              <a:rPr lang="fa-IR" altLang="fa-IR" sz="2400" b="1" dirty="0">
                <a:solidFill>
                  <a:srgbClr val="FF0000"/>
                </a:solidFill>
                <a:cs typeface="B Titr" pitchFamily="2" charset="-78"/>
              </a:rPr>
              <a:t>برای دستیابی به اهداف گروهی </a:t>
            </a:r>
            <a:r>
              <a:rPr lang="fa-IR" altLang="fa-IR" sz="2400" b="1" dirty="0">
                <a:solidFill>
                  <a:srgbClr val="000066"/>
                </a:solidFill>
                <a:cs typeface="B Titr" pitchFamily="2" charset="-78"/>
              </a:rPr>
              <a:t>یاری داده و </a:t>
            </a:r>
            <a:r>
              <a:rPr lang="fa-IR" altLang="fa-IR" sz="2400" b="1" dirty="0">
                <a:solidFill>
                  <a:srgbClr val="FF0000"/>
                </a:solidFill>
                <a:cs typeface="B Titr" pitchFamily="2" charset="-78"/>
              </a:rPr>
              <a:t>قبول مسئولیت نمایند </a:t>
            </a:r>
            <a:r>
              <a:rPr lang="fa-IR" altLang="fa-IR" sz="2400" b="1" dirty="0">
                <a:solidFill>
                  <a:srgbClr val="000066"/>
                </a:solidFill>
                <a:cs typeface="B Titr" pitchFamily="2" charset="-78"/>
              </a:rPr>
              <a:t>و </a:t>
            </a:r>
            <a:r>
              <a:rPr lang="fa-IR" altLang="fa-IR" sz="2400" b="1" dirty="0">
                <a:solidFill>
                  <a:srgbClr val="800080"/>
                </a:solidFill>
                <a:cs typeface="B Titr" pitchFamily="2" charset="-78"/>
              </a:rPr>
              <a:t>در مقابل </a:t>
            </a:r>
            <a:r>
              <a:rPr lang="fa-IR" altLang="fa-IR" sz="2400" b="1" dirty="0" smtClean="0">
                <a:solidFill>
                  <a:srgbClr val="800080"/>
                </a:solidFill>
                <a:cs typeface="B Titr" pitchFamily="2" charset="-78"/>
              </a:rPr>
              <a:t>تغییر مقاومت </a:t>
            </a:r>
            <a:r>
              <a:rPr lang="fa-IR" altLang="fa-IR" sz="2400" b="1" dirty="0">
                <a:solidFill>
                  <a:srgbClr val="800080"/>
                </a:solidFill>
                <a:cs typeface="B Titr" pitchFamily="2" charset="-78"/>
              </a:rPr>
              <a:t>نداشته باشند</a:t>
            </a:r>
            <a:r>
              <a:rPr lang="fa-IR" altLang="fa-IR" sz="2400" b="1" dirty="0">
                <a:solidFill>
                  <a:srgbClr val="000066"/>
                </a:solidFill>
                <a:cs typeface="B Titr" pitchFamily="2" charset="-78"/>
              </a:rPr>
              <a:t> </a:t>
            </a:r>
            <a:r>
              <a:rPr lang="fa-IR" altLang="fa-IR" sz="2700" b="1" dirty="0">
                <a:solidFill>
                  <a:srgbClr val="000066"/>
                </a:solidFill>
                <a:cs typeface="B Titr" panose="00000700000000000000" pitchFamily="2" charset="-78"/>
              </a:rPr>
              <a:t>.</a:t>
            </a:r>
            <a:endParaRPr lang="ar-SA" altLang="fa-IR" sz="2700" b="1" dirty="0">
              <a:solidFill>
                <a:srgbClr val="000066"/>
              </a:solidFill>
              <a:cs typeface="B Titr" panose="00000700000000000000" pitchFamily="2" charset="-78"/>
            </a:endParaRPr>
          </a:p>
          <a:p>
            <a:pPr rtl="1">
              <a:spcBef>
                <a:spcPct val="50000"/>
              </a:spcBef>
              <a:buFontTx/>
              <a:buNone/>
            </a:pPr>
            <a:endParaRPr lang="en-US" altLang="fa-IR" sz="2700" b="1" dirty="0">
              <a:solidFill>
                <a:srgbClr val="000066"/>
              </a:solidFill>
              <a:cs typeface="Mitra" pitchFamily="2" charset="-78"/>
            </a:endParaRPr>
          </a:p>
          <a:p>
            <a:pPr algn="r" rtl="1">
              <a:spcBef>
                <a:spcPct val="50000"/>
              </a:spcBef>
              <a:buFontTx/>
              <a:buNone/>
            </a:pPr>
            <a:endParaRPr lang="en-US" altLang="fa-IR" sz="2700" b="1" dirty="0">
              <a:solidFill>
                <a:srgbClr val="000066"/>
              </a:solidFill>
              <a:cs typeface="Mitra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827584" y="4509120"/>
          <a:ext cx="1905000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52" name="Clip" r:id="rId4" imgW="3473450" imgH="3473450" progId="MS_ClipArt_Gallery.2">
                  <p:embed/>
                </p:oleObj>
              </mc:Choice>
              <mc:Fallback>
                <p:oleObj name="Clip" r:id="rId4" imgW="3473450" imgH="3473450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4509120"/>
                        <a:ext cx="1905000" cy="198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2476872" y="4509120"/>
            <a:ext cx="4759424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just" rtl="1">
              <a:spcBef>
                <a:spcPct val="0"/>
              </a:spcBef>
              <a:buFontTx/>
              <a:buNone/>
            </a:pPr>
            <a:r>
              <a:rPr lang="en-US" altLang="fa-IR" sz="2400" dirty="0">
                <a:cs typeface="Mitra" pitchFamily="2" charset="-78"/>
              </a:rPr>
              <a:t>  </a:t>
            </a:r>
          </a:p>
          <a:p>
            <a:pPr algn="ctr" rtl="1">
              <a:spcBef>
                <a:spcPct val="0"/>
              </a:spcBef>
              <a:buFontTx/>
              <a:buNone/>
            </a:pPr>
            <a:r>
              <a:rPr lang="ar-SA" altLang="fa-IR" sz="2400" dirty="0" smtClean="0">
                <a:cs typeface="Mitra" pitchFamily="2" charset="-78"/>
              </a:rPr>
              <a:t> </a:t>
            </a:r>
            <a:r>
              <a:rPr lang="ar-SA" altLang="fa-IR" sz="2400" b="1" dirty="0">
                <a:solidFill>
                  <a:srgbClr val="FF0000"/>
                </a:solidFill>
                <a:cs typeface="B Titr" panose="00000700000000000000" pitchFamily="2" charset="-78"/>
              </a:rPr>
              <a:t>هدف ,عبارتست از مقصدي كه </a:t>
            </a:r>
            <a:endParaRPr lang="en-US" altLang="fa-IR" sz="2400" b="1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ctr" rtl="1">
              <a:spcBef>
                <a:spcPct val="0"/>
              </a:spcBef>
              <a:buFontTx/>
              <a:buNone/>
            </a:pPr>
            <a:r>
              <a:rPr lang="ar-SA" altLang="fa-IR" sz="2400" b="1" dirty="0">
                <a:solidFill>
                  <a:srgbClr val="FF0000"/>
                </a:solidFill>
                <a:cs typeface="B Titr" panose="00000700000000000000" pitchFamily="2" charset="-78"/>
              </a:rPr>
              <a:t>تيم براي رسيدن به آن </a:t>
            </a:r>
            <a:endParaRPr lang="en-US" altLang="fa-IR" sz="2400" b="1" dirty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ctr" rtl="1">
              <a:spcBef>
                <a:spcPct val="0"/>
              </a:spcBef>
              <a:buFontTx/>
              <a:buNone/>
            </a:pPr>
            <a:r>
              <a:rPr lang="ar-SA" altLang="fa-IR" sz="2400" b="1" dirty="0">
                <a:solidFill>
                  <a:srgbClr val="FF0000"/>
                </a:solidFill>
                <a:cs typeface="B Titr" panose="00000700000000000000" pitchFamily="2" charset="-78"/>
              </a:rPr>
              <a:t>تلاش مي كند .</a:t>
            </a:r>
            <a:endParaRPr lang="en-US" altLang="fa-IR" sz="24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936" y="6381328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23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31572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92" y="3340735"/>
            <a:ext cx="4579335" cy="351726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459963" y="476672"/>
            <a:ext cx="5216493" cy="52322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a-IR" altLang="en-US" sz="2800" b="1" dirty="0">
                <a:cs typeface="B Titr" panose="00000700000000000000" pitchFamily="2" charset="-78"/>
              </a:rPr>
              <a:t>5- ذهنیت اقدام یا مدیریت تحول</a:t>
            </a:r>
          </a:p>
        </p:txBody>
      </p:sp>
      <p:sp>
        <p:nvSpPr>
          <p:cNvPr id="6" name="Rectangle 5"/>
          <p:cNvSpPr/>
          <p:nvPr/>
        </p:nvSpPr>
        <p:spPr>
          <a:xfrm>
            <a:off x="755576" y="1124744"/>
            <a:ext cx="799237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ar-SA" altLang="en-US" sz="2400" b="1" dirty="0">
                <a:solidFill>
                  <a:srgbClr val="002060"/>
                </a:solidFill>
                <a:cs typeface="B Titr" panose="00000700000000000000" pitchFamily="2" charset="-78"/>
              </a:rPr>
              <a:t>ذهنيت اقدام، نياز به اين دارد كه </a:t>
            </a:r>
            <a:r>
              <a:rPr lang="ar-SA" altLang="en-US" sz="2400" b="1" dirty="0">
                <a:solidFill>
                  <a:srgbClr val="C00000"/>
                </a:solidFill>
                <a:cs typeface="B Titr" panose="00000700000000000000" pitchFamily="2" charset="-78"/>
              </a:rPr>
              <a:t>عشق</a:t>
            </a:r>
            <a:r>
              <a:rPr lang="ar-SA" altLang="en-US" sz="2400" b="1" dirty="0">
                <a:solidFill>
                  <a:srgbClr val="002060"/>
                </a:solidFill>
                <a:cs typeface="B Titr" panose="00000700000000000000" pitchFamily="2" charset="-78"/>
              </a:rPr>
              <a:t>، عاطفه، </a:t>
            </a:r>
            <a:r>
              <a:rPr lang="ar-SA" altLang="en-US" sz="2400" b="1" dirty="0">
                <a:solidFill>
                  <a:srgbClr val="FF0000"/>
                </a:solidFill>
                <a:cs typeface="B Titr" panose="00000700000000000000" pitchFamily="2" charset="-78"/>
              </a:rPr>
              <a:t>ايمان</a:t>
            </a:r>
            <a:r>
              <a:rPr lang="ar-SA" altLang="en-US" sz="2400" b="1" dirty="0">
                <a:solidFill>
                  <a:srgbClr val="002060"/>
                </a:solidFill>
                <a:cs typeface="B Titr" panose="00000700000000000000" pitchFamily="2" charset="-78"/>
              </a:rPr>
              <a:t>، منطق، </a:t>
            </a:r>
            <a:r>
              <a:rPr lang="ar-SA" altLang="en-US" sz="2400" b="1" dirty="0">
                <a:solidFill>
                  <a:srgbClr val="007635"/>
                </a:solidFill>
                <a:cs typeface="B Titr" panose="00000700000000000000" pitchFamily="2" charset="-78"/>
              </a:rPr>
              <a:t>انرژي</a:t>
            </a:r>
            <a:r>
              <a:rPr lang="ar-SA" altLang="en-US" sz="2400" b="1" dirty="0">
                <a:solidFill>
                  <a:srgbClr val="002060"/>
                </a:solidFill>
                <a:cs typeface="B Titr" panose="00000700000000000000" pitchFamily="2" charset="-78"/>
              </a:rPr>
              <a:t> و </a:t>
            </a:r>
            <a:r>
              <a:rPr lang="ar-SA" altLang="en-US" sz="2400" b="1" dirty="0">
                <a:solidFill>
                  <a:srgbClr val="4C216D"/>
                </a:solidFill>
                <a:cs typeface="B Titr" panose="00000700000000000000" pitchFamily="2" charset="-78"/>
              </a:rPr>
              <a:t>ارتباطات</a:t>
            </a:r>
            <a:r>
              <a:rPr lang="ar-SA" altLang="en-US" sz="2400" b="1" dirty="0">
                <a:solidFill>
                  <a:srgbClr val="002060"/>
                </a:solidFill>
                <a:cs typeface="B Titr" panose="00000700000000000000" pitchFamily="2" charset="-78"/>
              </a:rPr>
              <a:t> را در مسير درست آن تجهيز كنيم و </a:t>
            </a:r>
            <a:r>
              <a:rPr lang="ar-SA" altLang="en-US" sz="2400" b="1" dirty="0">
                <a:solidFill>
                  <a:srgbClr val="C00000"/>
                </a:solidFill>
                <a:cs typeface="B Titr" panose="00000700000000000000" pitchFamily="2" charset="-78"/>
              </a:rPr>
              <a:t>احتمال</a:t>
            </a:r>
            <a:r>
              <a:rPr lang="ar-SA" altLang="en-US" sz="2400" b="1" dirty="0">
                <a:solidFill>
                  <a:srgbClr val="002060"/>
                </a:solidFill>
                <a:cs typeface="B Titr" panose="00000700000000000000" pitchFamily="2" charset="-78"/>
              </a:rPr>
              <a:t> </a:t>
            </a:r>
            <a:r>
              <a:rPr lang="ar-SA" altLang="en-US" sz="2400" b="1" dirty="0">
                <a:solidFill>
                  <a:srgbClr val="0070C0"/>
                </a:solidFill>
                <a:cs typeface="B Titr" panose="00000700000000000000" pitchFamily="2" charset="-78"/>
              </a:rPr>
              <a:t>خطا</a:t>
            </a:r>
            <a:r>
              <a:rPr lang="ar-SA" altLang="en-US" sz="2400" b="1" dirty="0">
                <a:solidFill>
                  <a:srgbClr val="002060"/>
                </a:solidFill>
                <a:cs typeface="B Titr" panose="00000700000000000000" pitchFamily="2" charset="-78"/>
              </a:rPr>
              <a:t>، </a:t>
            </a:r>
            <a:r>
              <a:rPr lang="ar-SA" altLang="en-US" sz="2400" b="1" dirty="0">
                <a:solidFill>
                  <a:srgbClr val="7030A0"/>
                </a:solidFill>
                <a:cs typeface="B Titr" panose="00000700000000000000" pitchFamily="2" charset="-78"/>
              </a:rPr>
              <a:t>اشتباه</a:t>
            </a:r>
            <a:r>
              <a:rPr lang="ar-SA" altLang="en-US" sz="2400" b="1" dirty="0">
                <a:solidFill>
                  <a:srgbClr val="002060"/>
                </a:solidFill>
                <a:cs typeface="B Titr" panose="00000700000000000000" pitchFamily="2" charset="-78"/>
              </a:rPr>
              <a:t> و </a:t>
            </a:r>
            <a:r>
              <a:rPr lang="ar-SA" altLang="en-US" sz="2400" b="1" dirty="0">
                <a:solidFill>
                  <a:srgbClr val="007635"/>
                </a:solidFill>
                <a:cs typeface="B Titr" panose="00000700000000000000" pitchFamily="2" charset="-78"/>
              </a:rPr>
              <a:t>انحراف</a:t>
            </a:r>
            <a:r>
              <a:rPr lang="ar-SA" altLang="en-US" sz="2400" b="1" dirty="0">
                <a:solidFill>
                  <a:srgbClr val="002060"/>
                </a:solidFill>
                <a:cs typeface="B Titr" panose="00000700000000000000" pitchFamily="2" charset="-78"/>
              </a:rPr>
              <a:t> را تا حد قابل توجهي </a:t>
            </a:r>
            <a:r>
              <a:rPr lang="ar-SA" altLang="en-US" sz="2400" b="1" dirty="0">
                <a:solidFill>
                  <a:srgbClr val="C00000"/>
                </a:solidFill>
                <a:cs typeface="B Titr" panose="00000700000000000000" pitchFamily="2" charset="-78"/>
              </a:rPr>
              <a:t>كاهش</a:t>
            </a:r>
            <a:r>
              <a:rPr lang="ar-SA" altLang="en-US" sz="2400" b="1" dirty="0">
                <a:solidFill>
                  <a:srgbClr val="002060"/>
                </a:solidFill>
                <a:cs typeface="B Titr" panose="00000700000000000000" pitchFamily="2" charset="-78"/>
              </a:rPr>
              <a:t> بدهيم</a:t>
            </a:r>
            <a:r>
              <a:rPr lang="fa-IR" altLang="en-US" sz="2400" b="1" dirty="0">
                <a:solidFill>
                  <a:srgbClr val="002060"/>
                </a:solidFill>
                <a:cs typeface="B Titr" panose="00000700000000000000" pitchFamily="2" charset="-78"/>
              </a:rPr>
              <a:t>.</a:t>
            </a:r>
            <a:endParaRPr lang="en-US" altLang="en-US" sz="2400" b="1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932040" y="3645024"/>
            <a:ext cx="38159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a-IR" altLang="en-US" sz="2400" b="1" dirty="0">
                <a:solidFill>
                  <a:schemeClr val="bg2">
                    <a:lumMod val="50000"/>
                  </a:schemeClr>
                </a:solidFill>
                <a:cs typeface="B Titr" panose="00000700000000000000" pitchFamily="2" charset="-78"/>
              </a:rPr>
              <a:t>ايمان و اراده (</a:t>
            </a:r>
            <a:r>
              <a:rPr lang="en-US" altLang="en-US" sz="2400" b="1" dirty="0">
                <a:solidFill>
                  <a:schemeClr val="bg2">
                    <a:lumMod val="50000"/>
                  </a:schemeClr>
                </a:solidFill>
                <a:cs typeface="B Titr" panose="00000700000000000000" pitchFamily="2" charset="-78"/>
              </a:rPr>
              <a:t>SQ</a:t>
            </a:r>
            <a:r>
              <a:rPr lang="fa-IR" altLang="en-US" sz="2400" b="1" dirty="0" smtClean="0">
                <a:solidFill>
                  <a:schemeClr val="bg2">
                    <a:lumMod val="50000"/>
                  </a:schemeClr>
                </a:solidFill>
                <a:cs typeface="B Titr" panose="00000700000000000000" pitchFamily="2" charset="-78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ar-SA" altLang="en-US" sz="2400" b="1" dirty="0" smtClean="0">
                <a:solidFill>
                  <a:srgbClr val="FF6600"/>
                </a:solidFill>
                <a:cs typeface="B Titr" panose="00000700000000000000" pitchFamily="2" charset="-78"/>
              </a:rPr>
              <a:t>عشق </a:t>
            </a:r>
            <a:r>
              <a:rPr lang="ar-SA" altLang="en-US" sz="2400" b="1" dirty="0">
                <a:solidFill>
                  <a:srgbClr val="FF6600"/>
                </a:solidFill>
                <a:cs typeface="B Titr" panose="00000700000000000000" pitchFamily="2" charset="-78"/>
              </a:rPr>
              <a:t>و عاطفه‌ </a:t>
            </a:r>
            <a:r>
              <a:rPr lang="fa-IR" altLang="en-US" sz="2400" b="1" dirty="0">
                <a:solidFill>
                  <a:srgbClr val="FF6600"/>
                </a:solidFill>
                <a:cs typeface="B Titr" panose="00000700000000000000" pitchFamily="2" charset="-78"/>
              </a:rPr>
              <a:t>(</a:t>
            </a:r>
            <a:r>
              <a:rPr lang="en-US" altLang="en-US" sz="2400" b="1" dirty="0">
                <a:solidFill>
                  <a:srgbClr val="FF6600"/>
                </a:solidFill>
                <a:cs typeface="B Titr" panose="00000700000000000000" pitchFamily="2" charset="-78"/>
              </a:rPr>
              <a:t>EQ</a:t>
            </a:r>
            <a:r>
              <a:rPr lang="fa-IR" altLang="en-US" sz="2400" b="1" dirty="0">
                <a:solidFill>
                  <a:srgbClr val="FF6600"/>
                </a:solidFill>
                <a:cs typeface="B Titr" panose="00000700000000000000" pitchFamily="2" charset="-78"/>
              </a:rPr>
              <a:t>) </a:t>
            </a:r>
            <a:r>
              <a:rPr lang="ar-SA" altLang="en-US" sz="2400" b="1" dirty="0" smtClean="0">
                <a:solidFill>
                  <a:srgbClr val="FF6600"/>
                </a:solidFill>
                <a:cs typeface="B Titr" panose="00000700000000000000" pitchFamily="2" charset="-78"/>
              </a:rPr>
              <a:t>‌</a:t>
            </a:r>
            <a:endParaRPr lang="fa-IR" altLang="en-US" sz="2400" b="1" dirty="0" smtClean="0">
              <a:solidFill>
                <a:srgbClr val="FF6600"/>
              </a:solidFill>
              <a:cs typeface="B Titr" panose="000007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ar-SA" altLang="en-US" sz="2400" b="1" dirty="0" smtClean="0">
                <a:solidFill>
                  <a:srgbClr val="0066CC"/>
                </a:solidFill>
                <a:cs typeface="B Titr" panose="00000700000000000000" pitchFamily="2" charset="-78"/>
              </a:rPr>
              <a:t>عقل </a:t>
            </a:r>
            <a:r>
              <a:rPr lang="ar-SA" altLang="en-US" sz="2400" b="1" dirty="0">
                <a:solidFill>
                  <a:srgbClr val="0066CC"/>
                </a:solidFill>
                <a:cs typeface="B Titr" panose="00000700000000000000" pitchFamily="2" charset="-78"/>
              </a:rPr>
              <a:t>و منطق </a:t>
            </a:r>
            <a:r>
              <a:rPr lang="fa-IR" altLang="en-US" sz="2400" b="1" dirty="0">
                <a:solidFill>
                  <a:srgbClr val="0066CC"/>
                </a:solidFill>
                <a:cs typeface="B Titr" panose="00000700000000000000" pitchFamily="2" charset="-78"/>
              </a:rPr>
              <a:t>(</a:t>
            </a:r>
            <a:r>
              <a:rPr lang="en-US" altLang="en-US" sz="2400" b="1" dirty="0">
                <a:solidFill>
                  <a:srgbClr val="0066CC"/>
                </a:solidFill>
                <a:cs typeface="B Titr" panose="00000700000000000000" pitchFamily="2" charset="-78"/>
              </a:rPr>
              <a:t>IQ</a:t>
            </a:r>
            <a:r>
              <a:rPr lang="fa-IR" altLang="en-US" sz="2400" b="1" dirty="0">
                <a:solidFill>
                  <a:srgbClr val="0066CC"/>
                </a:solidFill>
                <a:cs typeface="B Titr" panose="00000700000000000000" pitchFamily="2" charset="-78"/>
              </a:rPr>
              <a:t>) </a:t>
            </a:r>
            <a:endParaRPr lang="fa-IR" altLang="en-US" sz="2400" b="1" dirty="0" smtClean="0">
              <a:solidFill>
                <a:srgbClr val="0066CC"/>
              </a:solidFill>
              <a:cs typeface="B Titr" panose="000007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ar-SA" altLang="en-US" sz="2400" b="1" dirty="0" smtClean="0">
                <a:solidFill>
                  <a:srgbClr val="990033"/>
                </a:solidFill>
                <a:cs typeface="B Titr" panose="00000700000000000000" pitchFamily="2" charset="-78"/>
              </a:rPr>
              <a:t>توانمندي </a:t>
            </a:r>
            <a:r>
              <a:rPr lang="ar-SA" altLang="en-US" sz="2400" b="1" dirty="0">
                <a:solidFill>
                  <a:srgbClr val="990033"/>
                </a:solidFill>
                <a:cs typeface="B Titr" panose="00000700000000000000" pitchFamily="2" charset="-78"/>
              </a:rPr>
              <a:t>و سلامت جسمي </a:t>
            </a:r>
            <a:r>
              <a:rPr lang="fa-IR" altLang="en-US" sz="2400" b="1" dirty="0">
                <a:solidFill>
                  <a:srgbClr val="990033"/>
                </a:solidFill>
                <a:cs typeface="B Titr" panose="00000700000000000000" pitchFamily="2" charset="-78"/>
              </a:rPr>
              <a:t>(</a:t>
            </a:r>
            <a:r>
              <a:rPr lang="en-US" altLang="en-US" sz="2400" b="1" dirty="0">
                <a:solidFill>
                  <a:srgbClr val="990033"/>
                </a:solidFill>
                <a:cs typeface="B Titr" panose="00000700000000000000" pitchFamily="2" charset="-78"/>
              </a:rPr>
              <a:t>PQ</a:t>
            </a:r>
            <a:r>
              <a:rPr lang="fa-IR" altLang="en-US" sz="2400" b="1" dirty="0" smtClean="0">
                <a:solidFill>
                  <a:srgbClr val="990033"/>
                </a:solidFill>
                <a:cs typeface="B Titr" panose="00000700000000000000" pitchFamily="2" charset="-78"/>
              </a:rPr>
              <a:t>)</a:t>
            </a:r>
            <a:endParaRPr lang="fa-IR" sz="2400" dirty="0">
              <a:solidFill>
                <a:srgbClr val="990033"/>
              </a:solidFill>
              <a:cs typeface="B Titr" panose="000007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1944" y="6381328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24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888955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037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78899" y="260648"/>
            <a:ext cx="2385589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3600" dirty="0" smtClean="0">
                <a:solidFill>
                  <a:srgbClr val="FF0000"/>
                </a:solidFill>
                <a:cs typeface="B Titr" panose="00000700000000000000" pitchFamily="2" charset="-78"/>
              </a:rPr>
              <a:t>تعریف رهبری</a:t>
            </a:r>
            <a:endParaRPr lang="fa-IR" sz="36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0415" y="1268760"/>
            <a:ext cx="8801576" cy="138499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a-IR" sz="2800" b="1" dirty="0">
                <a:solidFill>
                  <a:srgbClr val="0000FF"/>
                </a:solidFill>
                <a:cs typeface="B Titr" panose="00000700000000000000" pitchFamily="2" charset="-78"/>
              </a:rPr>
              <a:t>رهبری، عبارت از تأثیر گذاشتن بر افراد جهت </a:t>
            </a:r>
            <a:r>
              <a:rPr lang="fa-IR" sz="2800" b="1" dirty="0">
                <a:solidFill>
                  <a:srgbClr val="C00000"/>
                </a:solidFill>
                <a:cs typeface="B Titr" panose="00000700000000000000" pitchFamily="2" charset="-78"/>
              </a:rPr>
              <a:t>وادار نمودن </a:t>
            </a:r>
            <a:r>
              <a:rPr lang="fa-IR" sz="2800" b="1" dirty="0" smtClean="0">
                <a:solidFill>
                  <a:srgbClr val="0000FF"/>
                </a:solidFill>
                <a:cs typeface="B Titr" panose="00000700000000000000" pitchFamily="2" charset="-78"/>
              </a:rPr>
              <a:t>یا </a:t>
            </a:r>
          </a:p>
          <a:p>
            <a:pPr algn="ctr">
              <a:lnSpc>
                <a:spcPct val="150000"/>
              </a:lnSpc>
            </a:pPr>
            <a:r>
              <a:rPr lang="fa-IR" sz="2800" b="1" dirty="0" smtClean="0">
                <a:solidFill>
                  <a:srgbClr val="0000FF"/>
                </a:solidFill>
                <a:cs typeface="B Titr" panose="00000700000000000000" pitchFamily="2" charset="-78"/>
              </a:rPr>
              <a:t> </a:t>
            </a: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ترغیب نمودن </a:t>
            </a:r>
            <a:r>
              <a:rPr lang="fa-IR" sz="2800" b="1" dirty="0" smtClean="0">
                <a:solidFill>
                  <a:srgbClr val="0000FF"/>
                </a:solidFill>
                <a:cs typeface="B Titr" panose="00000700000000000000" pitchFamily="2" charset="-78"/>
              </a:rPr>
              <a:t>آنها به </a:t>
            </a: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کوشش دلخواه </a:t>
            </a:r>
            <a:r>
              <a:rPr lang="fa-IR" sz="2800" b="1" dirty="0" smtClean="0">
                <a:solidFill>
                  <a:srgbClr val="0000FF"/>
                </a:solidFill>
                <a:cs typeface="B Titr" panose="00000700000000000000" pitchFamily="2" charset="-78"/>
              </a:rPr>
              <a:t>به سمت </a:t>
            </a: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هدف‌های گروهی </a:t>
            </a:r>
            <a:r>
              <a:rPr lang="fa-IR" sz="2800" b="1" dirty="0" smtClean="0">
                <a:solidFill>
                  <a:srgbClr val="0000FF"/>
                </a:solidFill>
                <a:cs typeface="B Titr" panose="00000700000000000000" pitchFamily="2" charset="-78"/>
              </a:rPr>
              <a:t>است.</a:t>
            </a:r>
            <a:endParaRPr lang="fa-IR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467544" y="2924944"/>
            <a:ext cx="8174096" cy="166199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800" b="1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رهبری فرآیند </a:t>
            </a:r>
            <a:r>
              <a:rPr lang="fa-IR" sz="2800" b="1" dirty="0">
                <a:solidFill>
                  <a:srgbClr val="C00000"/>
                </a:solidFill>
                <a:cs typeface="B Titr" panose="00000700000000000000" pitchFamily="2" charset="-78"/>
              </a:rPr>
              <a:t>نفوذ در دیگران </a:t>
            </a:r>
            <a:r>
              <a:rPr lang="fa-IR" sz="2800" b="1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است به گونه ای که آنها</a:t>
            </a:r>
            <a:r>
              <a:rPr lang="fa-IR" sz="2800" b="1" dirty="0">
                <a:solidFill>
                  <a:srgbClr val="C00000"/>
                </a:solidFill>
                <a:cs typeface="B Titr" panose="00000700000000000000" pitchFamily="2" charset="-78"/>
              </a:rPr>
              <a:t> با اشتیاق </a:t>
            </a:r>
            <a:endParaRPr lang="fa-IR" sz="2800" b="1" dirty="0" smtClean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just">
              <a:lnSpc>
                <a:spcPct val="15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و </a:t>
            </a:r>
            <a:r>
              <a:rPr lang="fa-IR" sz="2800" b="1" dirty="0">
                <a:solidFill>
                  <a:srgbClr val="C00000"/>
                </a:solidFill>
                <a:cs typeface="B Titr" panose="00000700000000000000" pitchFamily="2" charset="-78"/>
              </a:rPr>
              <a:t>جدیت </a:t>
            </a:r>
            <a:r>
              <a:rPr lang="fa-IR" sz="2800" b="1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در دستیابی به </a:t>
            </a:r>
            <a:r>
              <a:rPr lang="fa-IR" sz="2800" b="1" dirty="0">
                <a:solidFill>
                  <a:srgbClr val="C00000"/>
                </a:solidFill>
                <a:cs typeface="B Titr" panose="00000700000000000000" pitchFamily="2" charset="-78"/>
              </a:rPr>
              <a:t>اهداف سازمانی </a:t>
            </a:r>
            <a:r>
              <a:rPr lang="fa-IR" sz="2800" b="1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تلاش </a:t>
            </a:r>
            <a:r>
              <a:rPr lang="fa-IR" sz="2800" b="1" dirty="0" smtClean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نمایند.</a:t>
            </a:r>
            <a:endParaRPr lang="en-US" b="1" i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endParaRPr lang="fa-IR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5436096" y="978987"/>
            <a:ext cx="3456384" cy="1741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467544" y="4509120"/>
            <a:ext cx="8208912" cy="99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5000"/>
              </a:lnSpc>
              <a:buClr>
                <a:srgbClr val="800000"/>
              </a:buClr>
            </a:pPr>
            <a:r>
              <a:rPr lang="ar-SA" alt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رهبري عبارتست از </a:t>
            </a:r>
            <a:r>
              <a:rPr lang="ar-SA" altLang="fa-IR" sz="2800" b="1" dirty="0" smtClean="0">
                <a:solidFill>
                  <a:srgbClr val="007635"/>
                </a:solidFill>
                <a:cs typeface="B Titr" panose="00000700000000000000" pitchFamily="2" charset="-78"/>
              </a:rPr>
              <a:t>تاثيرگذاري</a:t>
            </a:r>
            <a:r>
              <a:rPr lang="ar-SA" alt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 فراتر از</a:t>
            </a:r>
            <a:r>
              <a:rPr lang="ar-SA" altLang="fa-IR" sz="2800" b="1" dirty="0" smtClean="0">
                <a:solidFill>
                  <a:srgbClr val="007635"/>
                </a:solidFill>
                <a:cs typeface="B Titr" panose="00000700000000000000" pitchFamily="2" charset="-78"/>
              </a:rPr>
              <a:t> تبعيت مكانيكي </a:t>
            </a:r>
            <a:r>
              <a:rPr lang="ar-SA" alt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از دستورات معمول و تكراري سازماني</a:t>
            </a:r>
            <a:r>
              <a:rPr lang="fa-IR" alt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.</a:t>
            </a:r>
            <a:endParaRPr lang="fa-IR" altLang="fa-IR" sz="2800" b="1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627784" y="5805264"/>
            <a:ext cx="6016391" cy="54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5000"/>
              </a:lnSpc>
              <a:buClr>
                <a:srgbClr val="800000"/>
              </a:buClr>
            </a:pPr>
            <a:r>
              <a:rPr lang="fa-IR" sz="2800" b="1" dirty="0">
                <a:solidFill>
                  <a:srgbClr val="9900CC"/>
                </a:solidFill>
                <a:cs typeface="B Titr" panose="00000700000000000000" pitchFamily="2" charset="-78"/>
              </a:rPr>
              <a:t>رهبری یک </a:t>
            </a:r>
            <a:r>
              <a:rPr lang="fa-IR" sz="2800" b="1" dirty="0" smtClean="0">
                <a:solidFill>
                  <a:srgbClr val="9900CC"/>
                </a:solidFill>
                <a:cs typeface="B Titr" panose="00000700000000000000" pitchFamily="2" charset="-78"/>
              </a:rPr>
              <a:t>نوع دعوت </a:t>
            </a:r>
            <a:r>
              <a:rPr lang="fa-IR" sz="2800" b="1" dirty="0">
                <a:solidFill>
                  <a:srgbClr val="9900CC"/>
                </a:solidFill>
                <a:cs typeface="B Titr" panose="00000700000000000000" pitchFamily="2" charset="-78"/>
              </a:rPr>
              <a:t>در سطح </a:t>
            </a:r>
            <a:r>
              <a:rPr lang="fa-IR" sz="2800" b="1" dirty="0">
                <a:solidFill>
                  <a:srgbClr val="FF0000"/>
                </a:solidFill>
                <a:cs typeface="B Titr" panose="00000700000000000000" pitchFamily="2" charset="-78"/>
              </a:rPr>
              <a:t>غیرمادی</a:t>
            </a:r>
            <a:r>
              <a:rPr lang="fa-IR" sz="2800" b="1" dirty="0">
                <a:solidFill>
                  <a:srgbClr val="9900CC"/>
                </a:solidFill>
                <a:cs typeface="B Titr" panose="00000700000000000000" pitchFamily="2" charset="-78"/>
              </a:rPr>
              <a:t> است.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9976" y="6350029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25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900547456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368425"/>
            <a:ext cx="8229600" cy="5300663"/>
          </a:xfrm>
          <a:noFill/>
          <a:ln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>
              <a:buClr>
                <a:srgbClr val="FF3300"/>
              </a:buClr>
              <a:buFont typeface="Wingdings" panose="05000000000000000000" pitchFamily="2" charset="2"/>
              <a:buNone/>
            </a:pPr>
            <a:r>
              <a:rPr lang="fa-IR" altLang="fa-IR" sz="2800">
                <a:solidFill>
                  <a:srgbClr val="FF0000"/>
                </a:solidFill>
                <a:cs typeface="B Titr" panose="00000700000000000000" pitchFamily="2" charset="-78"/>
              </a:rPr>
              <a:t>1-  </a:t>
            </a:r>
            <a:r>
              <a:rPr lang="fa-IR" altLang="fa-IR" sz="2800" smtClean="0">
                <a:solidFill>
                  <a:srgbClr val="FF0000"/>
                </a:solidFill>
                <a:cs typeface="B Titr" panose="00000700000000000000" pitchFamily="2" charset="-78"/>
              </a:rPr>
              <a:t>صداقت</a:t>
            </a:r>
          </a:p>
          <a:p>
            <a:pPr marL="609600" indent="-609600">
              <a:buClr>
                <a:srgbClr val="FF3300"/>
              </a:buClr>
              <a:buFont typeface="Wingdings" panose="05000000000000000000" pitchFamily="2" charset="2"/>
              <a:buNone/>
            </a:pPr>
            <a:r>
              <a:rPr lang="fa-IR" altLang="fa-IR" sz="2800" smtClean="0">
                <a:solidFill>
                  <a:srgbClr val="007635"/>
                </a:solidFill>
                <a:cs typeface="B Titr" panose="00000700000000000000" pitchFamily="2" charset="-78"/>
              </a:rPr>
              <a:t>2-  </a:t>
            </a:r>
            <a:r>
              <a:rPr lang="fa-IR" altLang="fa-IR" sz="2800" dirty="0">
                <a:solidFill>
                  <a:srgbClr val="007635"/>
                </a:solidFill>
                <a:cs typeface="B Titr" panose="00000700000000000000" pitchFamily="2" charset="-78"/>
              </a:rPr>
              <a:t>اعلام روشن و واضح انتظارات</a:t>
            </a:r>
          </a:p>
          <a:p>
            <a:pPr marL="609600" indent="-609600">
              <a:buClr>
                <a:srgbClr val="FF3300"/>
              </a:buClr>
              <a:buFont typeface="Wingdings" panose="05000000000000000000" pitchFamily="2" charset="2"/>
              <a:buNone/>
            </a:pPr>
            <a:r>
              <a:rPr lang="fa-IR" altLang="fa-IR" sz="2800" dirty="0">
                <a:solidFill>
                  <a:srgbClr val="002060"/>
                </a:solidFill>
                <a:cs typeface="B Titr" panose="00000700000000000000" pitchFamily="2" charset="-78"/>
              </a:rPr>
              <a:t>3-  قدرداني در قبال موفقيت‌ها</a:t>
            </a:r>
          </a:p>
          <a:p>
            <a:pPr marL="609600" indent="-609600">
              <a:buClr>
                <a:srgbClr val="FF3300"/>
              </a:buClr>
              <a:buFont typeface="Wingdings" panose="05000000000000000000" pitchFamily="2" charset="2"/>
              <a:buNone/>
            </a:pPr>
            <a:r>
              <a:rPr lang="fa-IR" alt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4-  سازگاري با شرايط متحول</a:t>
            </a:r>
          </a:p>
          <a:p>
            <a:pPr marL="609600" indent="-609600">
              <a:buClr>
                <a:srgbClr val="FF3300"/>
              </a:buClr>
              <a:buFont typeface="Wingdings" panose="05000000000000000000" pitchFamily="2" charset="2"/>
              <a:buNone/>
            </a:pPr>
            <a:r>
              <a:rPr lang="fa-IR" altLang="fa-IR" sz="2800" dirty="0">
                <a:solidFill>
                  <a:srgbClr val="007635"/>
                </a:solidFill>
                <a:cs typeface="B Titr" panose="00000700000000000000" pitchFamily="2" charset="-78"/>
              </a:rPr>
              <a:t>5-  الهام</a:t>
            </a:r>
            <a:r>
              <a:rPr lang="en-US" altLang="fa-IR" sz="2800" dirty="0">
                <a:solidFill>
                  <a:srgbClr val="007635"/>
                </a:solidFill>
                <a:cs typeface="B Titr" panose="00000700000000000000" pitchFamily="2" charset="-78"/>
              </a:rPr>
              <a:t>‌</a:t>
            </a:r>
            <a:r>
              <a:rPr lang="fa-IR" altLang="fa-IR" sz="2800" dirty="0">
                <a:solidFill>
                  <a:srgbClr val="007635"/>
                </a:solidFill>
                <a:cs typeface="B Titr" panose="00000700000000000000" pitchFamily="2" charset="-78"/>
              </a:rPr>
              <a:t>بخشي ديگران</a:t>
            </a:r>
          </a:p>
          <a:p>
            <a:pPr marL="609600" indent="-609600">
              <a:buClr>
                <a:srgbClr val="FF3300"/>
              </a:buClr>
              <a:buFont typeface="Wingdings" panose="05000000000000000000" pitchFamily="2" charset="2"/>
              <a:buNone/>
            </a:pPr>
            <a:r>
              <a:rPr lang="fa-IR" altLang="fa-IR" sz="2800" dirty="0">
                <a:solidFill>
                  <a:srgbClr val="002060"/>
                </a:solidFill>
                <a:cs typeface="B Titr" panose="00000700000000000000" pitchFamily="2" charset="-78"/>
              </a:rPr>
              <a:t>6-  قرار دادن </a:t>
            </a:r>
            <a:r>
              <a:rPr lang="fa-IR" altLang="fa-IR" sz="2800" dirty="0">
                <a:solidFill>
                  <a:srgbClr val="007635"/>
                </a:solidFill>
                <a:cs typeface="B Titr" panose="00000700000000000000" pitchFamily="2" charset="-78"/>
              </a:rPr>
              <a:t>افراد مناسب </a:t>
            </a:r>
            <a:r>
              <a:rPr lang="fa-IR" altLang="fa-IR" sz="2800" dirty="0">
                <a:solidFill>
                  <a:srgbClr val="002060"/>
                </a:solidFill>
                <a:cs typeface="B Titr" panose="00000700000000000000" pitchFamily="2" charset="-78"/>
              </a:rPr>
              <a:t>در </a:t>
            </a:r>
            <a:r>
              <a:rPr lang="fa-IR" altLang="fa-IR" sz="2800" dirty="0">
                <a:solidFill>
                  <a:srgbClr val="C00000"/>
                </a:solidFill>
                <a:cs typeface="B Titr" panose="00000700000000000000" pitchFamily="2" charset="-78"/>
              </a:rPr>
              <a:t>زمان مناسب </a:t>
            </a:r>
            <a:r>
              <a:rPr lang="fa-IR" altLang="fa-IR" sz="2800" dirty="0">
                <a:solidFill>
                  <a:srgbClr val="002060"/>
                </a:solidFill>
                <a:cs typeface="B Titr" panose="00000700000000000000" pitchFamily="2" charset="-78"/>
              </a:rPr>
              <a:t>در </a:t>
            </a:r>
            <a:r>
              <a:rPr lang="fa-IR" altLang="fa-IR" sz="2800" dirty="0">
                <a:solidFill>
                  <a:srgbClr val="0070C0"/>
                </a:solidFill>
                <a:cs typeface="B Titr" panose="00000700000000000000" pitchFamily="2" charset="-78"/>
              </a:rPr>
              <a:t>نقش‌هاي مناسب</a:t>
            </a:r>
          </a:p>
          <a:p>
            <a:pPr marL="609600" indent="-609600">
              <a:buClr>
                <a:srgbClr val="FF3300"/>
              </a:buClr>
              <a:buFont typeface="Wingdings" panose="05000000000000000000" pitchFamily="2" charset="2"/>
              <a:buNone/>
            </a:pPr>
            <a:r>
              <a:rPr lang="fa-IR" altLang="fa-IR" sz="2800" dirty="0">
                <a:solidFill>
                  <a:srgbClr val="002060"/>
                </a:solidFill>
                <a:cs typeface="B Titr" panose="00000700000000000000" pitchFamily="2" charset="-78"/>
              </a:rPr>
              <a:t>7-  داشتن شور و شوق براي موفقيت</a:t>
            </a:r>
          </a:p>
          <a:p>
            <a:pPr marL="609600" indent="-609600">
              <a:buClr>
                <a:srgbClr val="FF3300"/>
              </a:buClr>
              <a:buFont typeface="Wingdings" panose="05000000000000000000" pitchFamily="2" charset="2"/>
              <a:buNone/>
            </a:pPr>
            <a:r>
              <a:rPr lang="fa-IR" alt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8-  تعريف و تبيين چشم</a:t>
            </a:r>
            <a:r>
              <a:rPr lang="en-US" alt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‌</a:t>
            </a:r>
            <a:r>
              <a:rPr lang="fa-IR" alt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انداز بلندمدت براي آينده</a:t>
            </a:r>
          </a:p>
          <a:p>
            <a:pPr marL="609600" indent="-609600">
              <a:buClr>
                <a:srgbClr val="FF3300"/>
              </a:buClr>
              <a:buFont typeface="Wingdings" panose="05000000000000000000" pitchFamily="2" charset="2"/>
              <a:buNone/>
            </a:pPr>
            <a:r>
              <a:rPr lang="fa-IR" altLang="fa-IR" sz="2800" dirty="0">
                <a:solidFill>
                  <a:srgbClr val="007635"/>
                </a:solidFill>
                <a:cs typeface="B Titr" panose="00000700000000000000" pitchFamily="2" charset="-78"/>
              </a:rPr>
              <a:t>9-  ترغيب و تشويق ديگران براي حركت در جهت مطلوب</a:t>
            </a:r>
          </a:p>
          <a:p>
            <a:pPr marL="609600" indent="-609600">
              <a:buClr>
                <a:srgbClr val="FF3300"/>
              </a:buClr>
              <a:buFont typeface="Wingdings" panose="05000000000000000000" pitchFamily="2" charset="2"/>
              <a:buNone/>
            </a:pPr>
            <a:r>
              <a:rPr lang="fa-IR" altLang="fa-IR" sz="2800" dirty="0">
                <a:solidFill>
                  <a:srgbClr val="002060"/>
                </a:solidFill>
                <a:cs typeface="B Titr" panose="00000700000000000000" pitchFamily="2" charset="-78"/>
              </a:rPr>
              <a:t>10- پذيرش مسئوليت پيروزي‌ها و شكست‌ها</a:t>
            </a:r>
            <a:endParaRPr lang="en-US" altLang="fa-IR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black">
          <a:xfrm>
            <a:off x="1447800" y="107950"/>
            <a:ext cx="76200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fa-IR" altLang="fa-IR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cs typeface="B Titr" panose="00000700000000000000" pitchFamily="2" charset="-78"/>
              </a:rPr>
              <a:t>10 قابليت مهم براي رهبري موثر </a:t>
            </a:r>
            <a:br>
              <a:rPr lang="fa-IR" altLang="fa-IR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cs typeface="B Titr" panose="00000700000000000000" pitchFamily="2" charset="-78"/>
              </a:rPr>
            </a:br>
            <a:r>
              <a:rPr lang="fa-IR" altLang="fa-IR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cs typeface="B Titr" panose="00000700000000000000" pitchFamily="2" charset="-78"/>
              </a:rPr>
              <a:t>(پژوهش </a:t>
            </a:r>
            <a:r>
              <a:rPr lang="en-US" altLang="fa-IR" sz="32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Georgia" panose="02040502050405020303" pitchFamily="18" charset="0"/>
                <a:cs typeface="B Titr" panose="00000700000000000000" pitchFamily="2" charset="-78"/>
              </a:rPr>
              <a:t>voice of the leader</a:t>
            </a:r>
            <a:r>
              <a:rPr lang="fa-IR" altLang="fa-IR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cs typeface="B Titr" panose="00000700000000000000" pitchFamily="2" charset="-78"/>
              </a:rPr>
              <a:t> در سال 2001)</a:t>
            </a:r>
            <a:endParaRPr lang="en-US" altLang="fa-IR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960" y="6525344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26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577672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6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6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6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6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6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6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6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6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6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6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6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6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66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66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66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66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66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66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66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66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939026" y="260648"/>
            <a:ext cx="4025462" cy="646331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3600" dirty="0" smtClean="0">
                <a:solidFill>
                  <a:srgbClr val="FF0000"/>
                </a:solidFill>
                <a:cs typeface="B Titr" panose="00000700000000000000" pitchFamily="2" charset="-78"/>
              </a:rPr>
              <a:t>مدیریت یک فرایند است</a:t>
            </a:r>
            <a:endParaRPr lang="fa-IR" sz="36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004048" y="980728"/>
            <a:ext cx="396044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81438" y="1340768"/>
            <a:ext cx="8579593" cy="353943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2800" b="1" dirty="0" smtClean="0">
                <a:solidFill>
                  <a:srgbClr val="0000FF"/>
                </a:solidFill>
                <a:cs typeface="B Titr" panose="00000700000000000000" pitchFamily="2" charset="-78"/>
              </a:rPr>
              <a:t>به کارگیری </a:t>
            </a:r>
            <a:r>
              <a:rPr lang="fa-IR" sz="28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موثرو کارآمد </a:t>
            </a:r>
            <a:r>
              <a:rPr lang="fa-IR" sz="28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منابع مادی و انسانی </a:t>
            </a:r>
          </a:p>
          <a:p>
            <a:pPr algn="ctr">
              <a:lnSpc>
                <a:spcPct val="200000"/>
              </a:lnSpc>
            </a:pP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در برنامه ریزی</a:t>
            </a:r>
            <a:r>
              <a:rPr lang="fa-IR" sz="2800" b="1" dirty="0" smtClean="0">
                <a:solidFill>
                  <a:srgbClr val="0000FF"/>
                </a:solidFill>
                <a:cs typeface="B Titr" panose="00000700000000000000" pitchFamily="2" charset="-78"/>
              </a:rPr>
              <a:t>، </a:t>
            </a:r>
            <a:r>
              <a:rPr lang="fa-IR" sz="2800" b="1" dirty="0" smtClean="0">
                <a:solidFill>
                  <a:srgbClr val="00B050"/>
                </a:solidFill>
                <a:cs typeface="B Titr" panose="00000700000000000000" pitchFamily="2" charset="-78"/>
              </a:rPr>
              <a:t>سازماندهی</a:t>
            </a:r>
            <a:r>
              <a:rPr lang="fa-IR" sz="2800" b="1" dirty="0" smtClean="0">
                <a:solidFill>
                  <a:srgbClr val="0000FF"/>
                </a:solidFill>
                <a:cs typeface="B Titr" panose="00000700000000000000" pitchFamily="2" charset="-78"/>
              </a:rPr>
              <a:t>، بسیج منابع و امکانات، </a:t>
            </a:r>
            <a:r>
              <a:rPr lang="fa-IR" sz="2800" b="1" dirty="0" smtClean="0">
                <a:solidFill>
                  <a:srgbClr val="7030A0"/>
                </a:solidFill>
                <a:cs typeface="B Titr" panose="00000700000000000000" pitchFamily="2" charset="-78"/>
              </a:rPr>
              <a:t>هدایت و کنترل</a:t>
            </a:r>
          </a:p>
          <a:p>
            <a:pPr algn="ctr">
              <a:lnSpc>
                <a:spcPct val="200000"/>
              </a:lnSpc>
            </a:pPr>
            <a:r>
              <a:rPr lang="fa-IR" sz="2800" b="1" dirty="0" smtClean="0">
                <a:solidFill>
                  <a:srgbClr val="0000FF"/>
                </a:solidFill>
                <a:cs typeface="B Titr" panose="00000700000000000000" pitchFamily="2" charset="-78"/>
              </a:rPr>
              <a:t>که برای </a:t>
            </a:r>
            <a:r>
              <a:rPr lang="fa-IR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دستیابی به اهداف سازمانی </a:t>
            </a:r>
          </a:p>
          <a:p>
            <a:pPr algn="ctr">
              <a:lnSpc>
                <a:spcPct val="200000"/>
              </a:lnSpc>
            </a:pPr>
            <a:r>
              <a:rPr lang="fa-IR" sz="2800" b="1" dirty="0" smtClean="0">
                <a:solidFill>
                  <a:srgbClr val="0000FF"/>
                </a:solidFill>
                <a:cs typeface="B Titr" panose="00000700000000000000" pitchFamily="2" charset="-78"/>
              </a:rPr>
              <a:t>و براساس </a:t>
            </a:r>
            <a:r>
              <a:rPr lang="fa-IR" sz="2800" b="1" dirty="0" smtClean="0">
                <a:solidFill>
                  <a:srgbClr val="00B050"/>
                </a:solidFill>
                <a:cs typeface="B Titr" panose="00000700000000000000" pitchFamily="2" charset="-78"/>
              </a:rPr>
              <a:t>نظام ارزشی مورد قبول </a:t>
            </a:r>
            <a:r>
              <a:rPr lang="fa-IR" sz="2800" b="1" dirty="0" smtClean="0">
                <a:solidFill>
                  <a:srgbClr val="0000FF"/>
                </a:solidFill>
                <a:cs typeface="B Titr" panose="00000700000000000000" pitchFamily="2" charset="-78"/>
              </a:rPr>
              <a:t>صورت می‌گیرد.</a:t>
            </a:r>
            <a:endParaRPr lang="fa-IR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295960" y="6309320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27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789016164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71600" y="1268760"/>
            <a:ext cx="7772400" cy="4968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009999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FFFFFF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algn="just">
              <a:lnSpc>
                <a:spcPct val="80000"/>
              </a:lnSpc>
              <a:buClr>
                <a:srgbClr val="990033"/>
              </a:buClr>
              <a:buFont typeface="Wingdings" pitchFamily="2" charset="2"/>
              <a:buNone/>
            </a:pPr>
            <a:r>
              <a:rPr lang="fa-IR" altLang="en-US" sz="2000" dirty="0">
                <a:cs typeface="B Titr" panose="00000700000000000000" pitchFamily="2" charset="-78"/>
              </a:rPr>
              <a:t>  </a:t>
            </a:r>
            <a:r>
              <a:rPr lang="fa-IR" altLang="en-US" b="1" dirty="0" smtClean="0">
                <a:solidFill>
                  <a:srgbClr val="A50021"/>
                </a:solidFill>
                <a:cs typeface="B Titr" panose="00000700000000000000" pitchFamily="2" charset="-78"/>
              </a:rPr>
              <a:t>مديريت</a:t>
            </a:r>
            <a:r>
              <a:rPr lang="fa-IR" altLang="en-US" b="1" dirty="0">
                <a:solidFill>
                  <a:srgbClr val="A50021"/>
                </a:solidFill>
                <a:cs typeface="B Titr" panose="00000700000000000000" pitchFamily="2" charset="-78"/>
              </a:rPr>
              <a:t>:</a:t>
            </a:r>
            <a:endParaRPr lang="en-US" altLang="en-US" b="1" dirty="0">
              <a:solidFill>
                <a:srgbClr val="A50021"/>
              </a:solidFill>
              <a:cs typeface="B Titr" panose="00000700000000000000" pitchFamily="2" charset="-78"/>
            </a:endParaRPr>
          </a:p>
          <a:p>
            <a:pPr lvl="2" algn="just" rtl="1">
              <a:lnSpc>
                <a:spcPct val="150000"/>
              </a:lnSpc>
              <a:buClr>
                <a:srgbClr val="800000"/>
              </a:buClr>
              <a:buFont typeface="Wingdings" pitchFamily="2" charset="2"/>
              <a:buChar char="v"/>
            </a:pPr>
            <a:r>
              <a:rPr lang="fa-IR" altLang="en-US" sz="2800" b="1" dirty="0" smtClean="0">
                <a:solidFill>
                  <a:schemeClr val="accent2">
                    <a:lumMod val="75000"/>
                  </a:schemeClr>
                </a:solidFill>
                <a:cs typeface="B Titr" panose="00000700000000000000" pitchFamily="2" charset="-78"/>
              </a:rPr>
              <a:t>برنامه</a:t>
            </a:r>
            <a:r>
              <a:rPr lang="en-US" altLang="en-US" sz="2800" b="1" dirty="0">
                <a:solidFill>
                  <a:schemeClr val="accent2">
                    <a:lumMod val="75000"/>
                  </a:schemeClr>
                </a:solidFill>
                <a:cs typeface="B Titr" panose="00000700000000000000" pitchFamily="2" charset="-78"/>
              </a:rPr>
              <a:t>‌</a:t>
            </a:r>
            <a:r>
              <a:rPr lang="fa-IR" altLang="en-US" sz="2800" b="1" dirty="0">
                <a:solidFill>
                  <a:schemeClr val="accent2">
                    <a:lumMod val="75000"/>
                  </a:schemeClr>
                </a:solidFill>
                <a:cs typeface="B Titr" panose="00000700000000000000" pitchFamily="2" charset="-78"/>
              </a:rPr>
              <a:t>ريزي و بودجه</a:t>
            </a:r>
            <a:r>
              <a:rPr lang="en-US" altLang="en-US" sz="2800" b="1" dirty="0">
                <a:solidFill>
                  <a:schemeClr val="accent2">
                    <a:lumMod val="75000"/>
                  </a:schemeClr>
                </a:solidFill>
                <a:cs typeface="B Titr" panose="00000700000000000000" pitchFamily="2" charset="-78"/>
              </a:rPr>
              <a:t>‌</a:t>
            </a:r>
            <a:r>
              <a:rPr lang="fa-IR" altLang="en-US" sz="2800" b="1" dirty="0">
                <a:solidFill>
                  <a:schemeClr val="accent2">
                    <a:lumMod val="75000"/>
                  </a:schemeClr>
                </a:solidFill>
                <a:cs typeface="B Titr" panose="00000700000000000000" pitchFamily="2" charset="-78"/>
              </a:rPr>
              <a:t>بندي</a:t>
            </a:r>
          </a:p>
          <a:p>
            <a:pPr lvl="2" algn="just" rtl="1">
              <a:lnSpc>
                <a:spcPct val="150000"/>
              </a:lnSpc>
              <a:buClr>
                <a:srgbClr val="800000"/>
              </a:buClr>
              <a:buFont typeface="Wingdings" pitchFamily="2" charset="2"/>
              <a:buChar char="v"/>
            </a:pPr>
            <a:r>
              <a:rPr lang="fa-IR" altLang="en-US" sz="2800" b="1" dirty="0">
                <a:cs typeface="B Titr" panose="00000700000000000000" pitchFamily="2" charset="-78"/>
              </a:rPr>
              <a:t>  </a:t>
            </a:r>
            <a:r>
              <a:rPr lang="fa-IR" altLang="en-US" sz="2800" b="1" dirty="0">
                <a:solidFill>
                  <a:schemeClr val="accent1">
                    <a:lumMod val="60000"/>
                    <a:lumOff val="40000"/>
                  </a:schemeClr>
                </a:solidFill>
                <a:cs typeface="B Titr" panose="00000700000000000000" pitchFamily="2" charset="-78"/>
              </a:rPr>
              <a:t>سازماندهي و تامين نيروي انساني</a:t>
            </a:r>
          </a:p>
          <a:p>
            <a:pPr lvl="2" algn="just" rtl="1">
              <a:buClr>
                <a:srgbClr val="800000"/>
              </a:buClr>
              <a:buFont typeface="Wingdings" pitchFamily="2" charset="2"/>
              <a:buChar char="v"/>
            </a:pPr>
            <a:r>
              <a:rPr lang="fa-IR" altLang="en-US" sz="2800" b="1" dirty="0">
                <a:cs typeface="B Titr" panose="00000700000000000000" pitchFamily="2" charset="-78"/>
              </a:rPr>
              <a:t>  </a:t>
            </a:r>
            <a:r>
              <a:rPr lang="fa-IR" altLang="en-US" sz="2800" b="1" dirty="0">
                <a:solidFill>
                  <a:schemeClr val="accent4">
                    <a:lumMod val="75000"/>
                  </a:schemeClr>
                </a:solidFill>
                <a:cs typeface="B Titr" panose="00000700000000000000" pitchFamily="2" charset="-78"/>
              </a:rPr>
              <a:t>كنترل، تصميم‌گيري و حل مساله</a:t>
            </a:r>
          </a:p>
          <a:p>
            <a:pPr algn="just" rtl="1">
              <a:lnSpc>
                <a:spcPct val="150000"/>
              </a:lnSpc>
              <a:buClr>
                <a:srgbClr val="990033"/>
              </a:buClr>
              <a:buFont typeface="Wingdings" pitchFamily="2" charset="2"/>
              <a:buNone/>
            </a:pPr>
            <a:r>
              <a:rPr lang="fa-IR" altLang="en-US" sz="2000" b="1" dirty="0" smtClean="0">
                <a:solidFill>
                  <a:srgbClr val="008000"/>
                </a:solidFill>
                <a:cs typeface="B Titr" panose="00000700000000000000" pitchFamily="2" charset="-78"/>
              </a:rPr>
              <a:t> </a:t>
            </a:r>
            <a:r>
              <a:rPr lang="fa-IR" altLang="en-US" b="1" dirty="0">
                <a:solidFill>
                  <a:srgbClr val="008000"/>
                </a:solidFill>
                <a:cs typeface="B Titr" panose="00000700000000000000" pitchFamily="2" charset="-78"/>
              </a:rPr>
              <a:t>رهبري:</a:t>
            </a:r>
          </a:p>
          <a:p>
            <a:pPr lvl="2" algn="just" rtl="1">
              <a:lnSpc>
                <a:spcPct val="150000"/>
              </a:lnSpc>
              <a:buClr>
                <a:srgbClr val="800000"/>
              </a:buClr>
              <a:buFont typeface="Wingdings" pitchFamily="2" charset="2"/>
              <a:buChar char="v"/>
            </a:pPr>
            <a:r>
              <a:rPr lang="fa-IR" altLang="en-US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تعيين </a:t>
            </a:r>
            <a:r>
              <a:rPr lang="fa-IR" altLang="en-US" sz="2800" b="1" dirty="0">
                <a:solidFill>
                  <a:srgbClr val="C00000"/>
                </a:solidFill>
                <a:cs typeface="B Titr" panose="00000700000000000000" pitchFamily="2" charset="-78"/>
              </a:rPr>
              <a:t>جهت (چشم‌انداز)</a:t>
            </a:r>
            <a:endParaRPr lang="en-US" altLang="en-US" sz="2800" b="1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lvl="2" algn="just" rtl="1">
              <a:lnSpc>
                <a:spcPct val="150000"/>
              </a:lnSpc>
              <a:buClr>
                <a:srgbClr val="800000"/>
              </a:buClr>
              <a:buFont typeface="Wingdings" pitchFamily="2" charset="2"/>
              <a:buChar char="v"/>
            </a:pPr>
            <a:r>
              <a:rPr lang="fa-IR" altLang="en-US" sz="2800" b="1" dirty="0">
                <a:cs typeface="B Titr" panose="00000700000000000000" pitchFamily="2" charset="-78"/>
              </a:rPr>
              <a:t>  </a:t>
            </a:r>
            <a:r>
              <a:rPr lang="fa-IR" altLang="en-US" sz="2800" b="1" dirty="0">
                <a:solidFill>
                  <a:srgbClr val="7030A0"/>
                </a:solidFill>
                <a:cs typeface="B Titr" panose="00000700000000000000" pitchFamily="2" charset="-78"/>
              </a:rPr>
              <a:t>همسو كردن افراد/ تيم</a:t>
            </a:r>
            <a:r>
              <a:rPr lang="en-US" altLang="en-US" sz="2800" b="1" dirty="0">
                <a:solidFill>
                  <a:srgbClr val="7030A0"/>
                </a:solidFill>
                <a:cs typeface="B Titr" panose="00000700000000000000" pitchFamily="2" charset="-78"/>
              </a:rPr>
              <a:t>‌</a:t>
            </a:r>
            <a:r>
              <a:rPr lang="fa-IR" altLang="en-US" sz="2800" b="1" dirty="0">
                <a:solidFill>
                  <a:srgbClr val="7030A0"/>
                </a:solidFill>
                <a:cs typeface="B Titr" panose="00000700000000000000" pitchFamily="2" charset="-78"/>
              </a:rPr>
              <a:t>سازي</a:t>
            </a:r>
          </a:p>
          <a:p>
            <a:pPr lvl="2" algn="just" rtl="1">
              <a:lnSpc>
                <a:spcPct val="150000"/>
              </a:lnSpc>
              <a:buClr>
                <a:srgbClr val="800000"/>
              </a:buClr>
              <a:buFont typeface="Wingdings" pitchFamily="2" charset="2"/>
              <a:buChar char="v"/>
            </a:pPr>
            <a:r>
              <a:rPr lang="fa-IR" altLang="en-US" sz="2800" b="1" dirty="0">
                <a:cs typeface="B Titr" panose="00000700000000000000" pitchFamily="2" charset="-78"/>
              </a:rPr>
              <a:t>  </a:t>
            </a:r>
            <a:r>
              <a:rPr lang="fa-IR" altLang="en-US" sz="2800" b="1" dirty="0">
                <a:solidFill>
                  <a:srgbClr val="0066CC"/>
                </a:solidFill>
                <a:cs typeface="B Titr" panose="00000700000000000000" pitchFamily="2" charset="-78"/>
              </a:rPr>
              <a:t>ايجاد انگيزه و هيجان براي حركت و غلبه بر موانع</a:t>
            </a:r>
          </a:p>
          <a:p>
            <a:pPr lvl="2">
              <a:lnSpc>
                <a:spcPct val="80000"/>
              </a:lnSpc>
              <a:buClr>
                <a:srgbClr val="990033"/>
              </a:buClr>
              <a:buFont typeface="Wingdings" pitchFamily="2" charset="2"/>
              <a:buNone/>
            </a:pPr>
            <a:endParaRPr lang="fa-IR" altLang="en-US" b="1" dirty="0">
              <a:cs typeface="Nazanin" pitchFamily="2" charset="-78"/>
            </a:endParaRPr>
          </a:p>
          <a:p>
            <a:pPr algn="just">
              <a:lnSpc>
                <a:spcPct val="80000"/>
              </a:lnSpc>
              <a:buClr>
                <a:srgbClr val="990033"/>
              </a:buClr>
              <a:buFont typeface="Wingdings" pitchFamily="2" charset="2"/>
              <a:buNone/>
            </a:pPr>
            <a:r>
              <a:rPr lang="fa-IR" altLang="en-US" sz="1600" dirty="0">
                <a:cs typeface="Nazanin" pitchFamily="2" charset="-78"/>
              </a:rPr>
              <a:t>  </a:t>
            </a:r>
            <a:endParaRPr lang="en-US" altLang="en-US" sz="1600" dirty="0">
              <a:cs typeface="Nazanin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499992" y="116632"/>
            <a:ext cx="4680520" cy="868958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3200" dirty="0" smtClean="0">
                <a:solidFill>
                  <a:srgbClr val="FF0000"/>
                </a:solidFill>
                <a:cs typeface="B Titr" panose="00000700000000000000" pitchFamily="2" charset="-78"/>
              </a:rPr>
              <a:t>تفاوت رهبری و مدیریت </a:t>
            </a:r>
            <a:endParaRPr lang="fa-IR" sz="32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067944" y="980728"/>
            <a:ext cx="4896544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050" name="Picture 2" descr="ÙØªÛØ¬Ù ØªØµÙÛØ±Û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3059832" cy="4680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5960" y="6237312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28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502018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9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9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9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9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96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96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96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96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96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96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96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96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96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96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96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96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58373" y="260648"/>
            <a:ext cx="4378123" cy="52322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2800" dirty="0" smtClean="0">
                <a:solidFill>
                  <a:srgbClr val="FF0000"/>
                </a:solidFill>
                <a:cs typeface="B Titr" panose="00000700000000000000" pitchFamily="2" charset="-78"/>
              </a:rPr>
              <a:t>ضرورت</a:t>
            </a:r>
            <a:r>
              <a:rPr lang="fa-IR" sz="2800" dirty="0" smtClean="0">
                <a:solidFill>
                  <a:srgbClr val="C00000"/>
                </a:solidFill>
                <a:cs typeface="B Titr" panose="00000700000000000000" pitchFamily="2" charset="-78"/>
              </a:rPr>
              <a:t> </a:t>
            </a:r>
            <a:r>
              <a:rPr lang="fa-IR" sz="2800" dirty="0" smtClean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انتخاب رهبران تاثیرگذار </a:t>
            </a:r>
            <a:endParaRPr lang="fa-IR" sz="28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815927" y="2058484"/>
            <a:ext cx="7526656" cy="1044000"/>
          </a:xfrm>
          <a:prstGeom prst="roundRect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400" dirty="0">
                <a:solidFill>
                  <a:srgbClr val="002060"/>
                </a:solidFill>
                <a:cs typeface="B Titr" panose="00000700000000000000" pitchFamily="2" charset="-78"/>
              </a:rPr>
              <a:t>شناسایی و </a:t>
            </a:r>
            <a:r>
              <a:rPr lang="fa-IR" sz="2400" dirty="0">
                <a:solidFill>
                  <a:srgbClr val="FF0000"/>
                </a:solidFill>
                <a:cs typeface="B Titr" panose="00000700000000000000" pitchFamily="2" charset="-78"/>
              </a:rPr>
              <a:t>ارتقاء مهارت</a:t>
            </a:r>
            <a:r>
              <a:rPr lang="fa-IR" sz="2400" dirty="0">
                <a:solidFill>
                  <a:srgbClr val="002060"/>
                </a:solidFill>
                <a:cs typeface="B Titr" panose="00000700000000000000" pitchFamily="2" charset="-78"/>
              </a:rPr>
              <a:t>، دانش توانایی </a:t>
            </a:r>
            <a:r>
              <a:rPr lang="fa-IR" sz="2400" dirty="0">
                <a:solidFill>
                  <a:srgbClr val="007635"/>
                </a:solidFill>
                <a:cs typeface="B Titr" panose="00000700000000000000" pitchFamily="2" charset="-78"/>
              </a:rPr>
              <a:t>برای</a:t>
            </a:r>
            <a:r>
              <a:rPr lang="fa-IR" sz="2400" dirty="0">
                <a:solidFill>
                  <a:srgbClr val="002060"/>
                </a:solidFill>
                <a:cs typeface="B Titr" panose="00000700000000000000" pitchFamily="2" charset="-78"/>
              </a:rPr>
              <a:t> </a:t>
            </a:r>
            <a:r>
              <a:rPr lang="fa-IR" sz="2400" dirty="0">
                <a:solidFill>
                  <a:srgbClr val="FF0000"/>
                </a:solidFill>
                <a:cs typeface="B Titr" panose="00000700000000000000" pitchFamily="2" charset="-78"/>
              </a:rPr>
              <a:t>موفقیت یک سازمان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15927" y="4927860"/>
            <a:ext cx="7526655" cy="1450360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fa-IR" sz="2400" dirty="0" smtClean="0">
                <a:solidFill>
                  <a:srgbClr val="4C216D"/>
                </a:solidFill>
                <a:cs typeface="B Titr" panose="00000700000000000000" pitchFamily="2" charset="-78"/>
              </a:rPr>
              <a:t>فراهم نمودن </a:t>
            </a:r>
            <a:r>
              <a:rPr lang="fa-IR" sz="2400" dirty="0" smtClean="0">
                <a:solidFill>
                  <a:srgbClr val="0070C0"/>
                </a:solidFill>
                <a:cs typeface="B Titr" panose="00000700000000000000" pitchFamily="2" charset="-78"/>
              </a:rPr>
              <a:t>گنجینه ای موزون </a:t>
            </a:r>
            <a:r>
              <a:rPr lang="fa-IR" sz="2400" dirty="0" smtClean="0">
                <a:solidFill>
                  <a:srgbClr val="4C216D"/>
                </a:solidFill>
                <a:cs typeface="B Titr" panose="00000700000000000000" pitchFamily="2" charset="-78"/>
              </a:rPr>
              <a:t>از منابع انسانی </a:t>
            </a:r>
          </a:p>
          <a:p>
            <a:pPr algn="ctr">
              <a:lnSpc>
                <a:spcPct val="150000"/>
              </a:lnSpc>
            </a:pPr>
            <a:r>
              <a:rPr lang="fa-IR" sz="2400" dirty="0" smtClean="0">
                <a:solidFill>
                  <a:srgbClr val="C00000"/>
                </a:solidFill>
                <a:cs typeface="B Titr" panose="00000700000000000000" pitchFamily="2" charset="-78"/>
              </a:rPr>
              <a:t>متناسب با نیا‌زهای آتی </a:t>
            </a:r>
            <a:r>
              <a:rPr lang="fa-IR" sz="2400" dirty="0" smtClean="0">
                <a:solidFill>
                  <a:srgbClr val="0066CC"/>
                </a:solidFill>
                <a:cs typeface="B Titr" panose="00000700000000000000" pitchFamily="2" charset="-78"/>
              </a:rPr>
              <a:t>سازمان</a:t>
            </a:r>
            <a:r>
              <a:rPr lang="fa-IR" sz="2400" dirty="0" smtClean="0">
                <a:solidFill>
                  <a:srgbClr val="4C216D"/>
                </a:solidFill>
                <a:cs typeface="B Titr" panose="00000700000000000000" pitchFamily="2" charset="-78"/>
              </a:rPr>
              <a:t> و </a:t>
            </a:r>
            <a:r>
              <a:rPr lang="fa-IR" sz="2400" dirty="0" smtClean="0">
                <a:solidFill>
                  <a:srgbClr val="007635"/>
                </a:solidFill>
                <a:cs typeface="B Titr" panose="00000700000000000000" pitchFamily="2" charset="-78"/>
              </a:rPr>
              <a:t>جامعه</a:t>
            </a:r>
            <a:endParaRPr lang="fa-IR" sz="2400" dirty="0">
              <a:solidFill>
                <a:srgbClr val="007635"/>
              </a:solidFill>
              <a:cs typeface="B Titr" panose="00000700000000000000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15926" y="3356992"/>
            <a:ext cx="7526655" cy="136504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fa-IR" sz="2400" dirty="0" smtClean="0">
                <a:solidFill>
                  <a:srgbClr val="990033"/>
                </a:solidFill>
                <a:cs typeface="B Titr" panose="00000700000000000000" pitchFamily="2" charset="-78"/>
              </a:rPr>
              <a:t>ایجاد سازمانی</a:t>
            </a:r>
            <a:r>
              <a:rPr lang="fa-IR" sz="2400" dirty="0" smtClean="0">
                <a:solidFill>
                  <a:srgbClr val="007635"/>
                </a:solidFill>
                <a:cs typeface="B Titr" panose="00000700000000000000" pitchFamily="2" charset="-78"/>
              </a:rPr>
              <a:t> همسو </a:t>
            </a:r>
            <a:r>
              <a:rPr lang="fa-IR" sz="2400" dirty="0" smtClean="0">
                <a:solidFill>
                  <a:srgbClr val="990033"/>
                </a:solidFill>
                <a:cs typeface="B Titr" panose="00000700000000000000" pitchFamily="2" charset="-78"/>
              </a:rPr>
              <a:t>و </a:t>
            </a:r>
            <a:r>
              <a:rPr lang="fa-IR" sz="2400" dirty="0" smtClean="0">
                <a:solidFill>
                  <a:srgbClr val="0070C0"/>
                </a:solidFill>
                <a:cs typeface="B Titr" panose="00000700000000000000" pitchFamily="2" charset="-78"/>
              </a:rPr>
              <a:t>مسئولیت پذیر </a:t>
            </a:r>
            <a:r>
              <a:rPr lang="fa-IR" sz="2400" dirty="0" smtClean="0">
                <a:solidFill>
                  <a:srgbClr val="990033"/>
                </a:solidFill>
                <a:cs typeface="B Titr" panose="00000700000000000000" pitchFamily="2" charset="-78"/>
              </a:rPr>
              <a:t>و جایگاه آن </a:t>
            </a:r>
          </a:p>
          <a:p>
            <a:pPr algn="ctr">
              <a:lnSpc>
                <a:spcPct val="150000"/>
              </a:lnSpc>
            </a:pPr>
            <a:r>
              <a:rPr lang="fa-IR" sz="2400" dirty="0" smtClean="0">
                <a:solidFill>
                  <a:srgbClr val="990033"/>
                </a:solidFill>
                <a:cs typeface="B Titr" panose="00000700000000000000" pitchFamily="2" charset="-78"/>
              </a:rPr>
              <a:t>در دنیای درحال تحول</a:t>
            </a:r>
            <a:endParaRPr lang="fa-IR" sz="2400" dirty="0">
              <a:solidFill>
                <a:srgbClr val="990033"/>
              </a:solidFill>
              <a:cs typeface="B Titr" panose="00000700000000000000" pitchFamily="2" charset="-78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551871" y="836712"/>
            <a:ext cx="4340609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05271" cy="205848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9936" y="6378220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29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360753956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 animBg="1"/>
      <p:bldP spid="1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" y="-65602"/>
            <a:ext cx="9142168" cy="692360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3027" y="1412776"/>
            <a:ext cx="8676456" cy="34163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800" b="1" dirty="0" smtClean="0">
                <a:solidFill>
                  <a:schemeClr val="accent3">
                    <a:lumMod val="75000"/>
                  </a:schemeClr>
                </a:solidFill>
                <a:cs typeface="B Titr" panose="00000700000000000000" pitchFamily="2" charset="-78"/>
              </a:rPr>
              <a:t>امروزه همه چیز در حال </a:t>
            </a:r>
            <a:r>
              <a:rPr lang="fa-IR" sz="48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تغییر</a:t>
            </a:r>
            <a:r>
              <a:rPr lang="fa-IR" sz="4800" b="1" dirty="0" smtClean="0">
                <a:solidFill>
                  <a:schemeClr val="accent3">
                    <a:lumMod val="75000"/>
                  </a:schemeClr>
                </a:solidFill>
                <a:cs typeface="B Titr" panose="00000700000000000000" pitchFamily="2" charset="-78"/>
              </a:rPr>
              <a:t> است </a:t>
            </a:r>
          </a:p>
          <a:p>
            <a:pPr algn="ctr">
              <a:lnSpc>
                <a:spcPct val="150000"/>
              </a:lnSpc>
            </a:pPr>
            <a:r>
              <a:rPr lang="fa-IR" sz="48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و</a:t>
            </a:r>
            <a:r>
              <a:rPr lang="fa-IR" sz="4800" b="1" dirty="0" smtClean="0">
                <a:solidFill>
                  <a:schemeClr val="accent3">
                    <a:lumMod val="75000"/>
                  </a:schemeClr>
                </a:solidFill>
                <a:cs typeface="B Titr" panose="00000700000000000000" pitchFamily="2" charset="-78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fa-IR" sz="4800" b="1" dirty="0" smtClean="0">
                <a:solidFill>
                  <a:schemeClr val="accent3">
                    <a:lumMod val="75000"/>
                  </a:schemeClr>
                </a:solidFill>
                <a:cs typeface="B Titr" panose="00000700000000000000" pitchFamily="2" charset="-78"/>
              </a:rPr>
              <a:t>تنها چیز ثابت و دائمی همان </a:t>
            </a:r>
            <a:r>
              <a:rPr lang="fa-IR" sz="48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تغییر</a:t>
            </a:r>
            <a:r>
              <a:rPr lang="fa-IR" sz="4800" b="1" dirty="0" smtClean="0">
                <a:solidFill>
                  <a:schemeClr val="accent3">
                    <a:lumMod val="75000"/>
                  </a:schemeClr>
                </a:solidFill>
                <a:cs typeface="B Titr" panose="00000700000000000000" pitchFamily="2" charset="-78"/>
              </a:rPr>
              <a:t> است</a:t>
            </a:r>
            <a:r>
              <a:rPr lang="fa-IR" sz="4800" b="1" dirty="0" smtClean="0">
                <a:solidFill>
                  <a:srgbClr val="1A1D3E"/>
                </a:solidFill>
                <a:cs typeface="B Nazanin" pitchFamily="2" charset="-78"/>
              </a:rPr>
              <a:t>.</a:t>
            </a:r>
            <a:endParaRPr lang="fa-IR" sz="4800" b="1" dirty="0">
              <a:solidFill>
                <a:srgbClr val="1A1D3E"/>
              </a:solidFill>
              <a:cs typeface="B Nazanin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5" y="4924116"/>
            <a:ext cx="2555776" cy="193388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45780" y="6309320"/>
            <a:ext cx="306495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3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9563627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0750"/>
            <a:ext cx="9144000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00609" y="251937"/>
            <a:ext cx="3738524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3200" dirty="0" smtClean="0">
                <a:solidFill>
                  <a:srgbClr val="FF0000"/>
                </a:solidFill>
                <a:cs typeface="B Titr" panose="00000700000000000000" pitchFamily="2" charset="-78"/>
              </a:rPr>
              <a:t>ویژگی‌های رهبران موفق</a:t>
            </a:r>
            <a:endParaRPr lang="fa-IR" sz="32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427984" y="980728"/>
            <a:ext cx="4536504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Content Placeholder 7"/>
          <p:cNvSpPr txBox="1">
            <a:spLocks/>
          </p:cNvSpPr>
          <p:nvPr/>
        </p:nvSpPr>
        <p:spPr>
          <a:xfrm>
            <a:off x="457200" y="1196752"/>
            <a:ext cx="8229600" cy="5040560"/>
          </a:xfrm>
          <a:prstGeom prst="rect">
            <a:avLst/>
          </a:prstGeom>
        </p:spPr>
        <p:txBody>
          <a:bodyPr vert="horz" lIns="91440" tIns="45720" rIns="91440" bIns="45720" rtlCol="1">
            <a:normAutofit lnSpcReduction="10000"/>
          </a:bodyPr>
          <a:lstStyle>
            <a:lvl1pPr marL="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fa-IR" altLang="fa-IR" sz="2800" dirty="0" smtClean="0">
                <a:solidFill>
                  <a:srgbClr val="0070C0"/>
                </a:solidFill>
                <a:cs typeface="B Titr" panose="00000700000000000000" pitchFamily="2" charset="-78"/>
              </a:rPr>
              <a:t>       توان برقراری ارتباط مطلوب و اثربخش </a:t>
            </a:r>
          </a:p>
          <a:p>
            <a:pPr algn="r">
              <a:lnSpc>
                <a:spcPct val="150000"/>
              </a:lnSpc>
            </a:pPr>
            <a:r>
              <a:rPr lang="fa-IR" alt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       </a:t>
            </a:r>
            <a:r>
              <a:rPr lang="fa-IR" altLang="fa-IR" sz="2800" dirty="0" smtClean="0">
                <a:solidFill>
                  <a:schemeClr val="accent4">
                    <a:lumMod val="75000"/>
                  </a:schemeClr>
                </a:solidFill>
                <a:cs typeface="B Titr" panose="00000700000000000000" pitchFamily="2" charset="-78"/>
              </a:rPr>
              <a:t>توان به حرکت درآوردن پیروان </a:t>
            </a:r>
          </a:p>
          <a:p>
            <a:pPr algn="r">
              <a:lnSpc>
                <a:spcPct val="150000"/>
              </a:lnSpc>
            </a:pPr>
            <a:r>
              <a:rPr lang="fa-IR" alt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       </a:t>
            </a:r>
            <a:r>
              <a:rPr lang="fa-IR" altLang="fa-IR" sz="2800" dirty="0" smtClean="0">
                <a:solidFill>
                  <a:schemeClr val="accent3">
                    <a:lumMod val="75000"/>
                  </a:schemeClr>
                </a:solidFill>
                <a:cs typeface="B Titr" panose="00000700000000000000" pitchFamily="2" charset="-78"/>
              </a:rPr>
              <a:t>توان راه اندازی تیم های هدفمند </a:t>
            </a:r>
          </a:p>
          <a:p>
            <a:pPr algn="r">
              <a:lnSpc>
                <a:spcPct val="150000"/>
              </a:lnSpc>
            </a:pPr>
            <a:r>
              <a:rPr lang="fa-IR" alt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       </a:t>
            </a:r>
            <a:r>
              <a:rPr lang="fa-IR" altLang="fa-IR" sz="2800" dirty="0" smtClean="0">
                <a:solidFill>
                  <a:srgbClr val="FF6699"/>
                </a:solidFill>
                <a:cs typeface="B Titr" panose="00000700000000000000" pitchFamily="2" charset="-78"/>
              </a:rPr>
              <a:t>حلال مشکلات </a:t>
            </a:r>
          </a:p>
          <a:p>
            <a:pPr algn="r">
              <a:lnSpc>
                <a:spcPct val="150000"/>
              </a:lnSpc>
            </a:pPr>
            <a:r>
              <a:rPr lang="fa-IR" alt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       </a:t>
            </a:r>
            <a:r>
              <a:rPr lang="fa-IR" altLang="fa-IR" sz="2800" dirty="0" smtClean="0">
                <a:solidFill>
                  <a:srgbClr val="339966"/>
                </a:solidFill>
                <a:cs typeface="B Titr" panose="00000700000000000000" pitchFamily="2" charset="-78"/>
              </a:rPr>
              <a:t>هدایتگر تعارضات سازمانی</a:t>
            </a:r>
          </a:p>
          <a:p>
            <a:pPr algn="r">
              <a:lnSpc>
                <a:spcPct val="150000"/>
              </a:lnSpc>
            </a:pPr>
            <a:r>
              <a:rPr lang="fa-IR" alt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       </a:t>
            </a:r>
            <a:r>
              <a:rPr lang="fa-IR" altLang="fa-IR" sz="2800" dirty="0" smtClean="0">
                <a:solidFill>
                  <a:srgbClr val="008080"/>
                </a:solidFill>
                <a:cs typeface="B Titr" panose="00000700000000000000" pitchFamily="2" charset="-78"/>
              </a:rPr>
              <a:t>هدایتگر تغییر و تحول </a:t>
            </a:r>
          </a:p>
          <a:p>
            <a:pPr algn="r">
              <a:lnSpc>
                <a:spcPct val="150000"/>
              </a:lnSpc>
            </a:pPr>
            <a:r>
              <a:rPr lang="fa-IR" alt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       </a:t>
            </a:r>
            <a:r>
              <a:rPr lang="fa-IR" altLang="fa-IR" sz="2800" dirty="0" smtClean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مروج نوآوری </a:t>
            </a:r>
            <a:endParaRPr lang="en-US" altLang="fa-IR" sz="2800" dirty="0" smtClean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244408" y="1412776"/>
            <a:ext cx="288000" cy="288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Oval 10"/>
          <p:cNvSpPr/>
          <p:nvPr/>
        </p:nvSpPr>
        <p:spPr>
          <a:xfrm>
            <a:off x="8252808" y="2132856"/>
            <a:ext cx="288000" cy="288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Oval 11"/>
          <p:cNvSpPr/>
          <p:nvPr/>
        </p:nvSpPr>
        <p:spPr>
          <a:xfrm>
            <a:off x="8275781" y="2780928"/>
            <a:ext cx="288000" cy="288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Oval 12"/>
          <p:cNvSpPr/>
          <p:nvPr/>
        </p:nvSpPr>
        <p:spPr>
          <a:xfrm>
            <a:off x="8287276" y="3429032"/>
            <a:ext cx="288000" cy="288000"/>
          </a:xfrm>
          <a:prstGeom prst="ellipse">
            <a:avLst/>
          </a:prstGeom>
          <a:solidFill>
            <a:srgbClr val="FF99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Oval 13"/>
          <p:cNvSpPr/>
          <p:nvPr/>
        </p:nvSpPr>
        <p:spPr>
          <a:xfrm>
            <a:off x="8297199" y="4149080"/>
            <a:ext cx="288000" cy="288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Oval 14"/>
          <p:cNvSpPr/>
          <p:nvPr/>
        </p:nvSpPr>
        <p:spPr>
          <a:xfrm>
            <a:off x="8308694" y="4797152"/>
            <a:ext cx="288000" cy="288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Oval 15"/>
          <p:cNvSpPr/>
          <p:nvPr/>
        </p:nvSpPr>
        <p:spPr>
          <a:xfrm>
            <a:off x="8317094" y="5517232"/>
            <a:ext cx="288000" cy="288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extBox 1"/>
          <p:cNvSpPr txBox="1"/>
          <p:nvPr/>
        </p:nvSpPr>
        <p:spPr>
          <a:xfrm>
            <a:off x="213608" y="6237312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30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19017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15671" y="260648"/>
            <a:ext cx="5820825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2400" dirty="0" smtClean="0">
                <a:solidFill>
                  <a:srgbClr val="FF0000"/>
                </a:solidFill>
                <a:cs typeface="B Titr" panose="00000700000000000000" pitchFamily="2" charset="-78"/>
              </a:rPr>
              <a:t>اقدامات شرکت توانیر جهت پرورش رهبران تاثیرگذار</a:t>
            </a:r>
            <a:endParaRPr lang="fa-IR" sz="24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779654" y="836712"/>
            <a:ext cx="6184834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3491880" y="2762672"/>
            <a:ext cx="3509480" cy="7920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fa-IR" sz="2800" dirty="0" smtClean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  <a:t>توانمند</a:t>
            </a:r>
            <a:r>
              <a:rPr lang="fa-IR" sz="2400" dirty="0" smtClean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  <a:t> </a:t>
            </a:r>
            <a:r>
              <a:rPr lang="fa-IR" sz="2800" dirty="0" smtClean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  <a:t>سازی</a:t>
            </a:r>
            <a:endParaRPr lang="fa-IR" sz="2800" dirty="0">
              <a:solidFill>
                <a:schemeClr val="accent4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554806" y="1196752"/>
            <a:ext cx="3509480" cy="7920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fa-IR" sz="2800" dirty="0" smtClean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کانون</a:t>
            </a:r>
            <a:r>
              <a:rPr lang="fa-IR" sz="2400" dirty="0" smtClean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 </a:t>
            </a:r>
            <a:r>
              <a:rPr lang="fa-IR" sz="2800" dirty="0" smtClean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ارزیابی</a:t>
            </a:r>
            <a:endParaRPr lang="fa-IR" sz="24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7" b="3474"/>
          <a:stretch/>
        </p:blipFill>
        <p:spPr>
          <a:xfrm>
            <a:off x="4499992" y="4073929"/>
            <a:ext cx="4564294" cy="2784072"/>
          </a:xfrm>
          <a:prstGeom prst="rect">
            <a:avLst/>
          </a:prstGeom>
        </p:spPr>
      </p:pic>
      <p:sp>
        <p:nvSpPr>
          <p:cNvPr id="10" name="Down Arrow 9"/>
          <p:cNvSpPr/>
          <p:nvPr/>
        </p:nvSpPr>
        <p:spPr>
          <a:xfrm>
            <a:off x="5724128" y="2060848"/>
            <a:ext cx="484632" cy="600620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ounded Rectangle 10"/>
          <p:cNvSpPr/>
          <p:nvPr/>
        </p:nvSpPr>
        <p:spPr>
          <a:xfrm>
            <a:off x="251520" y="995920"/>
            <a:ext cx="2160240" cy="792088"/>
          </a:xfrm>
          <a:prstGeom prst="roundRect">
            <a:avLst/>
          </a:prstGeom>
          <a:solidFill>
            <a:srgbClr val="FFFF00"/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fa-IR" sz="2800" dirty="0" smtClean="0">
                <a:solidFill>
                  <a:srgbClr val="990033"/>
                </a:solidFill>
                <a:cs typeface="B Titr" panose="00000700000000000000" pitchFamily="2" charset="-78"/>
              </a:rPr>
              <a:t>مدیران ارشد</a:t>
            </a:r>
            <a:endParaRPr lang="fa-IR" sz="2800" dirty="0">
              <a:solidFill>
                <a:srgbClr val="990033"/>
              </a:solidFill>
              <a:cs typeface="B Titr" panose="00000700000000000000" pitchFamily="2" charset="-78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79512" y="2780928"/>
            <a:ext cx="2160240" cy="792088"/>
          </a:xfrm>
          <a:prstGeom prst="roundRect">
            <a:avLst/>
          </a:prstGeom>
          <a:solidFill>
            <a:srgbClr val="FFCCCC"/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fa-IR" sz="2800" dirty="0" smtClean="0">
                <a:solidFill>
                  <a:srgbClr val="990033"/>
                </a:solidFill>
                <a:cs typeface="B Titr" panose="00000700000000000000" pitchFamily="2" charset="-78"/>
              </a:rPr>
              <a:t>سایر مدیران</a:t>
            </a:r>
            <a:endParaRPr lang="fa-IR" sz="2800" dirty="0">
              <a:solidFill>
                <a:srgbClr val="990033"/>
              </a:solidFill>
              <a:cs typeface="B Titr" panose="00000700000000000000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79512" y="4529424"/>
            <a:ext cx="2160240" cy="792088"/>
          </a:xfrm>
          <a:prstGeom prst="roundRect">
            <a:avLst/>
          </a:prstGeom>
          <a:solidFill>
            <a:srgbClr val="FFCC99"/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fa-IR" sz="2800" dirty="0" smtClean="0">
                <a:solidFill>
                  <a:srgbClr val="990033"/>
                </a:solidFill>
                <a:cs typeface="B Titr" panose="00000700000000000000" pitchFamily="2" charset="-78"/>
              </a:rPr>
              <a:t>مدیران آینده</a:t>
            </a:r>
            <a:endParaRPr lang="fa-IR" sz="2800" dirty="0">
              <a:solidFill>
                <a:srgbClr val="990033"/>
              </a:solidFill>
              <a:cs typeface="B Titr" panose="00000700000000000000" pitchFamily="2" charset="-78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2339752" y="1391964"/>
            <a:ext cx="1080120" cy="3533504"/>
            <a:chOff x="2339752" y="1391964"/>
            <a:chExt cx="1080120" cy="3533504"/>
          </a:xfrm>
        </p:grpSpPr>
        <p:sp>
          <p:nvSpPr>
            <p:cNvPr id="2" name="Right Brace 1"/>
            <p:cNvSpPr/>
            <p:nvPr/>
          </p:nvSpPr>
          <p:spPr>
            <a:xfrm>
              <a:off x="2411760" y="1391964"/>
              <a:ext cx="1008112" cy="3533504"/>
            </a:xfrm>
            <a:prstGeom prst="rightBrace">
              <a:avLst>
                <a:gd name="adj1" fmla="val 0"/>
                <a:gd name="adj2" fmla="val 50000"/>
              </a:avLst>
            </a:prstGeom>
            <a:ln w="762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cxnSp>
          <p:nvCxnSpPr>
            <p:cNvPr id="7" name="Straight Connector 6"/>
            <p:cNvCxnSpPr/>
            <p:nvPr/>
          </p:nvCxnSpPr>
          <p:spPr>
            <a:xfrm flipH="1">
              <a:off x="2339752" y="3158716"/>
              <a:ext cx="576064" cy="0"/>
            </a:xfrm>
            <a:prstGeom prst="line">
              <a:avLst/>
            </a:prstGeom>
            <a:ln w="76200">
              <a:solidFill>
                <a:srgbClr val="9900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extBox 4"/>
          <p:cNvSpPr txBox="1"/>
          <p:nvPr/>
        </p:nvSpPr>
        <p:spPr>
          <a:xfrm>
            <a:off x="295960" y="6309320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31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2521700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6387846" y="28574"/>
            <a:ext cx="2684590" cy="1888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12104481"/>
              </p:ext>
            </p:extLst>
          </p:nvPr>
        </p:nvGraphicFramePr>
        <p:xfrm>
          <a:off x="0" y="304800"/>
          <a:ext cx="9144000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406593651"/>
              </p:ext>
            </p:extLst>
          </p:nvPr>
        </p:nvGraphicFramePr>
        <p:xfrm>
          <a:off x="609600" y="4572000"/>
          <a:ext cx="8305800" cy="236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51944" y="6093296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32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698819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Graphic spid="8" grpId="0">
        <p:bldAsOne/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105400" y="304800"/>
            <a:ext cx="2971800" cy="5334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fa-IR" altLang="en-US" sz="3200" dirty="0" smtClean="0">
                <a:solidFill>
                  <a:srgbClr val="FF0000"/>
                </a:solidFill>
                <a:cs typeface="B Titr" pitchFamily="2" charset="-78"/>
              </a:rPr>
              <a:t>تعریف شایستگی</a:t>
            </a:r>
            <a:endParaRPr lang="en-US" altLang="en-US" sz="3200" dirty="0" smtClean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914400"/>
            <a:ext cx="8305800" cy="1828800"/>
          </a:xfrm>
        </p:spPr>
        <p:txBody>
          <a:bodyPr>
            <a:normAutofit/>
          </a:bodyPr>
          <a:lstStyle/>
          <a:p>
            <a:pPr algn="just" rtl="1" eaLnBrk="1" hangingPunct="1">
              <a:buFont typeface="Wingdings" pitchFamily="2" charset="2"/>
              <a:buNone/>
            </a:pPr>
            <a:r>
              <a:rPr lang="fa-IR" altLang="en-US" sz="3200" b="1" dirty="0" smtClean="0">
                <a:solidFill>
                  <a:srgbClr val="9900FF"/>
                </a:solidFill>
                <a:cs typeface="B Titr" pitchFamily="2" charset="-78"/>
              </a:rPr>
              <a:t>	</a:t>
            </a:r>
            <a:r>
              <a:rPr lang="fa-IR" altLang="en-US" sz="2800" b="1" dirty="0" smtClean="0">
                <a:solidFill>
                  <a:srgbClr val="9900FF"/>
                </a:solidFill>
                <a:cs typeface="B Titr" pitchFamily="2" charset="-78"/>
              </a:rPr>
              <a:t>مجموعه‌ای از </a:t>
            </a:r>
            <a:r>
              <a:rPr lang="fa-IR" altLang="en-US" sz="2800" b="1" dirty="0" smtClean="0">
                <a:solidFill>
                  <a:srgbClr val="C00000"/>
                </a:solidFill>
                <a:cs typeface="B Titr" pitchFamily="2" charset="-78"/>
              </a:rPr>
              <a:t>قابلیت‌ها</a:t>
            </a:r>
            <a:r>
              <a:rPr lang="fa-IR" altLang="en-US" sz="2800" b="1" dirty="0" smtClean="0">
                <a:solidFill>
                  <a:srgbClr val="9900FF"/>
                </a:solidFill>
                <a:cs typeface="B Titr" pitchFamily="2" charset="-78"/>
              </a:rPr>
              <a:t>، مهارت‌ها و </a:t>
            </a:r>
            <a:r>
              <a:rPr lang="fa-IR" altLang="en-US" sz="2800" b="1" dirty="0" smtClean="0">
                <a:solidFill>
                  <a:srgbClr val="C00000"/>
                </a:solidFill>
                <a:cs typeface="B Titr" pitchFamily="2" charset="-78"/>
              </a:rPr>
              <a:t>ویژگی‌های شخصی </a:t>
            </a:r>
            <a:r>
              <a:rPr lang="fa-IR" altLang="en-US" sz="2800" b="1" dirty="0" smtClean="0">
                <a:solidFill>
                  <a:srgbClr val="9900FF"/>
                </a:solidFill>
                <a:cs typeface="B Titr" pitchFamily="2" charset="-78"/>
              </a:rPr>
              <a:t>هستند که </a:t>
            </a:r>
            <a:r>
              <a:rPr lang="fa-IR" altLang="en-US" sz="2800" b="1" dirty="0" smtClean="0">
                <a:solidFill>
                  <a:srgbClr val="C00000"/>
                </a:solidFill>
                <a:cs typeface="B Titr" pitchFamily="2" charset="-78"/>
              </a:rPr>
              <a:t>با عملکرد موفق </a:t>
            </a:r>
            <a:r>
              <a:rPr lang="fa-IR" altLang="en-US" sz="2800" b="1" dirty="0" smtClean="0">
                <a:solidFill>
                  <a:srgbClr val="9900FF"/>
                </a:solidFill>
                <a:cs typeface="B Titr" pitchFamily="2" charset="-78"/>
              </a:rPr>
              <a:t>در یک شغل ارتباط دارند.</a:t>
            </a:r>
            <a:endParaRPr lang="en-US" altLang="en-US" sz="2800" b="1" dirty="0" smtClean="0">
              <a:solidFill>
                <a:srgbClr val="9900FF"/>
              </a:solidFill>
              <a:cs typeface="B Titr" pitchFamily="2" charset="-78"/>
            </a:endParaRPr>
          </a:p>
        </p:txBody>
      </p:sp>
      <p:graphicFrame>
        <p:nvGraphicFramePr>
          <p:cNvPr id="2" name="Diagram 1"/>
          <p:cNvGraphicFramePr/>
          <p:nvPr>
            <p:extLst/>
          </p:nvPr>
        </p:nvGraphicFramePr>
        <p:xfrm>
          <a:off x="381000" y="2209800"/>
          <a:ext cx="8041420" cy="4394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7772406" y="28575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5960" y="6237312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33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077513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  <p:bldGraphic spid="2" grpId="0">
        <p:bldAsOne/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2901"/>
            <a:ext cx="8229600" cy="723900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</a:pPr>
            <a:r>
              <a:rPr lang="fa-IR" altLang="en-US" sz="36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سطوح مدل شایستگی</a:t>
            </a:r>
          </a:p>
        </p:txBody>
      </p:sp>
      <p:graphicFrame>
        <p:nvGraphicFramePr>
          <p:cNvPr id="3" name="Diagram 2"/>
          <p:cNvGraphicFramePr/>
          <p:nvPr>
            <p:extLst/>
          </p:nvPr>
        </p:nvGraphicFramePr>
        <p:xfrm>
          <a:off x="838200" y="1447800"/>
          <a:ext cx="81534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7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7772406" y="28575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7968" y="6165304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34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830716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Graphic spid="3" grpId="0">
        <p:bldAsOne/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511146" y="231085"/>
            <a:ext cx="8208962" cy="988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fa-IR" altLang="en-US" sz="2800" b="1" dirty="0">
                <a:solidFill>
                  <a:srgbClr val="FF0000"/>
                </a:solidFill>
                <a:cs typeface="B Titr" pitchFamily="2" charset="-78"/>
              </a:rPr>
              <a:t>حوزه ها و خوشه های مدل شایستگی</a:t>
            </a:r>
            <a:endParaRPr lang="en-US" altLang="en-US" sz="2800" b="1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13316" name="Oval 6"/>
          <p:cNvSpPr>
            <a:spLocks noChangeArrowheads="1"/>
          </p:cNvSpPr>
          <p:nvPr/>
        </p:nvSpPr>
        <p:spPr bwMode="auto">
          <a:xfrm>
            <a:off x="1952695" y="1852959"/>
            <a:ext cx="5547421" cy="4048343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fa-IR" altLang="en-US">
              <a:latin typeface="Zar" pitchFamily="2" charset="-78"/>
            </a:endParaRPr>
          </a:p>
        </p:txBody>
      </p:sp>
      <p:sp>
        <p:nvSpPr>
          <p:cNvPr id="13320" name="Oval 9"/>
          <p:cNvSpPr>
            <a:spLocks noChangeArrowheads="1"/>
          </p:cNvSpPr>
          <p:nvPr/>
        </p:nvSpPr>
        <p:spPr bwMode="auto">
          <a:xfrm>
            <a:off x="3669304" y="3060929"/>
            <a:ext cx="2245589" cy="1651169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fa-IR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خوشه های </a:t>
            </a:r>
          </a:p>
          <a:p>
            <a:pPr algn="ctr" eaLnBrk="1" hangingPunct="1"/>
            <a:endParaRPr lang="fa-IR" altLang="en-US" b="1" dirty="0">
              <a:solidFill>
                <a:srgbClr val="002060"/>
              </a:solidFill>
              <a:latin typeface="Times New Roman" pitchFamily="18" charset="0"/>
            </a:endParaRPr>
          </a:p>
          <a:p>
            <a:pPr algn="ctr" eaLnBrk="1" hangingPunct="1"/>
            <a:r>
              <a:rPr lang="fa-IR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شایستگی</a:t>
            </a:r>
            <a:endParaRPr lang="en-US" altLang="en-US" b="1" dirty="0">
              <a:solidFill>
                <a:srgbClr val="002060"/>
              </a:solidFill>
              <a:latin typeface="Zar" pitchFamily="2" charset="-78"/>
              <a:cs typeface="B Titr" panose="00000700000000000000" pitchFamily="2" charset="-78"/>
            </a:endParaRPr>
          </a:p>
        </p:txBody>
      </p:sp>
      <p:sp>
        <p:nvSpPr>
          <p:cNvPr id="13321" name="Line 10"/>
          <p:cNvSpPr>
            <a:spLocks noChangeShapeType="1"/>
          </p:cNvSpPr>
          <p:nvPr/>
        </p:nvSpPr>
        <p:spPr bwMode="auto">
          <a:xfrm>
            <a:off x="4726403" y="1852960"/>
            <a:ext cx="0" cy="1220261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/>
          <a:p>
            <a:endParaRPr lang="en-US"/>
          </a:p>
        </p:txBody>
      </p:sp>
      <p:sp>
        <p:nvSpPr>
          <p:cNvPr id="13322" name="Line 11"/>
          <p:cNvSpPr>
            <a:spLocks noChangeShapeType="1"/>
          </p:cNvSpPr>
          <p:nvPr/>
        </p:nvSpPr>
        <p:spPr bwMode="auto">
          <a:xfrm>
            <a:off x="4726403" y="4712096"/>
            <a:ext cx="0" cy="1173029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/>
          <a:p>
            <a:endParaRPr lang="en-US"/>
          </a:p>
        </p:txBody>
      </p:sp>
      <p:sp>
        <p:nvSpPr>
          <p:cNvPr id="13323" name="Line 12"/>
          <p:cNvSpPr>
            <a:spLocks noChangeShapeType="1"/>
          </p:cNvSpPr>
          <p:nvPr/>
        </p:nvSpPr>
        <p:spPr bwMode="auto">
          <a:xfrm flipH="1">
            <a:off x="1952694" y="3877453"/>
            <a:ext cx="1981099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/>
          <a:p>
            <a:endParaRPr lang="en-US"/>
          </a:p>
        </p:txBody>
      </p:sp>
      <p:sp>
        <p:nvSpPr>
          <p:cNvPr id="13324" name="Line 13"/>
          <p:cNvSpPr>
            <a:spLocks noChangeShapeType="1"/>
          </p:cNvSpPr>
          <p:nvPr/>
        </p:nvSpPr>
        <p:spPr bwMode="auto">
          <a:xfrm flipH="1">
            <a:off x="5519017" y="3877453"/>
            <a:ext cx="1981099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/>
          <a:p>
            <a:endParaRPr lang="en-US"/>
          </a:p>
        </p:txBody>
      </p:sp>
      <p:sp>
        <p:nvSpPr>
          <p:cNvPr id="13325" name="Line 14"/>
          <p:cNvSpPr>
            <a:spLocks noChangeShapeType="1"/>
          </p:cNvSpPr>
          <p:nvPr/>
        </p:nvSpPr>
        <p:spPr bwMode="auto">
          <a:xfrm rot="21533890">
            <a:off x="5519017" y="4519935"/>
            <a:ext cx="1056243" cy="865052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/>
          <a:p>
            <a:endParaRPr lang="en-US"/>
          </a:p>
        </p:txBody>
      </p:sp>
      <p:sp>
        <p:nvSpPr>
          <p:cNvPr id="13326" name="Line 15"/>
          <p:cNvSpPr>
            <a:spLocks noChangeShapeType="1"/>
          </p:cNvSpPr>
          <p:nvPr/>
        </p:nvSpPr>
        <p:spPr bwMode="auto">
          <a:xfrm flipH="1">
            <a:off x="5519015" y="2455326"/>
            <a:ext cx="1177324" cy="826879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/>
          <a:p>
            <a:endParaRPr lang="en-US"/>
          </a:p>
        </p:txBody>
      </p:sp>
      <p:sp>
        <p:nvSpPr>
          <p:cNvPr id="13327" name="Text Box 16"/>
          <p:cNvSpPr txBox="1">
            <a:spLocks noChangeArrowheads="1"/>
          </p:cNvSpPr>
          <p:nvPr/>
        </p:nvSpPr>
        <p:spPr bwMode="auto">
          <a:xfrm>
            <a:off x="5903727" y="3234325"/>
            <a:ext cx="1310428" cy="35391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ar-SA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مهارت ادراكي  </a:t>
            </a:r>
            <a:endParaRPr lang="en-US" altLang="en-US" b="1" dirty="0">
              <a:solidFill>
                <a:srgbClr val="002060"/>
              </a:solidFill>
              <a:latin typeface="Zar" pitchFamily="2" charset="-78"/>
              <a:cs typeface="B Titr" panose="00000700000000000000" pitchFamily="2" charset="-78"/>
            </a:endParaRPr>
          </a:p>
        </p:txBody>
      </p:sp>
      <p:sp>
        <p:nvSpPr>
          <p:cNvPr id="13328" name="Text Box 17"/>
          <p:cNvSpPr txBox="1">
            <a:spLocks noChangeArrowheads="1"/>
          </p:cNvSpPr>
          <p:nvPr/>
        </p:nvSpPr>
        <p:spPr bwMode="auto">
          <a:xfrm>
            <a:off x="4830312" y="2312337"/>
            <a:ext cx="1438379" cy="61465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ar-SA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مهارت ارتباطي </a:t>
            </a:r>
            <a:endParaRPr lang="en-US" altLang="en-US" b="1" dirty="0">
              <a:solidFill>
                <a:srgbClr val="002060"/>
              </a:solidFill>
              <a:latin typeface="Zar" pitchFamily="2" charset="-78"/>
              <a:cs typeface="B Titr" panose="00000700000000000000" pitchFamily="2" charset="-78"/>
            </a:endParaRPr>
          </a:p>
        </p:txBody>
      </p:sp>
      <p:sp>
        <p:nvSpPr>
          <p:cNvPr id="13329" name="Text Box 18"/>
          <p:cNvSpPr txBox="1">
            <a:spLocks noChangeArrowheads="1"/>
          </p:cNvSpPr>
          <p:nvPr/>
        </p:nvSpPr>
        <p:spPr bwMode="auto">
          <a:xfrm>
            <a:off x="5901153" y="4101965"/>
            <a:ext cx="1302699" cy="58942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fa-IR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مهارت فنی</a:t>
            </a:r>
            <a:r>
              <a:rPr lang="ar-SA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  </a:t>
            </a:r>
            <a:endParaRPr lang="en-US" altLang="en-US" b="1" dirty="0">
              <a:solidFill>
                <a:srgbClr val="002060"/>
              </a:solidFill>
              <a:latin typeface="Zar" pitchFamily="2" charset="-78"/>
              <a:cs typeface="B Titr" panose="00000700000000000000" pitchFamily="2" charset="-78"/>
            </a:endParaRPr>
          </a:p>
        </p:txBody>
      </p:sp>
      <p:sp>
        <p:nvSpPr>
          <p:cNvPr id="13330" name="Text Box 19"/>
          <p:cNvSpPr txBox="1">
            <a:spLocks noChangeArrowheads="1"/>
          </p:cNvSpPr>
          <p:nvPr/>
        </p:nvSpPr>
        <p:spPr bwMode="auto">
          <a:xfrm>
            <a:off x="2109843" y="3226561"/>
            <a:ext cx="1416911" cy="35326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ar-SA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مديريت </a:t>
            </a:r>
            <a:r>
              <a:rPr lang="fa-IR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کارکنان</a:t>
            </a:r>
            <a:r>
              <a:rPr lang="ar-SA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 </a:t>
            </a:r>
            <a:endParaRPr lang="en-US" altLang="en-US" b="1" dirty="0">
              <a:solidFill>
                <a:srgbClr val="002060"/>
              </a:solidFill>
              <a:latin typeface="Zar" pitchFamily="2" charset="-78"/>
              <a:cs typeface="B Titr" panose="00000700000000000000" pitchFamily="2" charset="-78"/>
            </a:endParaRPr>
          </a:p>
        </p:txBody>
      </p:sp>
      <p:sp>
        <p:nvSpPr>
          <p:cNvPr id="13331" name="Text Box 20"/>
          <p:cNvSpPr txBox="1">
            <a:spLocks noChangeArrowheads="1"/>
          </p:cNvSpPr>
          <p:nvPr/>
        </p:nvSpPr>
        <p:spPr bwMode="auto">
          <a:xfrm>
            <a:off x="3191848" y="2329806"/>
            <a:ext cx="1423781" cy="59719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fa-IR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مهارت کسب و کار</a:t>
            </a:r>
            <a:r>
              <a:rPr lang="ar-SA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 </a:t>
            </a:r>
            <a:endParaRPr lang="en-US" altLang="en-US" b="1" dirty="0">
              <a:solidFill>
                <a:srgbClr val="002060"/>
              </a:solidFill>
              <a:latin typeface="Zar" pitchFamily="2" charset="-78"/>
              <a:cs typeface="B Titr" panose="00000700000000000000" pitchFamily="2" charset="-78"/>
            </a:endParaRPr>
          </a:p>
        </p:txBody>
      </p:sp>
      <p:sp>
        <p:nvSpPr>
          <p:cNvPr id="13332" name="Text Box 21"/>
          <p:cNvSpPr txBox="1">
            <a:spLocks noChangeArrowheads="1"/>
          </p:cNvSpPr>
          <p:nvPr/>
        </p:nvSpPr>
        <p:spPr bwMode="auto">
          <a:xfrm>
            <a:off x="4746156" y="5023956"/>
            <a:ext cx="1382561" cy="35326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fa-IR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اخلاق حرفه ای</a:t>
            </a:r>
            <a:r>
              <a:rPr lang="ar-SA" altLang="en-US" b="1" dirty="0">
                <a:solidFill>
                  <a:srgbClr val="FF6600"/>
                </a:solidFill>
                <a:latin typeface="Times New Roman" pitchFamily="18" charset="0"/>
                <a:cs typeface="B Titr" panose="00000700000000000000" pitchFamily="2" charset="-78"/>
              </a:rPr>
              <a:t> </a:t>
            </a:r>
            <a:r>
              <a:rPr lang="ar-SA" altLang="en-US" sz="1600" b="1" dirty="0">
                <a:solidFill>
                  <a:srgbClr val="FF6600"/>
                </a:solidFill>
                <a:latin typeface="Times New Roman" pitchFamily="18" charset="0"/>
                <a:cs typeface="B Titr" panose="00000700000000000000" pitchFamily="2" charset="-78"/>
              </a:rPr>
              <a:t> </a:t>
            </a:r>
            <a:endParaRPr lang="en-US" altLang="en-US" sz="1600" b="1" dirty="0">
              <a:solidFill>
                <a:srgbClr val="FF6600"/>
              </a:solidFill>
              <a:latin typeface="Zar" pitchFamily="2" charset="-78"/>
              <a:cs typeface="B Titr" panose="00000700000000000000" pitchFamily="2" charset="-78"/>
            </a:endParaRPr>
          </a:p>
        </p:txBody>
      </p:sp>
      <p:sp>
        <p:nvSpPr>
          <p:cNvPr id="13333" name="Text Box 22"/>
          <p:cNvSpPr txBox="1">
            <a:spLocks noChangeArrowheads="1"/>
          </p:cNvSpPr>
          <p:nvPr/>
        </p:nvSpPr>
        <p:spPr bwMode="auto">
          <a:xfrm>
            <a:off x="3115420" y="5010369"/>
            <a:ext cx="1428933" cy="35326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ar-SA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شخصيت</a:t>
            </a:r>
            <a:r>
              <a:rPr lang="fa-IR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 سازمانی</a:t>
            </a:r>
            <a:r>
              <a:rPr lang="ar-SA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  </a:t>
            </a:r>
            <a:endParaRPr lang="en-US" altLang="en-US" b="1" dirty="0">
              <a:solidFill>
                <a:srgbClr val="002060"/>
              </a:solidFill>
              <a:latin typeface="Zar" pitchFamily="2" charset="-78"/>
              <a:cs typeface="B Titr" panose="00000700000000000000" pitchFamily="2" charset="-78"/>
            </a:endParaRPr>
          </a:p>
        </p:txBody>
      </p:sp>
      <p:sp>
        <p:nvSpPr>
          <p:cNvPr id="13334" name="Text Box 23"/>
          <p:cNvSpPr txBox="1">
            <a:spLocks noChangeArrowheads="1"/>
          </p:cNvSpPr>
          <p:nvPr/>
        </p:nvSpPr>
        <p:spPr bwMode="auto">
          <a:xfrm>
            <a:off x="2143332" y="4069614"/>
            <a:ext cx="1512230" cy="35391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ar-SA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مديريت </a:t>
            </a:r>
            <a:r>
              <a:rPr lang="fa-IR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سازمان</a:t>
            </a:r>
            <a:endParaRPr lang="en-US" altLang="en-US" b="1" dirty="0">
              <a:solidFill>
                <a:srgbClr val="002060"/>
              </a:solidFill>
              <a:latin typeface="Zar" pitchFamily="2" charset="-78"/>
              <a:cs typeface="B Titr" panose="00000700000000000000" pitchFamily="2" charset="-78"/>
            </a:endParaRPr>
          </a:p>
        </p:txBody>
      </p:sp>
      <p:sp>
        <p:nvSpPr>
          <p:cNvPr id="13335" name="Text Box 24"/>
          <p:cNvSpPr txBox="1">
            <a:spLocks noChangeArrowheads="1"/>
          </p:cNvSpPr>
          <p:nvPr/>
        </p:nvSpPr>
        <p:spPr bwMode="auto">
          <a:xfrm>
            <a:off x="3981022" y="1455048"/>
            <a:ext cx="1410900" cy="324152"/>
          </a:xfrm>
          <a:prstGeom prst="rect">
            <a:avLst/>
          </a:prstGeom>
          <a:ln/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fa-IR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دیگران</a:t>
            </a:r>
            <a:endParaRPr lang="en-US" altLang="en-US" b="1" dirty="0">
              <a:solidFill>
                <a:srgbClr val="002060"/>
              </a:solidFill>
              <a:latin typeface="Zar" pitchFamily="2" charset="-78"/>
              <a:cs typeface="B Titr" panose="00000700000000000000" pitchFamily="2" charset="-78"/>
            </a:endParaRPr>
          </a:p>
        </p:txBody>
      </p:sp>
      <p:sp>
        <p:nvSpPr>
          <p:cNvPr id="13336" name="Text Box 25"/>
          <p:cNvSpPr txBox="1">
            <a:spLocks noChangeArrowheads="1"/>
          </p:cNvSpPr>
          <p:nvPr/>
        </p:nvSpPr>
        <p:spPr bwMode="auto">
          <a:xfrm>
            <a:off x="4119280" y="5959533"/>
            <a:ext cx="1309569" cy="353267"/>
          </a:xfrm>
          <a:prstGeom prst="rect">
            <a:avLst/>
          </a:prstGeom>
          <a:ln/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fa-IR" altLang="en-US" b="1" dirty="0">
                <a:solidFill>
                  <a:srgbClr val="002060"/>
                </a:solidFill>
                <a:latin typeface="Zar" pitchFamily="2" charset="-78"/>
                <a:cs typeface="B Titr" panose="00000700000000000000" pitchFamily="2" charset="-78"/>
              </a:rPr>
              <a:t>خود</a:t>
            </a:r>
            <a:endParaRPr lang="en-US" altLang="en-US" b="1" dirty="0">
              <a:solidFill>
                <a:srgbClr val="002060"/>
              </a:solidFill>
              <a:latin typeface="Zar" pitchFamily="2" charset="-78"/>
              <a:cs typeface="B Titr" panose="00000700000000000000" pitchFamily="2" charset="-78"/>
            </a:endParaRPr>
          </a:p>
        </p:txBody>
      </p:sp>
      <p:sp>
        <p:nvSpPr>
          <p:cNvPr id="13337" name="Text Box 26"/>
          <p:cNvSpPr txBox="1">
            <a:spLocks noChangeArrowheads="1"/>
          </p:cNvSpPr>
          <p:nvPr/>
        </p:nvSpPr>
        <p:spPr bwMode="auto">
          <a:xfrm>
            <a:off x="7632360" y="3684645"/>
            <a:ext cx="969511" cy="353267"/>
          </a:xfrm>
          <a:prstGeom prst="rect">
            <a:avLst/>
          </a:prstGeom>
          <a:ln/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ar-SA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فكر</a:t>
            </a:r>
            <a:endParaRPr lang="en-US" altLang="en-US" b="1" dirty="0">
              <a:solidFill>
                <a:srgbClr val="002060"/>
              </a:solidFill>
              <a:latin typeface="Zar" pitchFamily="2" charset="-78"/>
              <a:cs typeface="B Titr" panose="00000700000000000000" pitchFamily="2" charset="-78"/>
            </a:endParaRPr>
          </a:p>
        </p:txBody>
      </p:sp>
      <p:sp>
        <p:nvSpPr>
          <p:cNvPr id="13338" name="Text Box 27"/>
          <p:cNvSpPr txBox="1">
            <a:spLocks noChangeArrowheads="1"/>
          </p:cNvSpPr>
          <p:nvPr/>
        </p:nvSpPr>
        <p:spPr bwMode="auto">
          <a:xfrm>
            <a:off x="793951" y="3613748"/>
            <a:ext cx="1082005" cy="353267"/>
          </a:xfrm>
          <a:prstGeom prst="rect">
            <a:avLst/>
          </a:prstGeom>
          <a:ln/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fa-IR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عمل</a:t>
            </a:r>
            <a:r>
              <a:rPr lang="ar-SA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 </a:t>
            </a:r>
            <a:endParaRPr lang="en-US" altLang="en-US" b="1" dirty="0">
              <a:solidFill>
                <a:srgbClr val="002060"/>
              </a:solidFill>
              <a:latin typeface="Zar" pitchFamily="2" charset="-78"/>
              <a:cs typeface="B Titr" panose="00000700000000000000" pitchFamily="2" charset="-78"/>
            </a:endParaRPr>
          </a:p>
        </p:txBody>
      </p:sp>
      <p:sp>
        <p:nvSpPr>
          <p:cNvPr id="13339" name="Line 28"/>
          <p:cNvSpPr>
            <a:spLocks noChangeShapeType="1"/>
          </p:cNvSpPr>
          <p:nvPr/>
        </p:nvSpPr>
        <p:spPr bwMode="auto">
          <a:xfrm>
            <a:off x="3933794" y="3877453"/>
            <a:ext cx="1585223" cy="0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/>
          <a:p>
            <a:endParaRPr lang="en-US"/>
          </a:p>
        </p:txBody>
      </p:sp>
      <p:sp>
        <p:nvSpPr>
          <p:cNvPr id="13340" name="Line 29"/>
          <p:cNvSpPr>
            <a:spLocks noChangeShapeType="1"/>
          </p:cNvSpPr>
          <p:nvPr/>
        </p:nvSpPr>
        <p:spPr bwMode="auto">
          <a:xfrm>
            <a:off x="2745304" y="2463738"/>
            <a:ext cx="1188488" cy="898697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/>
          <a:p>
            <a:endParaRPr lang="en-US"/>
          </a:p>
        </p:txBody>
      </p:sp>
      <p:sp>
        <p:nvSpPr>
          <p:cNvPr id="13319" name="Line 30"/>
          <p:cNvSpPr>
            <a:spLocks noChangeShapeType="1"/>
          </p:cNvSpPr>
          <p:nvPr/>
        </p:nvSpPr>
        <p:spPr bwMode="auto">
          <a:xfrm flipV="1">
            <a:off x="2700650" y="4422885"/>
            <a:ext cx="1233142" cy="852759"/>
          </a:xfrm>
          <a:prstGeom prst="line">
            <a:avLst/>
          </a:prstGeom>
          <a:ln>
            <a:headEnd/>
            <a:tailEnd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/>
          <a:p>
            <a:endParaRPr lang="en-US"/>
          </a:p>
        </p:txBody>
      </p:sp>
      <p:pic>
        <p:nvPicPr>
          <p:cNvPr id="29" name="Picture 28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7772406" y="28575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7554" y="6312800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35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4881287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1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1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0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10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10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20" grpId="0" animBg="1"/>
      <p:bldP spid="13321" grpId="0" animBg="1"/>
      <p:bldP spid="13322" grpId="0" animBg="1"/>
      <p:bldP spid="13323" grpId="0" animBg="1"/>
      <p:bldP spid="13324" grpId="0" animBg="1"/>
      <p:bldP spid="13325" grpId="0" animBg="1"/>
      <p:bldP spid="13326" grpId="0" animBg="1"/>
      <p:bldP spid="13327" grpId="0" animBg="1"/>
      <p:bldP spid="13328" grpId="0" animBg="1"/>
      <p:bldP spid="13329" grpId="0" animBg="1"/>
      <p:bldP spid="13330" grpId="0" animBg="1"/>
      <p:bldP spid="13331" grpId="0" animBg="1"/>
      <p:bldP spid="13332" grpId="0" animBg="1"/>
      <p:bldP spid="13333" grpId="0" animBg="1"/>
      <p:bldP spid="13334" grpId="0" animBg="1"/>
      <p:bldP spid="13335" grpId="0" animBg="1"/>
      <p:bldP spid="13336" grpId="0" animBg="1"/>
      <p:bldP spid="13337" grpId="0" animBg="1"/>
      <p:bldP spid="13338" grpId="0" animBg="1"/>
      <p:bldP spid="13339" grpId="0" animBg="1"/>
      <p:bldP spid="13340" grpId="0" animBg="1"/>
      <p:bldP spid="1331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611188" y="620714"/>
            <a:ext cx="8208962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 sz="2000" b="1">
              <a:solidFill>
                <a:srgbClr val="180C00"/>
              </a:solidFill>
              <a:cs typeface="B Titr" pitchFamily="2" charset="-78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571500" y="117475"/>
            <a:ext cx="8464550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fa-IR" altLang="en-US" sz="3200" b="1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altLang="en-US" sz="32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مراحل انتخاب </a:t>
            </a:r>
            <a:r>
              <a:rPr lang="fa-IR" altLang="en-US" sz="3200" b="1" dirty="0">
                <a:solidFill>
                  <a:srgbClr val="FF0000"/>
                </a:solidFill>
                <a:cs typeface="B Titr" panose="00000700000000000000" pitchFamily="2" charset="-78"/>
              </a:rPr>
              <a:t>مولفه های شایستگی</a:t>
            </a:r>
            <a:endParaRPr lang="en-US" altLang="en-US" sz="3200" b="1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179997431"/>
              </p:ext>
            </p:extLst>
          </p:nvPr>
        </p:nvGraphicFramePr>
        <p:xfrm>
          <a:off x="366105" y="1051720"/>
          <a:ext cx="8454045" cy="5617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7772406" y="28575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1944" y="6093296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36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5283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6"/>
          <p:cNvSpPr txBox="1">
            <a:spLocks noChangeArrowheads="1"/>
          </p:cNvSpPr>
          <p:nvPr/>
        </p:nvSpPr>
        <p:spPr bwMode="auto">
          <a:xfrm>
            <a:off x="6553199" y="995657"/>
            <a:ext cx="1803547" cy="45214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ar-SA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مهارت ادراكي  </a:t>
            </a:r>
            <a:endParaRPr lang="en-US" altLang="en-US" b="1" dirty="0">
              <a:solidFill>
                <a:srgbClr val="002060"/>
              </a:solidFill>
              <a:latin typeface="Zar" pitchFamily="2" charset="-78"/>
              <a:cs typeface="B Titr" panose="00000700000000000000" pitchFamily="2" charset="-78"/>
            </a:endParaRPr>
          </a:p>
        </p:txBody>
      </p:sp>
      <p:sp>
        <p:nvSpPr>
          <p:cNvPr id="5" name="Text Box 17"/>
          <p:cNvSpPr txBox="1">
            <a:spLocks noChangeArrowheads="1"/>
          </p:cNvSpPr>
          <p:nvPr/>
        </p:nvSpPr>
        <p:spPr bwMode="auto">
          <a:xfrm>
            <a:off x="6571318" y="2286000"/>
            <a:ext cx="1785428" cy="457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ar-SA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مهارت ارتباطي </a:t>
            </a:r>
            <a:endParaRPr lang="en-US" altLang="en-US" b="1" dirty="0">
              <a:solidFill>
                <a:srgbClr val="002060"/>
              </a:solidFill>
              <a:latin typeface="Zar" pitchFamily="2" charset="-78"/>
              <a:cs typeface="B Titr" panose="00000700000000000000" pitchFamily="2" charset="-78"/>
            </a:endParaRPr>
          </a:p>
        </p:txBody>
      </p:sp>
      <p:sp>
        <p:nvSpPr>
          <p:cNvPr id="6" name="Text Box 18"/>
          <p:cNvSpPr txBox="1">
            <a:spLocks noChangeArrowheads="1"/>
          </p:cNvSpPr>
          <p:nvPr/>
        </p:nvSpPr>
        <p:spPr bwMode="auto">
          <a:xfrm>
            <a:off x="6571318" y="1600200"/>
            <a:ext cx="1785428" cy="457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fa-IR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مهارت فنی</a:t>
            </a:r>
            <a:r>
              <a:rPr lang="ar-SA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  </a:t>
            </a:r>
            <a:endParaRPr lang="en-US" altLang="en-US" b="1" dirty="0">
              <a:solidFill>
                <a:srgbClr val="002060"/>
              </a:solidFill>
              <a:latin typeface="Zar" pitchFamily="2" charset="-78"/>
              <a:cs typeface="B Titr" panose="00000700000000000000" pitchFamily="2" charset="-78"/>
            </a:endParaRPr>
          </a:p>
        </p:txBody>
      </p:sp>
      <p:sp>
        <p:nvSpPr>
          <p:cNvPr id="7" name="Text Box 19"/>
          <p:cNvSpPr txBox="1">
            <a:spLocks noChangeArrowheads="1"/>
          </p:cNvSpPr>
          <p:nvPr/>
        </p:nvSpPr>
        <p:spPr bwMode="auto">
          <a:xfrm>
            <a:off x="6585916" y="3581401"/>
            <a:ext cx="1770830" cy="45719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ar-SA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مديريت </a:t>
            </a:r>
            <a:r>
              <a:rPr lang="fa-IR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کارکنان</a:t>
            </a:r>
            <a:r>
              <a:rPr lang="ar-SA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 </a:t>
            </a:r>
            <a:endParaRPr lang="en-US" altLang="en-US" b="1" dirty="0">
              <a:solidFill>
                <a:srgbClr val="002060"/>
              </a:solidFill>
              <a:latin typeface="Zar" pitchFamily="2" charset="-78"/>
              <a:cs typeface="B Titr" panose="00000700000000000000" pitchFamily="2" charset="-78"/>
            </a:endParaRPr>
          </a:p>
        </p:txBody>
      </p:sp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6585916" y="2895600"/>
            <a:ext cx="1770830" cy="457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fa-IR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مهارت کسب و کار</a:t>
            </a:r>
            <a:r>
              <a:rPr lang="ar-SA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 </a:t>
            </a:r>
            <a:endParaRPr lang="en-US" altLang="en-US" b="1" dirty="0">
              <a:solidFill>
                <a:srgbClr val="002060"/>
              </a:solidFill>
              <a:latin typeface="Zar" pitchFamily="2" charset="-78"/>
              <a:cs typeface="B Titr" panose="00000700000000000000" pitchFamily="2" charset="-78"/>
            </a:endParaRPr>
          </a:p>
        </p:txBody>
      </p:sp>
      <p:sp>
        <p:nvSpPr>
          <p:cNvPr id="9" name="Text Box 21"/>
          <p:cNvSpPr txBox="1">
            <a:spLocks noChangeArrowheads="1"/>
          </p:cNvSpPr>
          <p:nvPr/>
        </p:nvSpPr>
        <p:spPr bwMode="auto">
          <a:xfrm>
            <a:off x="6606387" y="5562600"/>
            <a:ext cx="1750359" cy="457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fa-IR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اخلاق حرفه ای</a:t>
            </a:r>
            <a:r>
              <a:rPr lang="ar-SA" altLang="en-US" b="1" dirty="0">
                <a:solidFill>
                  <a:srgbClr val="FF6600"/>
                </a:solidFill>
                <a:latin typeface="Times New Roman" pitchFamily="18" charset="0"/>
                <a:cs typeface="B Titr" panose="00000700000000000000" pitchFamily="2" charset="-78"/>
              </a:rPr>
              <a:t> </a:t>
            </a:r>
            <a:r>
              <a:rPr lang="ar-SA" altLang="en-US" sz="1600" b="1" dirty="0">
                <a:solidFill>
                  <a:srgbClr val="FF6600"/>
                </a:solidFill>
                <a:latin typeface="Times New Roman" pitchFamily="18" charset="0"/>
                <a:cs typeface="B Titr" panose="00000700000000000000" pitchFamily="2" charset="-78"/>
              </a:rPr>
              <a:t> </a:t>
            </a:r>
            <a:endParaRPr lang="en-US" altLang="en-US" sz="1600" b="1" dirty="0">
              <a:solidFill>
                <a:srgbClr val="FF6600"/>
              </a:solidFill>
              <a:latin typeface="Zar" pitchFamily="2" charset="-78"/>
              <a:cs typeface="B Titr" panose="00000700000000000000" pitchFamily="2" charset="-78"/>
            </a:endParaRPr>
          </a:p>
        </p:txBody>
      </p:sp>
      <p:sp>
        <p:nvSpPr>
          <p:cNvPr id="10" name="Text Box 22"/>
          <p:cNvSpPr txBox="1">
            <a:spLocks noChangeArrowheads="1"/>
          </p:cNvSpPr>
          <p:nvPr/>
        </p:nvSpPr>
        <p:spPr bwMode="auto">
          <a:xfrm>
            <a:off x="6606387" y="4953000"/>
            <a:ext cx="1750359" cy="457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ar-SA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شخصيت</a:t>
            </a:r>
            <a:r>
              <a:rPr lang="fa-IR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 سازمانی</a:t>
            </a:r>
            <a:r>
              <a:rPr lang="ar-SA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  </a:t>
            </a:r>
            <a:endParaRPr lang="en-US" altLang="en-US" b="1" dirty="0">
              <a:solidFill>
                <a:srgbClr val="002060"/>
              </a:solidFill>
              <a:latin typeface="Zar" pitchFamily="2" charset="-78"/>
              <a:cs typeface="B Titr" panose="00000700000000000000" pitchFamily="2" charset="-78"/>
            </a:endParaRPr>
          </a:p>
        </p:txBody>
      </p:sp>
      <p:sp>
        <p:nvSpPr>
          <p:cNvPr id="11" name="Text Box 23"/>
          <p:cNvSpPr txBox="1">
            <a:spLocks noChangeArrowheads="1"/>
          </p:cNvSpPr>
          <p:nvPr/>
        </p:nvSpPr>
        <p:spPr bwMode="auto">
          <a:xfrm>
            <a:off x="6605250" y="4248792"/>
            <a:ext cx="1751496" cy="47560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0" rIns="0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ar-SA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مديريت </a:t>
            </a:r>
            <a:r>
              <a:rPr lang="fa-IR" altLang="en-US" b="1" dirty="0">
                <a:solidFill>
                  <a:srgbClr val="002060"/>
                </a:solidFill>
                <a:latin typeface="Times New Roman" pitchFamily="18" charset="0"/>
                <a:cs typeface="B Titr" panose="00000700000000000000" pitchFamily="2" charset="-78"/>
              </a:rPr>
              <a:t>سازمان</a:t>
            </a:r>
            <a:endParaRPr lang="en-US" altLang="en-US" b="1" dirty="0">
              <a:solidFill>
                <a:srgbClr val="002060"/>
              </a:solidFill>
              <a:latin typeface="Zar" pitchFamily="2" charset="-78"/>
              <a:cs typeface="B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600200" y="1471136"/>
            <a:ext cx="2294604" cy="738664"/>
          </a:xfrm>
          <a:prstGeom prst="rect">
            <a:avLst/>
          </a:prstGeom>
          <a:ln w="38100">
            <a:solidFill>
              <a:srgbClr val="00B05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 algn="just" rtl="1">
              <a:buFont typeface="Wingdings" panose="05000000000000000000" pitchFamily="2" charset="2"/>
              <a:buChar char="ü"/>
            </a:pPr>
            <a:r>
              <a:rPr lang="fa-IR" sz="1400" b="1" dirty="0">
                <a:cs typeface="B Titr" panose="00000700000000000000" pitchFamily="2" charset="-78"/>
              </a:rPr>
              <a:t>دانش و </a:t>
            </a:r>
            <a:r>
              <a:rPr lang="fa-IR" sz="1400" b="1" dirty="0" smtClean="0">
                <a:cs typeface="B Titr" panose="00000700000000000000" pitchFamily="2" charset="-78"/>
              </a:rPr>
              <a:t>تخصص</a:t>
            </a:r>
          </a:p>
          <a:p>
            <a:pPr marL="285750" indent="-285750" algn="just" rtl="1">
              <a:buFont typeface="Wingdings" panose="05000000000000000000" pitchFamily="2" charset="2"/>
              <a:buChar char="ü"/>
            </a:pPr>
            <a:r>
              <a:rPr lang="fa-IR" sz="1400" b="1" dirty="0" smtClean="0">
                <a:cs typeface="B Titr" panose="00000700000000000000" pitchFamily="2" charset="-78"/>
              </a:rPr>
              <a:t>تجربه و مهارت حرفه‌ای</a:t>
            </a:r>
          </a:p>
          <a:p>
            <a:pPr marL="285750" indent="-285750" algn="just" rtl="1">
              <a:buFont typeface="Wingdings" panose="05000000000000000000" pitchFamily="2" charset="2"/>
              <a:buChar char="ü"/>
            </a:pPr>
            <a:r>
              <a:rPr lang="fa-IR" sz="1400" b="1" dirty="0" smtClean="0">
                <a:cs typeface="B Titr" panose="00000700000000000000" pitchFamily="2" charset="-78"/>
              </a:rPr>
              <a:t>آگاهی محیطی و سازمان</a:t>
            </a:r>
            <a:endParaRPr lang="en-US" sz="1400" dirty="0">
              <a:cs typeface="B Titr" panose="00000700000000000000" pitchFamily="2" charset="-78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858000" y="152400"/>
            <a:ext cx="1498746" cy="5334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>خوشه</a:t>
            </a:r>
            <a:endParaRPr lang="en-US" sz="32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981200" y="152400"/>
            <a:ext cx="1524000" cy="5334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  <a:t>مولفه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762000" y="838200"/>
            <a:ext cx="8077200" cy="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6" idx="1"/>
            <a:endCxn id="12" idx="3"/>
          </p:cNvCxnSpPr>
          <p:nvPr/>
        </p:nvCxnSpPr>
        <p:spPr>
          <a:xfrm flipH="1">
            <a:off x="3894804" y="1828800"/>
            <a:ext cx="2676514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 flipV="1">
            <a:off x="3876686" y="1143000"/>
            <a:ext cx="267651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1600200" y="2359223"/>
            <a:ext cx="2268570" cy="307777"/>
          </a:xfrm>
          <a:prstGeom prst="rect">
            <a:avLst/>
          </a:prstGeom>
          <a:ln w="38100"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rtl="1"/>
            <a:r>
              <a:rPr lang="en-US" sz="1400" b="1" dirty="0" smtClean="0">
                <a:cs typeface="B Titr" panose="00000700000000000000" pitchFamily="2" charset="-78"/>
              </a:rPr>
              <a:t>...</a:t>
            </a:r>
            <a:endParaRPr lang="en-US" sz="2400" dirty="0">
              <a:cs typeface="B Titr" panose="00000700000000000000" pitchFamily="2" charset="-78"/>
            </a:endParaRPr>
          </a:p>
        </p:txBody>
      </p:sp>
      <p:cxnSp>
        <p:nvCxnSpPr>
          <p:cNvPr id="26" name="Straight Arrow Connector 25"/>
          <p:cNvCxnSpPr>
            <a:stCxn id="5" idx="1"/>
            <a:endCxn id="25" idx="3"/>
          </p:cNvCxnSpPr>
          <p:nvPr/>
        </p:nvCxnSpPr>
        <p:spPr>
          <a:xfrm flipH="1" flipV="1">
            <a:off x="3868770" y="2513112"/>
            <a:ext cx="2702548" cy="14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1600200" y="2968823"/>
            <a:ext cx="2268570" cy="307777"/>
          </a:xfrm>
          <a:prstGeom prst="rect">
            <a:avLst/>
          </a:prstGeom>
          <a:ln w="38100"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rtl="1"/>
            <a:r>
              <a:rPr lang="en-US" sz="1400" b="1" dirty="0" smtClean="0">
                <a:cs typeface="B Titr" panose="00000700000000000000" pitchFamily="2" charset="-78"/>
              </a:rPr>
              <a:t>...</a:t>
            </a:r>
            <a:endParaRPr lang="en-US" sz="2400" dirty="0">
              <a:cs typeface="B Titr" panose="00000700000000000000" pitchFamily="2" charset="-78"/>
            </a:endParaRPr>
          </a:p>
        </p:txBody>
      </p:sp>
      <p:cxnSp>
        <p:nvCxnSpPr>
          <p:cNvPr id="29" name="Straight Arrow Connector 28"/>
          <p:cNvCxnSpPr>
            <a:endCxn id="28" idx="3"/>
          </p:cNvCxnSpPr>
          <p:nvPr/>
        </p:nvCxnSpPr>
        <p:spPr>
          <a:xfrm flipH="1">
            <a:off x="3868770" y="3105835"/>
            <a:ext cx="2702548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1600200" y="3654623"/>
            <a:ext cx="2268570" cy="307777"/>
          </a:xfrm>
          <a:prstGeom prst="rect">
            <a:avLst/>
          </a:prstGeom>
          <a:ln w="38100"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rtl="1"/>
            <a:r>
              <a:rPr lang="en-US" sz="1400" b="1" dirty="0" smtClean="0">
                <a:cs typeface="B Titr" panose="00000700000000000000" pitchFamily="2" charset="-78"/>
              </a:rPr>
              <a:t>...</a:t>
            </a:r>
            <a:endParaRPr lang="en-US" sz="2400" dirty="0">
              <a:cs typeface="B Titr" panose="00000700000000000000" pitchFamily="2" charset="-78"/>
            </a:endParaRPr>
          </a:p>
        </p:txBody>
      </p:sp>
      <p:cxnSp>
        <p:nvCxnSpPr>
          <p:cNvPr id="31" name="Straight Arrow Connector 30"/>
          <p:cNvCxnSpPr>
            <a:stCxn id="7" idx="1"/>
            <a:endCxn id="30" idx="3"/>
          </p:cNvCxnSpPr>
          <p:nvPr/>
        </p:nvCxnSpPr>
        <p:spPr>
          <a:xfrm flipH="1" flipV="1">
            <a:off x="3868770" y="3808512"/>
            <a:ext cx="2717146" cy="1489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600200" y="4340423"/>
            <a:ext cx="2268570" cy="307777"/>
          </a:xfrm>
          <a:prstGeom prst="rect">
            <a:avLst/>
          </a:prstGeom>
          <a:ln w="38100"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rtl="1"/>
            <a:r>
              <a:rPr lang="en-US" sz="1400" b="1" dirty="0" smtClean="0">
                <a:cs typeface="B Titr" panose="00000700000000000000" pitchFamily="2" charset="-78"/>
              </a:rPr>
              <a:t>...</a:t>
            </a:r>
            <a:endParaRPr lang="en-US" sz="2400" dirty="0">
              <a:cs typeface="B Titr" panose="00000700000000000000" pitchFamily="2" charset="-78"/>
            </a:endParaRPr>
          </a:p>
        </p:txBody>
      </p:sp>
      <p:cxnSp>
        <p:nvCxnSpPr>
          <p:cNvPr id="33" name="Straight Arrow Connector 32"/>
          <p:cNvCxnSpPr>
            <a:stCxn id="11" idx="1"/>
            <a:endCxn id="32" idx="3"/>
          </p:cNvCxnSpPr>
          <p:nvPr/>
        </p:nvCxnSpPr>
        <p:spPr>
          <a:xfrm flipH="1">
            <a:off x="3868770" y="4486596"/>
            <a:ext cx="273648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1600200" y="4886980"/>
            <a:ext cx="2268570" cy="523220"/>
          </a:xfrm>
          <a:prstGeom prst="rect">
            <a:avLst/>
          </a:prstGeom>
          <a:ln w="38100">
            <a:solidFill>
              <a:srgbClr val="00B050"/>
            </a:solidFill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285750" indent="-285750" algn="ctr" rtl="1">
              <a:buFont typeface="Wingdings" panose="05000000000000000000" pitchFamily="2" charset="2"/>
              <a:buChar char="ü"/>
            </a:pPr>
            <a:r>
              <a:rPr lang="fa-IR" sz="1400" b="1" dirty="0" smtClean="0">
                <a:cs typeface="B Titr" panose="00000700000000000000" pitchFamily="2" charset="-78"/>
              </a:rPr>
              <a:t>اخلاق حرفه‌ای</a:t>
            </a:r>
          </a:p>
          <a:p>
            <a:pPr marL="285750" indent="-285750" algn="ctr" rtl="1">
              <a:buFont typeface="Wingdings" panose="05000000000000000000" pitchFamily="2" charset="2"/>
              <a:buChar char="ü"/>
            </a:pPr>
            <a:r>
              <a:rPr lang="fa-IR" sz="1400" b="1" dirty="0" smtClean="0">
                <a:cs typeface="B Titr" panose="00000700000000000000" pitchFamily="2" charset="-78"/>
              </a:rPr>
              <a:t>ثبات هیجانی</a:t>
            </a:r>
            <a:endParaRPr lang="en-US" sz="2400" dirty="0">
              <a:cs typeface="B Titr" panose="00000700000000000000" pitchFamily="2" charset="-78"/>
            </a:endParaRPr>
          </a:p>
        </p:txBody>
      </p:sp>
      <p:cxnSp>
        <p:nvCxnSpPr>
          <p:cNvPr id="35" name="Straight Arrow Connector 34"/>
          <p:cNvCxnSpPr>
            <a:stCxn id="10" idx="1"/>
            <a:endCxn id="34" idx="3"/>
          </p:cNvCxnSpPr>
          <p:nvPr/>
        </p:nvCxnSpPr>
        <p:spPr>
          <a:xfrm flipH="1" flipV="1">
            <a:off x="3868770" y="5148590"/>
            <a:ext cx="2737617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1600200" y="5635823"/>
            <a:ext cx="2268570" cy="307777"/>
          </a:xfrm>
          <a:prstGeom prst="rect">
            <a:avLst/>
          </a:prstGeom>
          <a:ln w="38100"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rtl="1"/>
            <a:r>
              <a:rPr lang="en-US" sz="1400" b="1" dirty="0" smtClean="0">
                <a:cs typeface="B Titr" panose="00000700000000000000" pitchFamily="2" charset="-78"/>
              </a:rPr>
              <a:t>...</a:t>
            </a:r>
            <a:endParaRPr lang="en-US" sz="2400" dirty="0">
              <a:cs typeface="B Titr" panose="00000700000000000000" pitchFamily="2" charset="-78"/>
            </a:endParaRPr>
          </a:p>
        </p:txBody>
      </p:sp>
      <p:cxnSp>
        <p:nvCxnSpPr>
          <p:cNvPr id="37" name="Straight Arrow Connector 36"/>
          <p:cNvCxnSpPr>
            <a:endCxn id="36" idx="3"/>
          </p:cNvCxnSpPr>
          <p:nvPr/>
        </p:nvCxnSpPr>
        <p:spPr>
          <a:xfrm flipH="1">
            <a:off x="3868770" y="5775812"/>
            <a:ext cx="276063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5" name="Rectangle 64"/>
          <p:cNvSpPr/>
          <p:nvPr/>
        </p:nvSpPr>
        <p:spPr>
          <a:xfrm>
            <a:off x="1608115" y="992831"/>
            <a:ext cx="2268570" cy="338554"/>
          </a:xfrm>
          <a:prstGeom prst="rect">
            <a:avLst/>
          </a:prstGeom>
          <a:ln w="38100"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rtl="1"/>
            <a:r>
              <a:rPr lang="en-US" sz="1600" b="1" dirty="0" smtClean="0">
                <a:cs typeface="B Titr" panose="00000700000000000000" pitchFamily="2" charset="-78"/>
              </a:rPr>
              <a:t>...</a:t>
            </a:r>
            <a:endParaRPr lang="en-US" sz="2400" dirty="0">
              <a:cs typeface="B Titr" panose="00000700000000000000" pitchFamily="2" charset="-78"/>
            </a:endParaRPr>
          </a:p>
        </p:txBody>
      </p:sp>
      <p:pic>
        <p:nvPicPr>
          <p:cNvPr id="38" name="Picture 37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6" r="17208" b="30460"/>
          <a:stretch/>
        </p:blipFill>
        <p:spPr bwMode="auto">
          <a:xfrm>
            <a:off x="8267700" y="1"/>
            <a:ext cx="8763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3952" y="6237312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37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52382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5" grpId="0" animBg="1"/>
      <p:bldP spid="28" grpId="0" animBg="1"/>
      <p:bldP spid="30" grpId="0" animBg="1"/>
      <p:bldP spid="32" grpId="0" animBg="1"/>
      <p:bldP spid="34" grpId="0" animBg="1"/>
      <p:bldP spid="36" grpId="0" animBg="1"/>
      <p:bldP spid="6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6" r="17208" b="30460"/>
          <a:stretch/>
        </p:blipFill>
        <p:spPr bwMode="auto">
          <a:xfrm>
            <a:off x="8267700" y="1"/>
            <a:ext cx="8763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195387" y="-15921"/>
            <a:ext cx="6781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fa-IR" altLang="en-US" sz="2400" b="1" dirty="0" smtClean="0">
                <a:solidFill>
                  <a:srgbClr val="FF0000"/>
                </a:solidFill>
                <a:cs typeface="B Titr" pitchFamily="2" charset="-78"/>
              </a:rPr>
              <a:t>نمونه مؤلفه </a:t>
            </a:r>
            <a:r>
              <a:rPr lang="fa-IR" altLang="en-US" sz="2400" b="1" dirty="0">
                <a:solidFill>
                  <a:srgbClr val="FF0000"/>
                </a:solidFill>
                <a:cs typeface="B Titr" pitchFamily="2" charset="-78"/>
              </a:rPr>
              <a:t>های شایستگی و </a:t>
            </a:r>
            <a:r>
              <a:rPr lang="fa-IR" altLang="en-US" sz="2400" b="1" dirty="0" smtClean="0">
                <a:solidFill>
                  <a:srgbClr val="FF0000"/>
                </a:solidFill>
                <a:cs typeface="B Titr" pitchFamily="2" charset="-78"/>
              </a:rPr>
              <a:t>رفتارهای کلیدی</a:t>
            </a:r>
            <a:endParaRPr lang="en-US" altLang="en-US" sz="2400" b="1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05600" y="1732002"/>
            <a:ext cx="2057400" cy="369332"/>
          </a:xfrm>
          <a:prstGeom prst="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ar-SA" dirty="0">
                <a:solidFill>
                  <a:srgbClr val="C00000"/>
                </a:solidFill>
                <a:cs typeface="B Titr" panose="00000700000000000000" pitchFamily="2" charset="-78"/>
              </a:rPr>
              <a:t>ارتباط </a:t>
            </a:r>
            <a:r>
              <a:rPr lang="ar-SA" dirty="0" smtClean="0">
                <a:solidFill>
                  <a:srgbClr val="C00000"/>
                </a:solidFill>
                <a:cs typeface="B Titr" panose="00000700000000000000" pitchFamily="2" charset="-78"/>
              </a:rPr>
              <a:t>موثر</a:t>
            </a:r>
            <a:endParaRPr lang="en-US" dirty="0">
              <a:solidFill>
                <a:srgbClr val="C00000"/>
              </a:solidFill>
              <a:ea typeface="Calibri"/>
              <a:cs typeface="B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05600" y="3393351"/>
            <a:ext cx="2119952" cy="410882"/>
          </a:xfrm>
          <a:prstGeom prst="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>
              <a:lnSpc>
                <a:spcPct val="115000"/>
              </a:lnSpc>
              <a:spcAft>
                <a:spcPts val="0"/>
              </a:spcAft>
            </a:pPr>
            <a:r>
              <a:rPr lang="ar-SA" dirty="0">
                <a:solidFill>
                  <a:srgbClr val="C00000"/>
                </a:solidFill>
                <a:cs typeface="B Titr" panose="00000700000000000000" pitchFamily="2" charset="-78"/>
              </a:rPr>
              <a:t>مذاکره و متقاعدسازی</a:t>
            </a:r>
            <a:endParaRPr lang="en-US" dirty="0">
              <a:solidFill>
                <a:srgbClr val="C00000"/>
              </a:solidFill>
              <a:ea typeface="Calibri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05600" y="5257800"/>
            <a:ext cx="2119952" cy="369332"/>
          </a:xfrm>
          <a:prstGeom prst="rect">
            <a:avLst/>
          </a:prstGeom>
          <a:ln>
            <a:prstDash val="lg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rtl="1"/>
            <a:r>
              <a:rPr lang="ar-SA" dirty="0">
                <a:solidFill>
                  <a:srgbClr val="C00000"/>
                </a:solidFill>
                <a:cs typeface="B Titr" panose="00000700000000000000" pitchFamily="2" charset="-78"/>
              </a:rPr>
              <a:t>ایجاد </a:t>
            </a:r>
            <a:r>
              <a:rPr lang="ar-SA" dirty="0" smtClean="0">
                <a:solidFill>
                  <a:srgbClr val="C00000"/>
                </a:solidFill>
                <a:cs typeface="B Titr" panose="00000700000000000000" pitchFamily="2" charset="-78"/>
              </a:rPr>
              <a:t>شبکه ارتباطی</a:t>
            </a:r>
            <a:endParaRPr lang="en-US" dirty="0">
              <a:solidFill>
                <a:srgbClr val="C00000"/>
              </a:solidFill>
              <a:ea typeface="Calibri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1295400"/>
            <a:ext cx="5334000" cy="1508105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ar-SA" sz="1600" dirty="0">
                <a:solidFill>
                  <a:srgbClr val="C00000"/>
                </a:solidFill>
                <a:cs typeface="B Titr" panose="00000700000000000000" pitchFamily="2" charset="-78"/>
              </a:rPr>
              <a:t>به ديگران فعالانه گوش مي دهد </a:t>
            </a:r>
            <a:r>
              <a:rPr lang="ar-SA" sz="1600" dirty="0">
                <a:solidFill>
                  <a:srgbClr val="002060"/>
                </a:solidFill>
                <a:cs typeface="B Titr" panose="00000700000000000000" pitchFamily="2" charset="-78"/>
              </a:rPr>
              <a:t>و نشان مي دهد كه </a:t>
            </a:r>
            <a:r>
              <a:rPr lang="ar-SA" sz="1600" dirty="0">
                <a:solidFill>
                  <a:srgbClr val="800080"/>
                </a:solidFill>
                <a:cs typeface="B Titr" panose="00000700000000000000" pitchFamily="2" charset="-78"/>
              </a:rPr>
              <a:t>منظورشان را درک كرده است</a:t>
            </a:r>
            <a:r>
              <a:rPr lang="en-US" sz="1600" dirty="0">
                <a:solidFill>
                  <a:srgbClr val="800080"/>
                </a:solidFill>
                <a:cs typeface="B Titr" panose="00000700000000000000" pitchFamily="2" charset="-78"/>
              </a:rPr>
              <a:t>.</a:t>
            </a: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ar-SA" sz="1600" dirty="0">
                <a:solidFill>
                  <a:srgbClr val="002060"/>
                </a:solidFill>
                <a:cs typeface="B Titr" panose="00000700000000000000" pitchFamily="2" charset="-78"/>
              </a:rPr>
              <a:t>سبک ارتباطي، </a:t>
            </a:r>
            <a:r>
              <a:rPr lang="ar-SA" sz="1600" dirty="0">
                <a:solidFill>
                  <a:srgbClr val="FF0000"/>
                </a:solidFill>
                <a:cs typeface="B Titr" panose="00000700000000000000" pitchFamily="2" charset="-78"/>
              </a:rPr>
              <a:t>زبان و لحن متناسب </a:t>
            </a:r>
            <a:r>
              <a:rPr lang="ar-SA" sz="1600" dirty="0">
                <a:solidFill>
                  <a:srgbClr val="002060"/>
                </a:solidFill>
                <a:cs typeface="B Titr" panose="00000700000000000000" pitchFamily="2" charset="-78"/>
              </a:rPr>
              <a:t>با مخاطب و م</a:t>
            </a:r>
            <a:r>
              <a:rPr lang="ar-SA" sz="1600" dirty="0">
                <a:solidFill>
                  <a:srgbClr val="FF0000"/>
                </a:solidFill>
                <a:cs typeface="B Titr" panose="00000700000000000000" pitchFamily="2" charset="-78"/>
              </a:rPr>
              <a:t>وقعيت </a:t>
            </a:r>
            <a:r>
              <a:rPr lang="ar-SA" sz="1600" dirty="0">
                <a:solidFill>
                  <a:srgbClr val="002060"/>
                </a:solidFill>
                <a:cs typeface="B Titr" panose="00000700000000000000" pitchFamily="2" charset="-78"/>
              </a:rPr>
              <a:t>را برمي گزيند</a:t>
            </a:r>
            <a:r>
              <a:rPr lang="en-US" sz="1600" dirty="0">
                <a:solidFill>
                  <a:srgbClr val="002060"/>
                </a:solidFill>
                <a:cs typeface="B Titr" panose="00000700000000000000" pitchFamily="2" charset="-78"/>
              </a:rPr>
              <a:t>.</a:t>
            </a: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ar-SA" sz="1600" dirty="0" smtClean="0">
                <a:solidFill>
                  <a:srgbClr val="002060"/>
                </a:solidFill>
                <a:cs typeface="B Titr" panose="00000700000000000000" pitchFamily="2" charset="-78"/>
              </a:rPr>
              <a:t>بخوبي </a:t>
            </a:r>
            <a:r>
              <a:rPr lang="ar-SA" sz="1600" dirty="0">
                <a:solidFill>
                  <a:srgbClr val="FF0000"/>
                </a:solidFill>
                <a:cs typeface="B Titr" panose="00000700000000000000" pitchFamily="2" charset="-78"/>
              </a:rPr>
              <a:t>از زبان غيركلامي </a:t>
            </a:r>
            <a:r>
              <a:rPr lang="ar-SA" sz="1600" dirty="0">
                <a:solidFill>
                  <a:srgbClr val="800080"/>
                </a:solidFill>
                <a:cs typeface="B Titr" panose="00000700000000000000" pitchFamily="2" charset="-78"/>
              </a:rPr>
              <a:t>براي بيان مقصود خود </a:t>
            </a:r>
            <a:r>
              <a:rPr lang="ar-SA" sz="1600" dirty="0">
                <a:solidFill>
                  <a:srgbClr val="002060"/>
                </a:solidFill>
                <a:cs typeface="B Titr" panose="00000700000000000000" pitchFamily="2" charset="-78"/>
              </a:rPr>
              <a:t>استفاده مي كند</a:t>
            </a:r>
            <a:r>
              <a:rPr lang="en-US" sz="1600" dirty="0">
                <a:solidFill>
                  <a:srgbClr val="002060"/>
                </a:solidFill>
                <a:cs typeface="B Titr" panose="00000700000000000000" pitchFamily="2" charset="-78"/>
              </a:rPr>
              <a:t>.</a:t>
            </a: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ar-SA" sz="1600" dirty="0">
                <a:solidFill>
                  <a:srgbClr val="C00000"/>
                </a:solidFill>
                <a:cs typeface="B Titr" panose="00000700000000000000" pitchFamily="2" charset="-78"/>
              </a:rPr>
              <a:t>بازخوردهاي منفي </a:t>
            </a:r>
            <a:r>
              <a:rPr lang="ar-SA" sz="1600" dirty="0">
                <a:solidFill>
                  <a:srgbClr val="002060"/>
                </a:solidFill>
                <a:cs typeface="B Titr" panose="00000700000000000000" pitchFamily="2" charset="-78"/>
              </a:rPr>
              <a:t>را بطورسازنده ارائه مي </a:t>
            </a:r>
            <a:r>
              <a:rPr lang="ar-SA" sz="1600" dirty="0" smtClean="0">
                <a:solidFill>
                  <a:srgbClr val="002060"/>
                </a:solidFill>
                <a:cs typeface="B Titr" panose="00000700000000000000" pitchFamily="2" charset="-78"/>
              </a:rPr>
              <a:t>كند</a:t>
            </a:r>
            <a:r>
              <a:rPr lang="fa-IR" sz="1600" dirty="0" smtClean="0"/>
              <a:t>.</a:t>
            </a:r>
            <a:endParaRPr lang="en-US" sz="1600" dirty="0">
              <a:ea typeface="Calibri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800" y="2981122"/>
            <a:ext cx="5334000" cy="1543499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ar-SA" sz="1600" dirty="0">
                <a:solidFill>
                  <a:srgbClr val="002060"/>
                </a:solidFill>
                <a:cs typeface="B Titr" panose="00000700000000000000" pitchFamily="2" charset="-78"/>
              </a:rPr>
              <a:t>شناسايي و درک </a:t>
            </a:r>
            <a:r>
              <a:rPr lang="ar-SA" sz="1600" dirty="0">
                <a:solidFill>
                  <a:srgbClr val="C00000"/>
                </a:solidFill>
                <a:cs typeface="B Titr" panose="00000700000000000000" pitchFamily="2" charset="-78"/>
              </a:rPr>
              <a:t>نقطه نظرات </a:t>
            </a:r>
            <a:r>
              <a:rPr lang="ar-SA" sz="1600" dirty="0">
                <a:solidFill>
                  <a:srgbClr val="002060"/>
                </a:solidFill>
                <a:cs typeface="B Titr" panose="00000700000000000000" pitchFamily="2" charset="-78"/>
              </a:rPr>
              <a:t>گرايشها و مواضع ديگران و</a:t>
            </a:r>
            <a:r>
              <a:rPr lang="ar-SA" sz="1600" dirty="0">
                <a:solidFill>
                  <a:srgbClr val="C00000"/>
                </a:solidFill>
                <a:cs typeface="B Titr" panose="00000700000000000000" pitchFamily="2" charset="-78"/>
              </a:rPr>
              <a:t> تشخيص نقاط اختلاف</a:t>
            </a:r>
            <a:endParaRPr lang="en-US" sz="1600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ar-SA" sz="1600" dirty="0">
                <a:solidFill>
                  <a:srgbClr val="002060"/>
                </a:solidFill>
                <a:cs typeface="B Titr" panose="00000700000000000000" pitchFamily="2" charset="-78"/>
              </a:rPr>
              <a:t>شناخت </a:t>
            </a:r>
            <a:r>
              <a:rPr lang="ar-SA" sz="1600" dirty="0">
                <a:solidFill>
                  <a:srgbClr val="C00000"/>
                </a:solidFill>
                <a:cs typeface="B Titr" panose="00000700000000000000" pitchFamily="2" charset="-78"/>
              </a:rPr>
              <a:t>مقاومت ها </a:t>
            </a:r>
            <a:r>
              <a:rPr lang="ar-SA" sz="1600" dirty="0">
                <a:solidFill>
                  <a:srgbClr val="002060"/>
                </a:solidFill>
                <a:cs typeface="B Titr" panose="00000700000000000000" pitchFamily="2" charset="-78"/>
              </a:rPr>
              <a:t>و موانع </a:t>
            </a:r>
            <a:r>
              <a:rPr lang="ar-SA" sz="1600" dirty="0">
                <a:solidFill>
                  <a:srgbClr val="C00000"/>
                </a:solidFill>
                <a:cs typeface="B Titr" panose="00000700000000000000" pitchFamily="2" charset="-78"/>
              </a:rPr>
              <a:t>ايجاد تفاهم</a:t>
            </a:r>
            <a:endParaRPr lang="en-US" sz="1600" dirty="0">
              <a:solidFill>
                <a:srgbClr val="C00000"/>
              </a:solidFill>
              <a:cs typeface="B Titr" panose="00000700000000000000" pitchFamily="2" charset="-78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ar-SA" sz="1600" dirty="0">
                <a:solidFill>
                  <a:srgbClr val="002060"/>
                </a:solidFill>
                <a:cs typeface="B Titr" panose="00000700000000000000" pitchFamily="2" charset="-78"/>
              </a:rPr>
              <a:t>ارائه ي </a:t>
            </a:r>
            <a:r>
              <a:rPr lang="ar-SA" sz="1600" dirty="0">
                <a:solidFill>
                  <a:srgbClr val="C00000"/>
                </a:solidFill>
                <a:cs typeface="B Titr" panose="00000700000000000000" pitchFamily="2" charset="-78"/>
              </a:rPr>
              <a:t>مناسب و مؤثر </a:t>
            </a:r>
            <a:r>
              <a:rPr lang="ar-SA" sz="1600" dirty="0">
                <a:solidFill>
                  <a:srgbClr val="002060"/>
                </a:solidFill>
                <a:cs typeface="B Titr" panose="00000700000000000000" pitchFamily="2" charset="-78"/>
              </a:rPr>
              <a:t>ايده ها و نظرات خود</a:t>
            </a:r>
            <a:endParaRPr lang="en-US" sz="1600" dirty="0">
              <a:solidFill>
                <a:srgbClr val="002060"/>
              </a:solidFill>
              <a:cs typeface="B Titr" panose="00000700000000000000" pitchFamily="2" charset="-78"/>
            </a:endParaRP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ar-SA" sz="1600" dirty="0">
                <a:solidFill>
                  <a:srgbClr val="002060"/>
                </a:solidFill>
                <a:cs typeface="B Titr" panose="00000700000000000000" pitchFamily="2" charset="-78"/>
              </a:rPr>
              <a:t>ارائه </a:t>
            </a:r>
            <a:r>
              <a:rPr lang="ar-SA" sz="1600" dirty="0" smtClean="0">
                <a:solidFill>
                  <a:srgbClr val="002060"/>
                </a:solidFill>
                <a:cs typeface="B Titr" panose="00000700000000000000" pitchFamily="2" charset="-78"/>
              </a:rPr>
              <a:t>پيشنهادهايي </a:t>
            </a:r>
            <a:r>
              <a:rPr lang="ar-SA" sz="1600" dirty="0">
                <a:solidFill>
                  <a:srgbClr val="002060"/>
                </a:solidFill>
                <a:cs typeface="B Titr" panose="00000700000000000000" pitchFamily="2" charset="-78"/>
              </a:rPr>
              <a:t>به صورت برد</a:t>
            </a:r>
            <a:r>
              <a:rPr lang="en-US" sz="1600" dirty="0">
                <a:solidFill>
                  <a:srgbClr val="002060"/>
                </a:solidFill>
                <a:cs typeface="B Titr" panose="00000700000000000000" pitchFamily="2" charset="-78"/>
              </a:rPr>
              <a:t>- </a:t>
            </a:r>
            <a:r>
              <a:rPr lang="ar-SA" sz="1600" dirty="0" smtClean="0">
                <a:solidFill>
                  <a:srgbClr val="002060"/>
                </a:solidFill>
                <a:cs typeface="B Titr" panose="00000700000000000000" pitchFamily="2" charset="-78"/>
              </a:rPr>
              <a:t>برد</a:t>
            </a:r>
            <a:endParaRPr lang="en-US" sz="1600" dirty="0">
              <a:solidFill>
                <a:srgbClr val="002060"/>
              </a:solidFill>
              <a:ea typeface="Calibri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4724400"/>
            <a:ext cx="5334000" cy="1685077"/>
          </a:xfrm>
          <a:prstGeom prst="rect">
            <a:avLst/>
          </a:prstGeom>
          <a:ln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ar-SA" dirty="0">
                <a:solidFill>
                  <a:srgbClr val="002060"/>
                </a:solidFill>
                <a:cs typeface="B Titr" panose="00000700000000000000" pitchFamily="2" charset="-78"/>
              </a:rPr>
              <a:t>روابط كاري </a:t>
            </a:r>
            <a:r>
              <a:rPr lang="ar-SA" dirty="0">
                <a:solidFill>
                  <a:srgbClr val="C00000"/>
                </a:solidFill>
                <a:cs typeface="B Titr" panose="00000700000000000000" pitchFamily="2" charset="-78"/>
              </a:rPr>
              <a:t>سازنده اي </a:t>
            </a:r>
            <a:r>
              <a:rPr lang="ar-SA" dirty="0">
                <a:solidFill>
                  <a:srgbClr val="002060"/>
                </a:solidFill>
                <a:cs typeface="B Titr" panose="00000700000000000000" pitchFamily="2" charset="-78"/>
              </a:rPr>
              <a:t>با افراد و </a:t>
            </a:r>
            <a:r>
              <a:rPr lang="ar-SA" dirty="0">
                <a:solidFill>
                  <a:srgbClr val="C00000"/>
                </a:solidFill>
                <a:cs typeface="B Titr" panose="00000700000000000000" pitchFamily="2" charset="-78"/>
              </a:rPr>
              <a:t>گروههاي كليدي </a:t>
            </a:r>
            <a:r>
              <a:rPr lang="ar-SA" dirty="0">
                <a:solidFill>
                  <a:srgbClr val="002060"/>
                </a:solidFill>
                <a:cs typeface="B Titr" panose="00000700000000000000" pitchFamily="2" charset="-78"/>
              </a:rPr>
              <a:t>دارد</a:t>
            </a:r>
            <a:r>
              <a:rPr lang="en-US" dirty="0">
                <a:solidFill>
                  <a:srgbClr val="002060"/>
                </a:solidFill>
                <a:cs typeface="B Titr" panose="00000700000000000000" pitchFamily="2" charset="-78"/>
              </a:rPr>
              <a:t>.</a:t>
            </a: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ar-SA" dirty="0">
                <a:solidFill>
                  <a:srgbClr val="002060"/>
                </a:solidFill>
                <a:cs typeface="B Titr" panose="00000700000000000000" pitchFamily="2" charset="-78"/>
              </a:rPr>
              <a:t>از راهكارهاي مختلفي </a:t>
            </a:r>
            <a:r>
              <a:rPr lang="ar-SA" dirty="0">
                <a:solidFill>
                  <a:srgbClr val="C00000"/>
                </a:solidFill>
                <a:cs typeface="B Titr" panose="00000700000000000000" pitchFamily="2" charset="-78"/>
              </a:rPr>
              <a:t>براي فعال نگهداشتن شبكه </a:t>
            </a:r>
            <a:r>
              <a:rPr lang="ar-SA" dirty="0">
                <a:solidFill>
                  <a:srgbClr val="002060"/>
                </a:solidFill>
                <a:cs typeface="B Titr" panose="00000700000000000000" pitchFamily="2" charset="-78"/>
              </a:rPr>
              <a:t>و حمايت آن استفاده مي كند</a:t>
            </a:r>
            <a:r>
              <a:rPr lang="en-US" dirty="0">
                <a:solidFill>
                  <a:srgbClr val="002060"/>
                </a:solidFill>
                <a:cs typeface="B Titr" panose="00000700000000000000" pitchFamily="2" charset="-78"/>
              </a:rPr>
              <a:t>.</a:t>
            </a: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ar-SA" dirty="0">
                <a:solidFill>
                  <a:srgbClr val="002060"/>
                </a:solidFill>
                <a:cs typeface="B Titr" panose="00000700000000000000" pitchFamily="2" charset="-78"/>
              </a:rPr>
              <a:t>افراد براي حل مسائل خود به او مراجعه مي كنند</a:t>
            </a:r>
            <a:r>
              <a:rPr lang="en-US" dirty="0">
                <a:solidFill>
                  <a:srgbClr val="002060"/>
                </a:solidFill>
                <a:cs typeface="B Titr" panose="00000700000000000000" pitchFamily="2" charset="-78"/>
              </a:rPr>
              <a:t>.</a:t>
            </a:r>
          </a:p>
          <a:p>
            <a:pPr algn="r" rtl="1">
              <a:lnSpc>
                <a:spcPct val="115000"/>
              </a:lnSpc>
              <a:spcAft>
                <a:spcPts val="0"/>
              </a:spcAft>
            </a:pPr>
            <a:r>
              <a:rPr lang="ar-SA" dirty="0">
                <a:solidFill>
                  <a:srgbClr val="002060"/>
                </a:solidFill>
                <a:cs typeface="B Titr" panose="00000700000000000000" pitchFamily="2" charset="-78"/>
              </a:rPr>
              <a:t>مشاركت افراد ديگر را </a:t>
            </a:r>
            <a:r>
              <a:rPr lang="ar-SA" dirty="0">
                <a:solidFill>
                  <a:srgbClr val="C00000"/>
                </a:solidFill>
                <a:cs typeface="B Titr" panose="00000700000000000000" pitchFamily="2" charset="-78"/>
              </a:rPr>
              <a:t>جهت پيشبرد اهداف </a:t>
            </a:r>
            <a:r>
              <a:rPr lang="ar-SA" dirty="0">
                <a:solidFill>
                  <a:srgbClr val="002060"/>
                </a:solidFill>
                <a:cs typeface="B Titr" panose="00000700000000000000" pitchFamily="2" charset="-78"/>
              </a:rPr>
              <a:t>جلب مي نمايد</a:t>
            </a:r>
            <a:r>
              <a:rPr lang="en-US" dirty="0" smtClean="0">
                <a:solidFill>
                  <a:srgbClr val="002060"/>
                </a:solidFill>
                <a:cs typeface="B Titr" panose="00000700000000000000" pitchFamily="2" charset="-78"/>
              </a:rPr>
              <a:t>.</a:t>
            </a:r>
            <a:endParaRPr lang="en-US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cxnSp>
        <p:nvCxnSpPr>
          <p:cNvPr id="14" name="Straight Arrow Connector 13"/>
          <p:cNvCxnSpPr>
            <a:stCxn id="3" idx="1"/>
          </p:cNvCxnSpPr>
          <p:nvPr/>
        </p:nvCxnSpPr>
        <p:spPr>
          <a:xfrm flipH="1" flipV="1">
            <a:off x="5638800" y="1908596"/>
            <a:ext cx="1066800" cy="8072"/>
          </a:xfrm>
          <a:prstGeom prst="straightConnector1">
            <a:avLst/>
          </a:prstGeom>
          <a:ln w="38100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8" idx="1"/>
          </p:cNvCxnSpPr>
          <p:nvPr/>
        </p:nvCxnSpPr>
        <p:spPr>
          <a:xfrm flipH="1" flipV="1">
            <a:off x="5638800" y="3581401"/>
            <a:ext cx="1066800" cy="17391"/>
          </a:xfrm>
          <a:prstGeom prst="straightConnector1">
            <a:avLst/>
          </a:prstGeom>
          <a:ln w="38100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5" idx="1"/>
          </p:cNvCxnSpPr>
          <p:nvPr/>
        </p:nvCxnSpPr>
        <p:spPr>
          <a:xfrm flipH="1">
            <a:off x="5638800" y="5442466"/>
            <a:ext cx="1066800" cy="0"/>
          </a:xfrm>
          <a:prstGeom prst="straightConnector1">
            <a:avLst/>
          </a:prstGeom>
          <a:ln w="38100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6750594" y="647701"/>
            <a:ext cx="1524000" cy="3810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مولفه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2209800" y="660354"/>
            <a:ext cx="1524000" cy="3810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  <a:cs typeface="B Titr" panose="00000700000000000000" pitchFamily="2" charset="-78"/>
              </a:rPr>
              <a:t>رفتار کلیدی</a:t>
            </a:r>
            <a:endParaRPr lang="en-US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304800" y="1143000"/>
            <a:ext cx="856297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61208" y="6409477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38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9065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animBg="1"/>
      <p:bldP spid="8" grpId="0" animBg="1"/>
      <p:bldP spid="5" grpId="0" animBg="1"/>
      <p:bldP spid="9" grpId="0" animBg="1"/>
      <p:bldP spid="10" grpId="0" animBg="1"/>
      <p:bldP spid="11" grpId="0" animBg="1"/>
      <p:bldP spid="27" grpId="0" animBg="1"/>
      <p:bldP spid="2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7772406" y="28575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2367" y="28575"/>
            <a:ext cx="5550039" cy="1257532"/>
          </a:xfrm>
        </p:spPr>
        <p:txBody>
          <a:bodyPr anchor="ctr">
            <a:normAutofit fontScale="85000" lnSpcReduction="10000"/>
          </a:bodyPr>
          <a:lstStyle/>
          <a:p>
            <a:pPr marL="0" indent="0" algn="ctr" rtl="1">
              <a:buNone/>
            </a:pPr>
            <a:endParaRPr lang="fa-IR" b="1" u="sng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indent="0" algn="ctr" rtl="1">
              <a:buNone/>
            </a:pPr>
            <a:r>
              <a:rPr lang="fa-IR" b="1" u="sng" dirty="0" smtClean="0">
                <a:solidFill>
                  <a:srgbClr val="FF0000"/>
                </a:solidFill>
                <a:cs typeface="B Titr" panose="00000700000000000000" pitchFamily="2" charset="-78"/>
              </a:rPr>
              <a:t>مراحل پیاده سازی رویکرد شایستگی محور</a:t>
            </a:r>
          </a:p>
          <a:p>
            <a:pPr marL="514350" lvl="0" indent="-514350" algn="ctr" rtl="1">
              <a:buAutoNum type="arabicPeriod"/>
            </a:pPr>
            <a:endParaRPr lang="en-US" b="1" dirty="0" smtClean="0">
              <a:ea typeface="Calibri"/>
              <a:cs typeface="B Zar" panose="00000400000000000000" pitchFamily="2" charset="-78"/>
            </a:endParaRPr>
          </a:p>
          <a:p>
            <a:pPr marL="0" indent="0" algn="ctr" rtl="1">
              <a:buNone/>
            </a:pPr>
            <a:endParaRPr lang="en-US" b="1" u="sng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100367"/>
              </p:ext>
            </p:extLst>
          </p:nvPr>
        </p:nvGraphicFramePr>
        <p:xfrm>
          <a:off x="0" y="1095375"/>
          <a:ext cx="9072434" cy="5285955"/>
        </p:xfrm>
        <a:graphic>
          <a:graphicData uri="http://schemas.openxmlformats.org/drawingml/2006/table">
            <a:tbl>
              <a:tblPr rtl="1" firstRow="1" firstCol="1" bandRow="1">
                <a:tableStyleId>{C083E6E3-FA7D-4D7B-A595-EF9225AFEA82}</a:tableStyleId>
              </a:tblPr>
              <a:tblGrid>
                <a:gridCol w="90724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57191">
                <a:tc>
                  <a:txBody>
                    <a:bodyPr/>
                    <a:lstStyle/>
                    <a:p>
                      <a:pPr marL="0" marR="0" lvl="0" indent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a-IR" sz="2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1. شناسایی </a:t>
                      </a:r>
                      <a:r>
                        <a:rPr lang="fa-IR" sz="2400" dirty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سمت ها یا مشاغلی </a:t>
                      </a:r>
                      <a:r>
                        <a:rPr lang="fa-IR" sz="2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که مدل شایستگی برای آنها تدوین می شود</a:t>
                      </a:r>
                      <a:endParaRPr lang="en-US" sz="24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7084" marR="6708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7191">
                <a:tc>
                  <a:txBody>
                    <a:bodyPr/>
                    <a:lstStyle/>
                    <a:p>
                      <a:pPr marL="0" marR="0" lvl="0" indent="0" algn="just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a-IR" sz="2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2. توسعه </a:t>
                      </a:r>
                      <a:r>
                        <a:rPr lang="fa-IR" sz="2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مدل </a:t>
                      </a:r>
                      <a:r>
                        <a:rPr lang="fa-IR" sz="2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شایستگی</a:t>
                      </a:r>
                      <a:endParaRPr lang="en-US" sz="24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7084" marR="6708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7191">
                <a:tc>
                  <a:txBody>
                    <a:bodyPr/>
                    <a:lstStyle/>
                    <a:p>
                      <a:pPr marL="0" marR="0" lvl="0" indent="0" algn="just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fa-IR" sz="2400" kern="12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3.  ارزیابی </a:t>
                      </a:r>
                      <a:r>
                        <a:rPr lang="fa-IR" sz="2400" kern="1200" dirty="0" smtClean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شایستگی های افراد </a:t>
                      </a:r>
                      <a:r>
                        <a:rPr lang="fa-IR" sz="2400" kern="12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و تعیین با فاصله آنها </a:t>
                      </a:r>
                      <a:r>
                        <a:rPr lang="fa-IR" sz="2400" kern="1200" dirty="0" smtClean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وضعیت مطلوب</a:t>
                      </a:r>
                      <a:endParaRPr lang="en-US" sz="2400" kern="1200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67084" marR="67084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7191">
                <a:tc>
                  <a:txBody>
                    <a:bodyPr/>
                    <a:lstStyle/>
                    <a:p>
                      <a:pPr marL="0" marR="0" lvl="0" indent="0" algn="just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fa-IR" sz="2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4.</a:t>
                      </a:r>
                      <a:r>
                        <a:rPr lang="fa-IR" sz="2400" baseline="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2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توسعه راهبردهایی </a:t>
                      </a:r>
                      <a:r>
                        <a:rPr lang="fa-IR" sz="2400" dirty="0" smtClean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برای مقابله و ازمیان بردن </a:t>
                      </a:r>
                      <a:r>
                        <a:rPr lang="fa-IR" sz="2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فاصله با وضع مطلوب</a:t>
                      </a:r>
                      <a:endParaRPr lang="en-US" sz="2400" b="1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Calibri"/>
                        <a:cs typeface="B Titr" pitchFamily="2" charset="-78"/>
                      </a:endParaRPr>
                    </a:p>
                  </a:txBody>
                  <a:tcPr marL="67084" marR="67084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7191">
                <a:tc>
                  <a:txBody>
                    <a:bodyPr/>
                    <a:lstStyle/>
                    <a:p>
                      <a:pPr marL="0" marR="0" lvl="0" indent="0" algn="just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fa-IR" sz="2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5.</a:t>
                      </a:r>
                      <a:r>
                        <a:rPr lang="fa-IR" sz="2400" baseline="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2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بازنگری </a:t>
                      </a:r>
                      <a:r>
                        <a:rPr lang="fa-IR" sz="2400" dirty="0" smtClean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در شایستگی ها </a:t>
                      </a:r>
                      <a:r>
                        <a:rPr lang="fa-IR" sz="2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و ارزیابی تأثیرات کاربرد آن </a:t>
                      </a:r>
                      <a:r>
                        <a:rPr lang="fa-IR" sz="2400" dirty="0" smtClean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در نسبت بازدهی سازمان</a:t>
                      </a:r>
                      <a:endParaRPr lang="en-US" sz="2400" b="1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B Titr" pitchFamily="2" charset="-78"/>
                      </a:endParaRPr>
                    </a:p>
                  </a:txBody>
                  <a:tcPr marL="67084" marR="67084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9936" y="6597352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39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2654717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288850" y="260648"/>
            <a:ext cx="8568059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99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 anchorCtr="1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70000"/>
              </a:lnSpc>
            </a:pPr>
            <a:r>
              <a:rPr lang="ar-SA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هر </a:t>
            </a:r>
            <a:r>
              <a:rPr lang="ar-SA" sz="2800" dirty="0">
                <a:solidFill>
                  <a:srgbClr val="FF0000"/>
                </a:solidFill>
                <a:cs typeface="B Titr" panose="00000700000000000000" pitchFamily="2" charset="-78"/>
              </a:rPr>
              <a:t>تغییری باید همراه با تدبیر باشد</a:t>
            </a:r>
            <a:r>
              <a:rPr lang="ar-SA" sz="2800" dirty="0">
                <a:solidFill>
                  <a:schemeClr val="tx1">
                    <a:lumMod val="95000"/>
                    <a:lumOff val="5000"/>
                  </a:schemeClr>
                </a:solidFill>
                <a:cs typeface="B Titr" panose="00000700000000000000" pitchFamily="2" charset="-78"/>
              </a:rPr>
              <a:t>، تدبیر یکی از اصول بنیادین مدیریت و به معنای طرح و برنامه ریزی برای انجام کار و برآورد نتایج قبل از دست یازیدن به آن می باشد.</a:t>
            </a:r>
            <a:r>
              <a:rPr lang="ar-SA" sz="2800" dirty="0">
                <a:cs typeface="B Titr" panose="00000700000000000000" pitchFamily="2" charset="-78"/>
              </a:rPr>
              <a:t> </a:t>
            </a:r>
            <a:endParaRPr lang="fa-IR" sz="2800" dirty="0" smtClean="0">
              <a:cs typeface="B Titr" panose="00000700000000000000" pitchFamily="2" charset="-78"/>
            </a:endParaRPr>
          </a:p>
          <a:p>
            <a:pPr>
              <a:lnSpc>
                <a:spcPct val="170000"/>
              </a:lnSpc>
            </a:pPr>
            <a:endParaRPr lang="fa-IR" sz="1600" dirty="0">
              <a:cs typeface="B Titr" panose="00000700000000000000" pitchFamily="2" charset="-78"/>
            </a:endParaRPr>
          </a:p>
          <a:p>
            <a:pPr>
              <a:lnSpc>
                <a:spcPct val="170000"/>
              </a:lnSpc>
            </a:pPr>
            <a:r>
              <a:rPr lang="ar-SA" sz="2800" dirty="0" smtClean="0">
                <a:solidFill>
                  <a:schemeClr val="accent4">
                    <a:lumMod val="75000"/>
                  </a:schemeClr>
                </a:solidFill>
                <a:cs typeface="B Titr" panose="00000700000000000000" pitchFamily="2" charset="-78"/>
              </a:rPr>
              <a:t>امام </a:t>
            </a:r>
            <a:r>
              <a:rPr lang="ar-SA" sz="2800" dirty="0">
                <a:solidFill>
                  <a:schemeClr val="accent4">
                    <a:lumMod val="75000"/>
                  </a:schemeClr>
                </a:solidFill>
                <a:cs typeface="B Titr" panose="00000700000000000000" pitchFamily="2" charset="-78"/>
              </a:rPr>
              <a:t>علي (ع) </a:t>
            </a:r>
            <a:r>
              <a:rPr lang="ar-SA" sz="2800" dirty="0" smtClean="0">
                <a:solidFill>
                  <a:schemeClr val="accent4">
                    <a:lumMod val="75000"/>
                  </a:schemeClr>
                </a:solidFill>
                <a:cs typeface="B Titr" panose="00000700000000000000" pitchFamily="2" charset="-78"/>
              </a:rPr>
              <a:t>مي‌فرمايند</a:t>
            </a:r>
            <a:r>
              <a:rPr lang="fa-IR" sz="2800" dirty="0" smtClean="0">
                <a:solidFill>
                  <a:schemeClr val="accent4">
                    <a:lumMod val="75000"/>
                  </a:schemeClr>
                </a:solidFill>
                <a:cs typeface="B Titr" panose="00000700000000000000" pitchFamily="2" charset="-78"/>
              </a:rPr>
              <a:t>:</a:t>
            </a:r>
          </a:p>
          <a:p>
            <a:pPr>
              <a:lnSpc>
                <a:spcPct val="170000"/>
              </a:lnSpc>
            </a:pPr>
            <a:r>
              <a:rPr lang="ar-SA" sz="2800" dirty="0" smtClean="0">
                <a:solidFill>
                  <a:schemeClr val="accent4">
                    <a:lumMod val="75000"/>
                  </a:schemeClr>
                </a:solidFill>
                <a:cs typeface="B Titr" panose="00000700000000000000" pitchFamily="2" charset="-78"/>
              </a:rPr>
              <a:t> </a:t>
            </a:r>
            <a:r>
              <a:rPr lang="ar-SA" sz="2800" dirty="0">
                <a:solidFill>
                  <a:schemeClr val="accent4">
                    <a:lumMod val="75000"/>
                  </a:schemeClr>
                </a:solidFill>
                <a:cs typeface="B Titr" panose="00000700000000000000" pitchFamily="2" charset="-78"/>
              </a:rPr>
              <a:t>حسن تدبير، اولين نشانه عاقل بودن </a:t>
            </a:r>
            <a:r>
              <a:rPr lang="ar-SA" sz="2800" dirty="0" smtClean="0">
                <a:solidFill>
                  <a:schemeClr val="accent4">
                    <a:lumMod val="75000"/>
                  </a:schemeClr>
                </a:solidFill>
                <a:cs typeface="B Titr" panose="00000700000000000000" pitchFamily="2" charset="-78"/>
              </a:rPr>
              <a:t>است</a:t>
            </a:r>
            <a:endParaRPr lang="fa-IR" sz="2800" dirty="0" smtClean="0">
              <a:solidFill>
                <a:schemeClr val="accent4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pic>
        <p:nvPicPr>
          <p:cNvPr id="5" name="Picture 11" descr="goleh-damava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" y="4040063"/>
            <a:ext cx="9144000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925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7772406" y="28575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282020"/>
              </p:ext>
            </p:extLst>
          </p:nvPr>
        </p:nvGraphicFramePr>
        <p:xfrm>
          <a:off x="189930" y="4572000"/>
          <a:ext cx="7239001" cy="1828800"/>
        </p:xfrm>
        <a:graphic>
          <a:graphicData uri="http://schemas.openxmlformats.org/drawingml/2006/table">
            <a:tbl>
              <a:tblPr rtl="1" firstRow="1" firstCol="1" bandRow="1">
                <a:tableStyleId>{7E9639D4-E3E2-4D34-9284-5A2195B3D0D7}</a:tableStyleId>
              </a:tblPr>
              <a:tblGrid>
                <a:gridCol w="6063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326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1488">
                <a:tc gridSpan="2">
                  <a:txBody>
                    <a:bodyPr/>
                    <a:lstStyle/>
                    <a:p>
                      <a:pPr marL="0" marR="0" lvl="0" indent="0" algn="just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7084" marR="67084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8071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5-1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بازنگری </a:t>
                      </a:r>
                      <a:r>
                        <a:rPr lang="fa-IR" sz="1800" dirty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در شایستگی های تدوین شده </a:t>
                      </a:r>
                      <a:r>
                        <a:rPr lang="fa-IR" sz="18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به صورت سالانه با استفاده از نسبت های مالی همچون نسبت بازدهی سرمایه و ...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7084" marR="67084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9241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5-2</a:t>
                      </a:r>
                      <a:endParaRPr lang="en-US" sz="1800" b="1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جمع آوری و نگهداری </a:t>
                      </a:r>
                      <a:r>
                        <a:rPr lang="fa-IR" sz="18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سوابق و </a:t>
                      </a:r>
                      <a:r>
                        <a:rPr lang="fa-IR" sz="18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اطلاعات </a:t>
                      </a:r>
                      <a:r>
                        <a:rPr lang="fa-IR" sz="1800" dirty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مرتبط با نتایج طرح</a:t>
                      </a:r>
                      <a:endParaRPr lang="en-US" sz="1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7084" marR="67084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3330639"/>
              </p:ext>
            </p:extLst>
          </p:nvPr>
        </p:nvGraphicFramePr>
        <p:xfrm>
          <a:off x="152400" y="1295400"/>
          <a:ext cx="7264020" cy="2514599"/>
        </p:xfrm>
        <a:graphic>
          <a:graphicData uri="http://schemas.openxmlformats.org/drawingml/2006/table">
            <a:tbl>
              <a:tblPr rtl="1" firstRow="1" firstCol="1" bandRow="1">
                <a:tableStyleId>{7E9639D4-E3E2-4D34-9284-5A2195B3D0D7}</a:tableStyleId>
              </a:tblPr>
              <a:tblGrid>
                <a:gridCol w="6334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305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7835">
                <a:tc gridSpan="2">
                  <a:txBody>
                    <a:bodyPr/>
                    <a:lstStyle/>
                    <a:p>
                      <a:pPr marL="0" marR="0" lvl="0" indent="0" algn="just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7084" marR="67084" marT="0" marB="0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4191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4-1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شناسایی و </a:t>
                      </a:r>
                      <a:r>
                        <a:rPr lang="fa-IR" sz="1800" dirty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اولویت بندی </a:t>
                      </a:r>
                      <a:r>
                        <a:rPr lang="fa-IR" sz="18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نیازهای توسعه ای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7084" marR="67084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4191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4-2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ایجاد برنامه های توسعه فردی (متناسب با نیازهای هر فرد)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7084" marR="67084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4191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4-3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تخصیص منابع </a:t>
                      </a:r>
                      <a:r>
                        <a:rPr lang="fa-IR" sz="18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برای تأمین نیازهای </a:t>
                      </a:r>
                      <a:r>
                        <a:rPr lang="fa-IR" sz="1800" dirty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آموزشی و توسعه ای</a:t>
                      </a:r>
                      <a:endParaRPr lang="en-US" sz="1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7084" marR="67084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4191"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4-4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7084" marR="67084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8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نگهداری </a:t>
                      </a:r>
                      <a:r>
                        <a:rPr lang="fa-IR" sz="1800" dirty="0" smtClean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یک بایگانی مرکزی </a:t>
                      </a:r>
                      <a:r>
                        <a:rPr lang="fa-IR" sz="18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از شایستگی های کارکنان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B Titr" pitchFamily="2" charset="-78"/>
                      </a:endParaRPr>
                    </a:p>
                  </a:txBody>
                  <a:tcPr marL="67084" marR="67084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Oval 7"/>
          <p:cNvSpPr/>
          <p:nvPr/>
        </p:nvSpPr>
        <p:spPr>
          <a:xfrm>
            <a:off x="7848600" y="5029200"/>
            <a:ext cx="1295400" cy="9144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Titr" panose="00000700000000000000" pitchFamily="2" charset="-78"/>
              </a:rPr>
              <a:t>بازنگری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7811068" y="2057400"/>
            <a:ext cx="1295400" cy="9144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Titr" panose="00000700000000000000" pitchFamily="2" charset="-78"/>
              </a:rPr>
              <a:t>توانمندسازی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10" name="Right Brace 9"/>
          <p:cNvSpPr/>
          <p:nvPr/>
        </p:nvSpPr>
        <p:spPr>
          <a:xfrm>
            <a:off x="7391400" y="1295400"/>
            <a:ext cx="433316" cy="2438400"/>
          </a:xfrm>
          <a:prstGeom prst="rightBrac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Brace 10"/>
          <p:cNvSpPr/>
          <p:nvPr/>
        </p:nvSpPr>
        <p:spPr>
          <a:xfrm>
            <a:off x="7467600" y="4578824"/>
            <a:ext cx="381001" cy="1745776"/>
          </a:xfrm>
          <a:prstGeom prst="rightBrac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 rot="20610359">
            <a:off x="7439712" y="1006575"/>
            <a:ext cx="1946828" cy="12575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Font typeface="Arial" pitchFamily="34" charset="0"/>
              <a:buNone/>
            </a:pPr>
            <a:endParaRPr lang="fa-IR" b="1" u="sng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marL="0" indent="0" algn="ctr" rtl="1">
              <a:buFont typeface="Arial" pitchFamily="34" charset="0"/>
              <a:buNone/>
            </a:pPr>
            <a:r>
              <a:rPr lang="fa-IR" b="1" u="sng" smtClean="0">
                <a:solidFill>
                  <a:srgbClr val="FF0000"/>
                </a:solidFill>
                <a:cs typeface="B Titr" panose="00000700000000000000" pitchFamily="2" charset="-78"/>
              </a:rPr>
              <a:t>مراحل پیاده سازی رویکرد شایستگی محور</a:t>
            </a:r>
            <a:endParaRPr lang="en-US" b="1" smtClean="0">
              <a:ea typeface="Calibri"/>
              <a:cs typeface="B Zar" panose="00000400000000000000" pitchFamily="2" charset="-78"/>
            </a:endParaRPr>
          </a:p>
          <a:p>
            <a:pPr marL="514350" indent="-514350" algn="ctr" rtl="1">
              <a:buFont typeface="Arial" pitchFamily="34" charset="0"/>
              <a:buAutoNum type="arabicPeriod"/>
            </a:pPr>
            <a:endParaRPr lang="en-US" b="1" smtClean="0">
              <a:ea typeface="Calibri"/>
              <a:cs typeface="B Zar" panose="00000400000000000000" pitchFamily="2" charset="-78"/>
            </a:endParaRPr>
          </a:p>
          <a:p>
            <a:pPr marL="0" indent="0" algn="ctr" rtl="1">
              <a:buFont typeface="Arial" pitchFamily="34" charset="0"/>
              <a:buNone/>
            </a:pPr>
            <a:endParaRPr lang="en-US" b="1" u="sng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28" y="6453336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40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9416978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2400" y="457200"/>
            <a:ext cx="8915400" cy="6172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6600" dirty="0" smtClean="0">
                <a:cs typeface="B Titr" pitchFamily="2" charset="-78"/>
              </a:rPr>
              <a:t>مرکز ارزیابی و توسعه</a:t>
            </a:r>
            <a:endParaRPr lang="fa-IR" sz="6600" dirty="0">
              <a:cs typeface="B Titr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562600" y="1371600"/>
            <a:ext cx="3200400" cy="472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3200" dirty="0" smtClean="0">
                <a:cs typeface="B Titr" pitchFamily="2" charset="-78"/>
              </a:rPr>
              <a:t>ارزیابی</a:t>
            </a:r>
            <a:endParaRPr lang="fa-IR" sz="3200" dirty="0">
              <a:cs typeface="B Titr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57200" y="1371600"/>
            <a:ext cx="3200400" cy="472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3200" dirty="0" smtClean="0">
                <a:cs typeface="B Titr" pitchFamily="2" charset="-78"/>
              </a:rPr>
              <a:t>توانمندسازی</a:t>
            </a:r>
            <a:endParaRPr lang="fa-IR" sz="3200" dirty="0">
              <a:cs typeface="B Titr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409131" y="1766248"/>
            <a:ext cx="2286000" cy="13716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 smtClean="0">
                <a:cs typeface="B Titr" pitchFamily="2" charset="-78"/>
              </a:rPr>
              <a:t>ارزیابی شایستگی های عمومی و تخصصی</a:t>
            </a:r>
            <a:endParaRPr lang="fa-IR" dirty="0">
              <a:cs typeface="B Titr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524000" y="4114800"/>
            <a:ext cx="2286000" cy="13716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 smtClean="0">
                <a:cs typeface="B Titr" pitchFamily="2" charset="-78"/>
              </a:rPr>
              <a:t>ارزیابی ویژگی های شخصیتی و رفتاری</a:t>
            </a:r>
            <a:endParaRPr lang="fa-IR" dirty="0">
              <a:cs typeface="B Titr" pitchFamily="2" charset="-78"/>
            </a:endParaRPr>
          </a:p>
        </p:txBody>
      </p:sp>
      <p:cxnSp>
        <p:nvCxnSpPr>
          <p:cNvPr id="3" name="Straight Arrow Connector 2"/>
          <p:cNvCxnSpPr>
            <a:endCxn id="7" idx="3"/>
          </p:cNvCxnSpPr>
          <p:nvPr/>
        </p:nvCxnSpPr>
        <p:spPr>
          <a:xfrm flipH="1" flipV="1">
            <a:off x="3695131" y="2452048"/>
            <a:ext cx="1867469" cy="109125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endCxn id="8" idx="3"/>
          </p:cNvCxnSpPr>
          <p:nvPr/>
        </p:nvCxnSpPr>
        <p:spPr>
          <a:xfrm flipH="1">
            <a:off x="3810000" y="3543300"/>
            <a:ext cx="1752600" cy="12573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79936" y="6453336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41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362192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6" grpId="0" animBg="1"/>
      <p:bldP spid="6" grpId="1" animBg="1"/>
      <p:bldP spid="7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71071"/>
            <a:ext cx="1816597" cy="1057936"/>
            <a:chOff x="6641604" y="5486399"/>
            <a:chExt cx="2273795" cy="1305367"/>
          </a:xfrm>
        </p:grpSpPr>
        <p:sp>
          <p:nvSpPr>
            <p:cNvPr id="10" name="Oval 9"/>
            <p:cNvSpPr/>
            <p:nvPr/>
          </p:nvSpPr>
          <p:spPr>
            <a:xfrm>
              <a:off x="6858002" y="5486399"/>
              <a:ext cx="1828798" cy="130536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6641604" y="5557469"/>
              <a:ext cx="2273795" cy="1047781"/>
              <a:chOff x="3524411" y="4221089"/>
              <a:chExt cx="1728192" cy="824314"/>
            </a:xfrm>
          </p:grpSpPr>
          <p:pic>
            <p:nvPicPr>
              <p:cNvPr id="12" name="Picture 3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370" r="11629"/>
              <a:stretch/>
            </p:blipFill>
            <p:spPr bwMode="auto">
              <a:xfrm>
                <a:off x="3974461" y="4370492"/>
                <a:ext cx="828092" cy="5490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5097" y="4221089"/>
                <a:ext cx="360507" cy="2927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4" name="Title 1"/>
              <p:cNvSpPr txBox="1">
                <a:spLocks/>
              </p:cNvSpPr>
              <p:nvPr/>
            </p:nvSpPr>
            <p:spPr>
              <a:xfrm>
                <a:off x="3524411" y="4757371"/>
                <a:ext cx="1728192" cy="2880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fontScale="67500" lnSpcReduction="20000"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fa-IR" sz="2400" dirty="0" smtClean="0">
                    <a:solidFill>
                      <a:srgbClr val="002060"/>
                    </a:solidFill>
                    <a:cs typeface="B Morvarid" panose="00000400000000000000" pitchFamily="2" charset="-78"/>
                  </a:rPr>
                  <a:t>کانون ارزیابی</a:t>
                </a:r>
                <a:endParaRPr lang="en-US" sz="2400" dirty="0">
                  <a:solidFill>
                    <a:srgbClr val="002060"/>
                  </a:solidFill>
                  <a:cs typeface="B Morvarid" panose="00000400000000000000" pitchFamily="2" charset="-78"/>
                </a:endParaRPr>
              </a:p>
            </p:txBody>
          </p:sp>
        </p:grpSp>
      </p:grpSp>
      <p:sp>
        <p:nvSpPr>
          <p:cNvPr id="6" name="Rectangle 5"/>
          <p:cNvSpPr/>
          <p:nvPr/>
        </p:nvSpPr>
        <p:spPr>
          <a:xfrm>
            <a:off x="1600200" y="314619"/>
            <a:ext cx="5996354" cy="6283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 rtl="1">
              <a:lnSpc>
                <a:spcPct val="150000"/>
              </a:lnSpc>
              <a:spcBef>
                <a:spcPct val="20000"/>
              </a:spcBef>
            </a:pPr>
            <a:r>
              <a:rPr lang="fa-IR" sz="2400" b="1" u="sng" dirty="0" smtClean="0">
                <a:solidFill>
                  <a:srgbClr val="FF0000"/>
                </a:solidFill>
                <a:cs typeface="B Titr" panose="00000700000000000000" pitchFamily="2" charset="-78"/>
              </a:rPr>
              <a:t>تاریخچه شکل گیری کانون ارزیابی در شرکت توانیر</a:t>
            </a:r>
            <a:endParaRPr lang="en-US" sz="2400" b="1" u="sng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9" name="Picture 8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7772406" y="28575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953178429"/>
              </p:ext>
            </p:extLst>
          </p:nvPr>
        </p:nvGraphicFramePr>
        <p:xfrm>
          <a:off x="229958" y="1700808"/>
          <a:ext cx="8762999" cy="41389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7591" y="6309320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42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6650730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rtl="1"/>
            <a:r>
              <a:rPr lang="ar-SA" sz="36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ویژگیهای </a:t>
            </a:r>
            <a:r>
              <a:rPr lang="fa-IR" sz="36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کانون ارزیابی</a:t>
            </a:r>
            <a:endParaRPr lang="en-US" sz="36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786964253"/>
              </p:ext>
            </p:extLst>
          </p:nvPr>
        </p:nvGraphicFramePr>
        <p:xfrm>
          <a:off x="533400" y="1524000"/>
          <a:ext cx="84582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5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7772406" y="28575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1524000" y="2547583"/>
            <a:ext cx="390346" cy="3048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8" name="Group 7"/>
          <p:cNvGrpSpPr/>
          <p:nvPr/>
        </p:nvGrpSpPr>
        <p:grpSpPr>
          <a:xfrm>
            <a:off x="0" y="71071"/>
            <a:ext cx="1816597" cy="1057936"/>
            <a:chOff x="6641604" y="5486399"/>
            <a:chExt cx="2273795" cy="1305367"/>
          </a:xfrm>
        </p:grpSpPr>
        <p:sp>
          <p:nvSpPr>
            <p:cNvPr id="9" name="Oval 8"/>
            <p:cNvSpPr/>
            <p:nvPr/>
          </p:nvSpPr>
          <p:spPr>
            <a:xfrm>
              <a:off x="6858002" y="5486399"/>
              <a:ext cx="1828798" cy="130536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6641604" y="5557469"/>
              <a:ext cx="2273795" cy="1047781"/>
              <a:chOff x="3524411" y="4221089"/>
              <a:chExt cx="1728192" cy="824314"/>
            </a:xfrm>
          </p:grpSpPr>
          <p:pic>
            <p:nvPicPr>
              <p:cNvPr id="11" name="Picture 3"/>
              <p:cNvPicPr>
                <a:picLocks noChangeAspect="1" noChangeArrowheads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370" r="11629"/>
              <a:stretch/>
            </p:blipFill>
            <p:spPr bwMode="auto">
              <a:xfrm>
                <a:off x="3974461" y="4370492"/>
                <a:ext cx="828092" cy="5490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2" name="Picture 5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5097" y="4221089"/>
                <a:ext cx="360507" cy="2927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3" name="Title 1"/>
              <p:cNvSpPr txBox="1">
                <a:spLocks/>
              </p:cNvSpPr>
              <p:nvPr/>
            </p:nvSpPr>
            <p:spPr>
              <a:xfrm>
                <a:off x="3524411" y="4757371"/>
                <a:ext cx="1728192" cy="2880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fontScale="67500" lnSpcReduction="20000"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fa-IR" sz="2400" dirty="0" smtClean="0">
                    <a:solidFill>
                      <a:srgbClr val="002060"/>
                    </a:solidFill>
                    <a:cs typeface="B Morvarid" panose="00000400000000000000" pitchFamily="2" charset="-78"/>
                  </a:rPr>
                  <a:t>کانون ارزیابی</a:t>
                </a:r>
                <a:endParaRPr lang="en-US" sz="2400" dirty="0">
                  <a:solidFill>
                    <a:srgbClr val="002060"/>
                  </a:solidFill>
                  <a:cs typeface="B Morvarid" panose="00000400000000000000" pitchFamily="2" charset="-78"/>
                </a:endParaRPr>
              </a:p>
            </p:txBody>
          </p:sp>
        </p:grpSp>
      </p:grpSp>
      <p:sp>
        <p:nvSpPr>
          <p:cNvPr id="4" name="TextBox 3"/>
          <p:cNvSpPr txBox="1"/>
          <p:nvPr/>
        </p:nvSpPr>
        <p:spPr>
          <a:xfrm>
            <a:off x="177591" y="6309320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43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87857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66380120"/>
              </p:ext>
            </p:extLst>
          </p:nvPr>
        </p:nvGraphicFramePr>
        <p:xfrm>
          <a:off x="1179066" y="1181099"/>
          <a:ext cx="67056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itle 1"/>
          <p:cNvSpPr txBox="1">
            <a:spLocks/>
          </p:cNvSpPr>
          <p:nvPr/>
        </p:nvSpPr>
        <p:spPr>
          <a:xfrm>
            <a:off x="2514600" y="121920"/>
            <a:ext cx="4343400" cy="7924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fa-IR" sz="36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فرایند‌ کانون ارزیابی</a:t>
            </a:r>
            <a:endParaRPr lang="en-US" sz="36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7" name="Picture 6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7772406" y="28575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own Arrow 12"/>
          <p:cNvSpPr/>
          <p:nvPr/>
        </p:nvSpPr>
        <p:spPr>
          <a:xfrm>
            <a:off x="7848606" y="1129007"/>
            <a:ext cx="990594" cy="5105399"/>
          </a:xfrm>
          <a:prstGeom prst="down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Down Arrow 13"/>
          <p:cNvSpPr/>
          <p:nvPr/>
        </p:nvSpPr>
        <p:spPr>
          <a:xfrm>
            <a:off x="237633" y="1257299"/>
            <a:ext cx="941433" cy="5029200"/>
          </a:xfrm>
          <a:prstGeom prst="down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pSp>
        <p:nvGrpSpPr>
          <p:cNvPr id="10" name="Group 9"/>
          <p:cNvGrpSpPr/>
          <p:nvPr/>
        </p:nvGrpSpPr>
        <p:grpSpPr>
          <a:xfrm>
            <a:off x="0" y="71071"/>
            <a:ext cx="1816597" cy="1057936"/>
            <a:chOff x="6641604" y="5486399"/>
            <a:chExt cx="2273795" cy="1305367"/>
          </a:xfrm>
        </p:grpSpPr>
        <p:sp>
          <p:nvSpPr>
            <p:cNvPr id="11" name="Oval 10"/>
            <p:cNvSpPr/>
            <p:nvPr/>
          </p:nvSpPr>
          <p:spPr>
            <a:xfrm>
              <a:off x="6858002" y="5486399"/>
              <a:ext cx="1828798" cy="130536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6641604" y="5557469"/>
              <a:ext cx="2273795" cy="1047781"/>
              <a:chOff x="3524411" y="4221089"/>
              <a:chExt cx="1728192" cy="824314"/>
            </a:xfrm>
          </p:grpSpPr>
          <p:pic>
            <p:nvPicPr>
              <p:cNvPr id="15" name="Picture 3"/>
              <p:cNvPicPr>
                <a:picLocks noChangeAspect="1" noChangeArrowheads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370" r="11629"/>
              <a:stretch/>
            </p:blipFill>
            <p:spPr bwMode="auto">
              <a:xfrm>
                <a:off x="3974461" y="4370492"/>
                <a:ext cx="828092" cy="5490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6" name="Picture 5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5097" y="4221089"/>
                <a:ext cx="360507" cy="2927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7" name="Title 1"/>
              <p:cNvSpPr txBox="1">
                <a:spLocks/>
              </p:cNvSpPr>
              <p:nvPr/>
            </p:nvSpPr>
            <p:spPr>
              <a:xfrm>
                <a:off x="3524411" y="4757371"/>
                <a:ext cx="1728192" cy="2880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fontScale="67500" lnSpcReduction="20000"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fa-IR" sz="2400" dirty="0" smtClean="0">
                    <a:solidFill>
                      <a:srgbClr val="002060"/>
                    </a:solidFill>
                    <a:cs typeface="B Morvarid" panose="00000400000000000000" pitchFamily="2" charset="-78"/>
                  </a:rPr>
                  <a:t>کانون ارزیابی</a:t>
                </a:r>
                <a:endParaRPr lang="en-US" sz="2400" dirty="0">
                  <a:solidFill>
                    <a:srgbClr val="002060"/>
                  </a:solidFill>
                  <a:cs typeface="B Morvarid" panose="00000400000000000000" pitchFamily="2" charset="-78"/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229480" y="6286499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44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0958783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448056"/>
            <a:ext cx="5826642" cy="627888"/>
          </a:xfrm>
        </p:spPr>
        <p:txBody>
          <a:bodyPr>
            <a:noAutofit/>
          </a:bodyPr>
          <a:lstStyle/>
          <a:p>
            <a:pPr algn="ctr" rtl="1"/>
            <a:r>
              <a:rPr lang="fa-IR" sz="2600" b="1" u="sng" dirty="0" smtClean="0">
                <a:solidFill>
                  <a:srgbClr val="FF0000"/>
                </a:solidFill>
                <a:cs typeface="B Titr" panose="00000700000000000000" pitchFamily="2" charset="-78"/>
              </a:rPr>
              <a:t>روشها </a:t>
            </a:r>
            <a:r>
              <a:rPr lang="fa-IR" sz="2600" b="1" u="sng" dirty="0">
                <a:solidFill>
                  <a:srgbClr val="FF0000"/>
                </a:solidFill>
                <a:cs typeface="B Titr" panose="00000700000000000000" pitchFamily="2" charset="-78"/>
              </a:rPr>
              <a:t>و ابزارهای اندازه گیری شاخص </a:t>
            </a:r>
            <a:r>
              <a:rPr lang="fa-IR" sz="2600" b="1" u="sng" dirty="0" smtClean="0">
                <a:solidFill>
                  <a:srgbClr val="FF0000"/>
                </a:solidFill>
                <a:cs typeface="B Titr" panose="00000700000000000000" pitchFamily="2" charset="-78"/>
              </a:rPr>
              <a:t>ها</a:t>
            </a:r>
            <a:endParaRPr lang="en-US" sz="2600" b="1" u="sng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6" name="Diagram 5"/>
          <p:cNvGraphicFramePr/>
          <p:nvPr>
            <p:extLst/>
          </p:nvPr>
        </p:nvGraphicFramePr>
        <p:xfrm>
          <a:off x="4805233" y="1346200"/>
          <a:ext cx="4267200" cy="505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6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7772406" y="28575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Diagram 10"/>
          <p:cNvGraphicFramePr/>
          <p:nvPr>
            <p:extLst/>
          </p:nvPr>
        </p:nvGraphicFramePr>
        <p:xfrm>
          <a:off x="152402" y="1066800"/>
          <a:ext cx="4131951" cy="51080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Right Brace 2"/>
          <p:cNvSpPr/>
          <p:nvPr/>
        </p:nvSpPr>
        <p:spPr>
          <a:xfrm>
            <a:off x="4206920" y="1066800"/>
            <a:ext cx="304800" cy="51816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12" name="Straight Arrow Connector 11"/>
          <p:cNvCxnSpPr>
            <a:endCxn id="3" idx="1"/>
          </p:cNvCxnSpPr>
          <p:nvPr/>
        </p:nvCxnSpPr>
        <p:spPr>
          <a:xfrm flipH="1">
            <a:off x="4511720" y="2819400"/>
            <a:ext cx="288880" cy="8382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0" y="71071"/>
            <a:ext cx="1816597" cy="1057936"/>
            <a:chOff x="6641604" y="5486399"/>
            <a:chExt cx="2273795" cy="1305367"/>
          </a:xfrm>
        </p:grpSpPr>
        <p:sp>
          <p:nvSpPr>
            <p:cNvPr id="10" name="Oval 9"/>
            <p:cNvSpPr/>
            <p:nvPr/>
          </p:nvSpPr>
          <p:spPr>
            <a:xfrm>
              <a:off x="6858002" y="5486399"/>
              <a:ext cx="1828798" cy="130536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6641604" y="5557469"/>
              <a:ext cx="2273795" cy="1047781"/>
              <a:chOff x="3524411" y="4221089"/>
              <a:chExt cx="1728192" cy="824314"/>
            </a:xfrm>
          </p:grpSpPr>
          <p:pic>
            <p:nvPicPr>
              <p:cNvPr id="14" name="Picture 3"/>
              <p:cNvPicPr>
                <a:picLocks noChangeAspect="1" noChangeArrowheads="1"/>
              </p:cNvPicPr>
              <p:nvPr/>
            </p:nvPicPr>
            <p:blipFill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370" r="11629"/>
              <a:stretch/>
            </p:blipFill>
            <p:spPr bwMode="auto">
              <a:xfrm>
                <a:off x="3974461" y="4370492"/>
                <a:ext cx="828092" cy="5490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5" name="Picture 5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5097" y="4221089"/>
                <a:ext cx="360507" cy="2927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6" name="Title 1"/>
              <p:cNvSpPr txBox="1">
                <a:spLocks/>
              </p:cNvSpPr>
              <p:nvPr/>
            </p:nvSpPr>
            <p:spPr>
              <a:xfrm>
                <a:off x="3524411" y="4757371"/>
                <a:ext cx="1728192" cy="2880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fontScale="67500" lnSpcReduction="20000"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fa-IR" sz="2400" dirty="0" smtClean="0">
                    <a:solidFill>
                      <a:srgbClr val="002060"/>
                    </a:solidFill>
                    <a:cs typeface="B Morvarid" panose="00000400000000000000" pitchFamily="2" charset="-78"/>
                  </a:rPr>
                  <a:t>کانون ارزیابی</a:t>
                </a:r>
                <a:endParaRPr lang="en-US" sz="2400" dirty="0">
                  <a:solidFill>
                    <a:srgbClr val="002060"/>
                  </a:solidFill>
                  <a:cs typeface="B Morvarid" panose="00000400000000000000" pitchFamily="2" charset="-78"/>
                </a:endParaRPr>
              </a:p>
            </p:txBody>
          </p:sp>
        </p:grpSp>
      </p:grpSp>
      <p:sp>
        <p:nvSpPr>
          <p:cNvPr id="4" name="TextBox 3"/>
          <p:cNvSpPr txBox="1"/>
          <p:nvPr/>
        </p:nvSpPr>
        <p:spPr>
          <a:xfrm>
            <a:off x="177591" y="6381328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45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1949294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152399" y="76193"/>
          <a:ext cx="8839200" cy="6668135"/>
        </p:xfrm>
        <a:graphic>
          <a:graphicData uri="http://schemas.openxmlformats.org/drawingml/2006/table">
            <a:tbl>
              <a:tblPr rtl="1" firstRow="1" firstCol="1" bandRow="1">
                <a:tableStyleId>{5DA37D80-6434-44D0-A028-1B22A696006F}</a:tableStyleId>
              </a:tblPr>
              <a:tblGrid>
                <a:gridCol w="6821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44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07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82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59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79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089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9320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9752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8101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            </a:t>
                      </a: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                      </a:t>
                      </a: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ابزار </a:t>
                      </a: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ها </a:t>
                      </a:r>
                    </a:p>
                    <a:p>
                      <a:pPr marL="0" marR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  مولفه ها  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سوابق شغلی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پرسشنامه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مصاحبه انفرادی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موقعیت های مدیریتی                          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ارزیابی فرادست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بحث گروهی بدون رهبر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3955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cs typeface="B Titr" panose="00000700000000000000" pitchFamily="2" charset="-78"/>
                        </a:rPr>
                        <a:t>1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dirty="0">
                          <a:effectLst/>
                          <a:cs typeface="B Titr" panose="00000700000000000000" pitchFamily="2" charset="-78"/>
                        </a:rPr>
                        <a:t>حل تعارض و اختلافات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3576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cs typeface="B Titr" panose="00000700000000000000" pitchFamily="2" charset="-78"/>
                        </a:rPr>
                        <a:t>2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dirty="0">
                          <a:effectLst/>
                          <a:cs typeface="B Titr" panose="00000700000000000000" pitchFamily="2" charset="-78"/>
                        </a:rPr>
                        <a:t>تیم سازی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5929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cs typeface="B Titr" panose="00000700000000000000" pitchFamily="2" charset="-78"/>
                        </a:rPr>
                        <a:t>3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dirty="0">
                          <a:effectLst/>
                          <a:cs typeface="B Titr" panose="00000700000000000000" pitchFamily="2" charset="-78"/>
                        </a:rPr>
                        <a:t>پرورش خود و توانمندسازی کارکنان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76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cs typeface="B Titr" panose="00000700000000000000" pitchFamily="2" charset="-78"/>
                        </a:rPr>
                        <a:t>4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>
                          <a:effectLst/>
                          <a:cs typeface="B Titr" panose="00000700000000000000" pitchFamily="2" charset="-78"/>
                        </a:rPr>
                        <a:t>تفویض اختیار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3576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cs typeface="B Titr" panose="00000700000000000000" pitchFamily="2" charset="-78"/>
                        </a:rPr>
                        <a:t>5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dirty="0">
                          <a:effectLst/>
                          <a:cs typeface="B Titr" panose="00000700000000000000" pitchFamily="2" charset="-78"/>
                        </a:rPr>
                        <a:t>برنامه ریزی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9716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cs typeface="B Titr" panose="00000700000000000000" pitchFamily="2" charset="-78"/>
                        </a:rPr>
                        <a:t>6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dirty="0">
                          <a:effectLst/>
                          <a:cs typeface="B Titr" panose="00000700000000000000" pitchFamily="2" charset="-78"/>
                        </a:rPr>
                        <a:t>سازماندهی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3576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cs typeface="B Titr" panose="00000700000000000000" pitchFamily="2" charset="-78"/>
                        </a:rPr>
                        <a:t>7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dirty="0">
                          <a:effectLst/>
                          <a:cs typeface="B Titr" panose="00000700000000000000" pitchFamily="2" charset="-78"/>
                        </a:rPr>
                        <a:t>نظارت و کنترل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B Titr" panose="00000700000000000000" pitchFamily="2" charset="-78"/>
                        </a:rPr>
                        <a:t>*</a:t>
                      </a:r>
                      <a:endParaRPr kumimoji="0" lang="en-US" sz="9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3955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cs typeface="B Titr" panose="00000700000000000000" pitchFamily="2" charset="-78"/>
                        </a:rPr>
                        <a:t>8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>
                          <a:effectLst/>
                          <a:cs typeface="B Titr" panose="00000700000000000000" pitchFamily="2" charset="-78"/>
                        </a:rPr>
                        <a:t>دانش و معلومات تخصصی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3576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cs typeface="B Titr" panose="00000700000000000000" pitchFamily="2" charset="-78"/>
                        </a:rPr>
                        <a:t>9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dirty="0">
                          <a:effectLst/>
                          <a:cs typeface="B Titr" panose="00000700000000000000" pitchFamily="2" charset="-78"/>
                        </a:rPr>
                        <a:t>آگاهی سازمانی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3955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cs typeface="B Titr" panose="00000700000000000000" pitchFamily="2" charset="-78"/>
                        </a:rPr>
                        <a:t>10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>
                          <a:effectLst/>
                          <a:cs typeface="B Titr" panose="00000700000000000000" pitchFamily="2" charset="-78"/>
                        </a:rPr>
                        <a:t>قضاوت و تصمیم گیری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3576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cs typeface="B Titr" panose="00000700000000000000" pitchFamily="2" charset="-78"/>
                        </a:rPr>
                        <a:t>11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>
                          <a:effectLst/>
                          <a:cs typeface="B Titr" panose="00000700000000000000" pitchFamily="2" charset="-78"/>
                        </a:rPr>
                        <a:t>تفکر استراتژیک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3576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cs typeface="B Titr" panose="00000700000000000000" pitchFamily="2" charset="-78"/>
                        </a:rPr>
                        <a:t>12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dirty="0">
                          <a:effectLst/>
                          <a:cs typeface="B Titr" panose="00000700000000000000" pitchFamily="2" charset="-78"/>
                        </a:rPr>
                        <a:t>خلاقیت و نوآوری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3576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cs typeface="B Titr" panose="00000700000000000000" pitchFamily="2" charset="-78"/>
                        </a:rPr>
                        <a:t>13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dirty="0">
                          <a:effectLst/>
                          <a:cs typeface="B Titr" panose="00000700000000000000" pitchFamily="2" charset="-78"/>
                        </a:rPr>
                        <a:t>تفکر تحلیلی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3955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cs typeface="B Titr" panose="00000700000000000000" pitchFamily="2" charset="-78"/>
                        </a:rPr>
                        <a:t>14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>
                          <a:effectLst/>
                          <a:cs typeface="B Titr" panose="00000700000000000000" pitchFamily="2" charset="-78"/>
                        </a:rPr>
                        <a:t>خوداثربخشی سازمانی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3576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cs typeface="B Titr" panose="00000700000000000000" pitchFamily="2" charset="-78"/>
                        </a:rPr>
                        <a:t>15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dirty="0">
                          <a:effectLst/>
                          <a:cs typeface="B Titr" panose="00000700000000000000" pitchFamily="2" charset="-78"/>
                        </a:rPr>
                        <a:t>قاطعیت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63955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cs typeface="B Titr" panose="00000700000000000000" pitchFamily="2" charset="-78"/>
                        </a:rPr>
                        <a:t>16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dirty="0">
                          <a:effectLst/>
                          <a:cs typeface="B Titr" panose="00000700000000000000" pitchFamily="2" charset="-78"/>
                        </a:rPr>
                        <a:t>تحول گرایی- پیشرفت گرایی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63955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cs typeface="B Titr" panose="00000700000000000000" pitchFamily="2" charset="-78"/>
                        </a:rPr>
                        <a:t>17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dirty="0">
                          <a:effectLst/>
                          <a:cs typeface="B Titr" panose="00000700000000000000" pitchFamily="2" charset="-78"/>
                        </a:rPr>
                        <a:t>ثبات هیجانی و تسلط بر خود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3576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cs typeface="B Titr" panose="00000700000000000000" pitchFamily="2" charset="-78"/>
                        </a:rPr>
                        <a:t>18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>
                          <a:effectLst/>
                          <a:cs typeface="B Titr" panose="00000700000000000000" pitchFamily="2" charset="-78"/>
                        </a:rPr>
                        <a:t>انعطاف پذیری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63955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cs typeface="B Titr" panose="00000700000000000000" pitchFamily="2" charset="-78"/>
                        </a:rPr>
                        <a:t>19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>
                          <a:effectLst/>
                          <a:cs typeface="B Titr" panose="00000700000000000000" pitchFamily="2" charset="-78"/>
                        </a:rPr>
                        <a:t>مسئولیت پذیری و روحیه خدمت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63955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cs typeface="B Titr" panose="00000700000000000000" pitchFamily="2" charset="-78"/>
                        </a:rPr>
                        <a:t>20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dirty="0">
                          <a:effectLst/>
                          <a:cs typeface="B Titr" panose="00000700000000000000" pitchFamily="2" charset="-78"/>
                        </a:rPr>
                        <a:t>ارتباط کلامی و ارائه رسمی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63955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cs typeface="B Titr" panose="00000700000000000000" pitchFamily="2" charset="-78"/>
                        </a:rPr>
                        <a:t>21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>
                          <a:effectLst/>
                          <a:cs typeface="B Titr" panose="00000700000000000000" pitchFamily="2" charset="-78"/>
                        </a:rPr>
                        <a:t>همکاری و کار گروهی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63955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cs typeface="B Titr" panose="00000700000000000000" pitchFamily="2" charset="-78"/>
                        </a:rPr>
                        <a:t>22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>
                          <a:effectLst/>
                          <a:cs typeface="B Titr" panose="00000700000000000000" pitchFamily="2" charset="-78"/>
                        </a:rPr>
                        <a:t>شنود موثر و همدلی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263955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cs typeface="B Titr" panose="00000700000000000000" pitchFamily="2" charset="-78"/>
                        </a:rPr>
                        <a:t>23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dirty="0">
                          <a:effectLst/>
                          <a:cs typeface="B Titr" panose="00000700000000000000" pitchFamily="2" charset="-78"/>
                        </a:rPr>
                        <a:t>شبکه سازی و ایجاد ائتلاف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63576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cs typeface="B Titr" panose="00000700000000000000" pitchFamily="2" charset="-78"/>
                        </a:rPr>
                        <a:t>24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>
                          <a:effectLst/>
                          <a:cs typeface="B Titr" panose="00000700000000000000" pitchFamily="2" charset="-78"/>
                        </a:rPr>
                        <a:t>مشتری مداری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263955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cs typeface="B Titr" panose="00000700000000000000" pitchFamily="2" charset="-78"/>
                        </a:rPr>
                        <a:t>25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dirty="0">
                          <a:effectLst/>
                          <a:cs typeface="B Titr" panose="00000700000000000000" pitchFamily="2" charset="-78"/>
                        </a:rPr>
                        <a:t>مذاکره و متقاعد سازی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63576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cs typeface="B Titr" panose="00000700000000000000" pitchFamily="2" charset="-78"/>
                        </a:rPr>
                        <a:t>26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dirty="0">
                          <a:effectLst/>
                          <a:cs typeface="B Titr" panose="00000700000000000000" pitchFamily="2" charset="-78"/>
                        </a:rPr>
                        <a:t>آگاهی محیطی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63576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cs typeface="B Titr" panose="00000700000000000000" pitchFamily="2" charset="-78"/>
                        </a:rPr>
                        <a:t>27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>
                          <a:effectLst/>
                          <a:cs typeface="B Titr" panose="00000700000000000000" pitchFamily="2" charset="-78"/>
                        </a:rPr>
                        <a:t>نفوذ بر دیگران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63576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cs typeface="B Titr" panose="00000700000000000000" pitchFamily="2" charset="-78"/>
                        </a:rPr>
                        <a:t>28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>
                          <a:effectLst/>
                          <a:cs typeface="B Titr" panose="00000700000000000000" pitchFamily="2" charset="-78"/>
                        </a:rPr>
                        <a:t>اخلاق حرفه ای</a:t>
                      </a:r>
                      <a:endParaRPr lang="en-US" sz="900" b="1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263955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cs typeface="B Titr" panose="00000700000000000000" pitchFamily="2" charset="-78"/>
                        </a:rPr>
                        <a:t>29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900" dirty="0">
                          <a:effectLst/>
                          <a:cs typeface="B Titr" panose="00000700000000000000" pitchFamily="2" charset="-78"/>
                        </a:rPr>
                        <a:t>تجربه و مهارت های حرفه ای</a:t>
                      </a:r>
                      <a:endParaRPr lang="en-US" sz="900" b="1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 smtClean="0">
                          <a:effectLst/>
                          <a:cs typeface="B Titr" panose="00000700000000000000" pitchFamily="2" charset="-78"/>
                        </a:rPr>
                        <a:t>*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900" dirty="0">
                          <a:effectLst/>
                          <a:cs typeface="B Titr" panose="00000700000000000000" pitchFamily="2" charset="-78"/>
                        </a:rPr>
                        <a:t> </a:t>
                      </a:r>
                      <a:endParaRPr lang="en-US" sz="900" b="0" dirty="0">
                        <a:effectLst/>
                        <a:latin typeface="Calibri"/>
                        <a:ea typeface="Calibri"/>
                        <a:cs typeface="B Titr" panose="00000700000000000000" pitchFamily="2" charset="-78"/>
                      </a:endParaRPr>
                    </a:p>
                  </a:txBody>
                  <a:tcPr marL="34256" marR="34256" marT="0" marB="0"/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</a:tbl>
          </a:graphicData>
        </a:graphic>
      </p:graphicFrame>
      <p:cxnSp>
        <p:nvCxnSpPr>
          <p:cNvPr id="3" name="Straight Connector 2"/>
          <p:cNvCxnSpPr/>
          <p:nvPr/>
        </p:nvCxnSpPr>
        <p:spPr>
          <a:xfrm flipV="1">
            <a:off x="6955465" y="138223"/>
            <a:ext cx="1371600" cy="3048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736" r="23135"/>
          <a:stretch/>
        </p:blipFill>
        <p:spPr bwMode="auto">
          <a:xfrm>
            <a:off x="152401" y="464023"/>
            <a:ext cx="6794310" cy="6320951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loud 6"/>
          <p:cNvSpPr/>
          <p:nvPr/>
        </p:nvSpPr>
        <p:spPr>
          <a:xfrm>
            <a:off x="282153" y="1219201"/>
            <a:ext cx="8044913" cy="4631457"/>
          </a:xfrm>
          <a:prstGeom prst="cloud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3200" b="1" u="sng" dirty="0">
                <a:solidFill>
                  <a:srgbClr val="FF0000"/>
                </a:solidFill>
                <a:cs typeface="B Titr" panose="00000700000000000000" pitchFamily="2" charset="-78"/>
              </a:rPr>
              <a:t>ماتریس روش ارزیابی- مولفه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561" y="6597352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46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6421777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1785942" y="128670"/>
            <a:ext cx="6138858" cy="6571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>
              <a:rot lat="300000" lon="0" rev="0"/>
            </a:camera>
            <a:lightRig rig="threePt" dir="t"/>
          </a:scene3d>
          <a:sp3d/>
        </p:spPr>
        <p:txBody>
          <a:bodyPr anchor="ctr"/>
          <a:lstStyle/>
          <a:p>
            <a:pPr algn="ctr" rtl="1">
              <a:defRPr/>
            </a:pPr>
            <a:r>
              <a:rPr lang="en-US" sz="2400" b="1" dirty="0">
                <a:solidFill>
                  <a:srgbClr val="FF0000"/>
                </a:solidFill>
                <a:cs typeface="B Titr"/>
              </a:rPr>
              <a:t> </a:t>
            </a:r>
            <a:r>
              <a:rPr lang="fa-IR" sz="2400" b="1" dirty="0" smtClean="0">
                <a:solidFill>
                  <a:srgbClr val="FF0000"/>
                </a:solidFill>
                <a:cs typeface="B Titr"/>
              </a:rPr>
              <a:t>گام‌های اجرایی ارزیابی ( پس از تدوین مدل و ابزارها)</a:t>
            </a:r>
            <a:endParaRPr lang="en-US" sz="2400" b="1" dirty="0">
              <a:solidFill>
                <a:srgbClr val="FF0000"/>
              </a:solidFill>
              <a:cs typeface="B Titr"/>
            </a:endParaRPr>
          </a:p>
        </p:txBody>
      </p:sp>
      <p:sp>
        <p:nvSpPr>
          <p:cNvPr id="14339" name="AutoShape 4"/>
          <p:cNvSpPr>
            <a:spLocks noChangeArrowheads="1"/>
          </p:cNvSpPr>
          <p:nvPr/>
        </p:nvSpPr>
        <p:spPr bwMode="auto">
          <a:xfrm>
            <a:off x="1571625" y="4214817"/>
            <a:ext cx="1506538" cy="815975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fa-IR" altLang="en-US" b="1" dirty="0">
                <a:cs typeface="B Zar" pitchFamily="2" charset="-78"/>
              </a:rPr>
              <a:t>ارزيابي مشمولان طرح </a:t>
            </a:r>
            <a:endParaRPr lang="en-US" altLang="en-US" b="1" dirty="0">
              <a:cs typeface="B Zar" pitchFamily="2" charset="-78"/>
            </a:endParaRPr>
          </a:p>
        </p:txBody>
      </p:sp>
      <p:sp>
        <p:nvSpPr>
          <p:cNvPr id="14340" name="AutoShape 6"/>
          <p:cNvSpPr>
            <a:spLocks noChangeArrowheads="1"/>
          </p:cNvSpPr>
          <p:nvPr/>
        </p:nvSpPr>
        <p:spPr bwMode="auto">
          <a:xfrm>
            <a:off x="7639056" y="5438777"/>
            <a:ext cx="1363663" cy="857251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fa-IR" altLang="en-US" sz="1600" b="1" dirty="0">
                <a:cs typeface="B Zar" pitchFamily="2" charset="-78"/>
              </a:rPr>
              <a:t>نصب و استقرار بانك اطلاعاتي</a:t>
            </a:r>
            <a:endParaRPr lang="en-US" altLang="en-US" sz="1600" b="1" dirty="0">
              <a:cs typeface="B Zar" pitchFamily="2" charset="-78"/>
            </a:endParaRPr>
          </a:p>
        </p:txBody>
      </p:sp>
      <p:sp>
        <p:nvSpPr>
          <p:cNvPr id="14341" name="AutoShape 7"/>
          <p:cNvSpPr>
            <a:spLocks noChangeArrowheads="1"/>
          </p:cNvSpPr>
          <p:nvPr/>
        </p:nvSpPr>
        <p:spPr bwMode="auto">
          <a:xfrm>
            <a:off x="1174750" y="2286000"/>
            <a:ext cx="1720850" cy="857251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fa-IR" altLang="en-US" sz="1600" b="1" dirty="0">
                <a:cs typeface="B Zar" pitchFamily="2" charset="-78"/>
              </a:rPr>
              <a:t>برنامه ريزي ارزيابي مشمولان طرح</a:t>
            </a:r>
            <a:endParaRPr lang="en-US" altLang="en-US" sz="1600" b="1" dirty="0">
              <a:cs typeface="B Zar" pitchFamily="2" charset="-78"/>
            </a:endParaRPr>
          </a:p>
        </p:txBody>
      </p:sp>
      <p:sp>
        <p:nvSpPr>
          <p:cNvPr id="14342" name="AutoShape 8"/>
          <p:cNvSpPr>
            <a:spLocks noChangeArrowheads="1"/>
          </p:cNvSpPr>
          <p:nvPr/>
        </p:nvSpPr>
        <p:spPr bwMode="auto">
          <a:xfrm>
            <a:off x="3929063" y="2071692"/>
            <a:ext cx="1357312" cy="428625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fa-IR" altLang="en-US" sz="2400" b="1" dirty="0">
                <a:cs typeface="B Zar" pitchFamily="2" charset="-78"/>
              </a:rPr>
              <a:t>بسترسازی</a:t>
            </a:r>
          </a:p>
        </p:txBody>
      </p:sp>
      <p:sp>
        <p:nvSpPr>
          <p:cNvPr id="14343" name="AutoShape 10"/>
          <p:cNvSpPr>
            <a:spLocks noChangeArrowheads="1"/>
          </p:cNvSpPr>
          <p:nvPr/>
        </p:nvSpPr>
        <p:spPr bwMode="auto">
          <a:xfrm>
            <a:off x="3695704" y="2781301"/>
            <a:ext cx="1928813" cy="1071563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fa-IR" altLang="en-US" sz="1600" b="1" dirty="0">
                <a:cs typeface="B Zar" pitchFamily="2" charset="-78"/>
              </a:rPr>
              <a:t>جمع آوري مشخصات فردي و شغلي آنها</a:t>
            </a:r>
            <a:endParaRPr lang="en-US" altLang="en-US" sz="1600" b="1" dirty="0">
              <a:cs typeface="B Zar" pitchFamily="2" charset="-78"/>
            </a:endParaRPr>
          </a:p>
        </p:txBody>
      </p:sp>
      <p:sp>
        <p:nvSpPr>
          <p:cNvPr id="14344" name="AutoShape 11"/>
          <p:cNvSpPr>
            <a:spLocks noChangeArrowheads="1"/>
          </p:cNvSpPr>
          <p:nvPr/>
        </p:nvSpPr>
        <p:spPr bwMode="auto">
          <a:xfrm>
            <a:off x="4143375" y="4286249"/>
            <a:ext cx="1435100" cy="857251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fa-IR" altLang="en-US" sz="1600" b="1" dirty="0">
                <a:cs typeface="B Zar" pitchFamily="2" charset="-78"/>
              </a:rPr>
              <a:t>بررسی و ورود داده‌ها</a:t>
            </a:r>
          </a:p>
        </p:txBody>
      </p:sp>
      <p:sp>
        <p:nvSpPr>
          <p:cNvPr id="14345" name="AutoShape 13"/>
          <p:cNvSpPr>
            <a:spLocks noChangeArrowheads="1"/>
          </p:cNvSpPr>
          <p:nvPr/>
        </p:nvSpPr>
        <p:spPr bwMode="auto">
          <a:xfrm>
            <a:off x="114300" y="5410200"/>
            <a:ext cx="1714500" cy="749300"/>
          </a:xfrm>
          <a:prstGeom prst="roundRect">
            <a:avLst>
              <a:gd name="adj" fmla="val 19069"/>
            </a:avLst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fa-IR" altLang="en-US" b="1" dirty="0">
                <a:cs typeface="B Zar" pitchFamily="2" charset="-78"/>
              </a:rPr>
              <a:t>آموزش و توجیه ارزیاب‌ها</a:t>
            </a:r>
            <a:endParaRPr lang="en-US" altLang="en-US" b="1" dirty="0">
              <a:cs typeface="B Zar" pitchFamily="2" charset="-78"/>
            </a:endParaRPr>
          </a:p>
        </p:txBody>
      </p:sp>
      <p:cxnSp>
        <p:nvCxnSpPr>
          <p:cNvPr id="37" name="Curved Connector 36"/>
          <p:cNvCxnSpPr/>
          <p:nvPr/>
        </p:nvCxnSpPr>
        <p:spPr>
          <a:xfrm rot="10800000" flipV="1">
            <a:off x="4071944" y="1071566"/>
            <a:ext cx="471487" cy="285751"/>
          </a:xfrm>
          <a:prstGeom prst="curvedConnector3">
            <a:avLst>
              <a:gd name="adj1" fmla="val 78283"/>
            </a:avLst>
          </a:prstGeom>
          <a:ln w="60325" cap="flat" cmpd="sng">
            <a:solidFill>
              <a:srgbClr val="000099"/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urved Connector 46"/>
          <p:cNvCxnSpPr>
            <a:stCxn id="14341" idx="2"/>
          </p:cNvCxnSpPr>
          <p:nvPr/>
        </p:nvCxnSpPr>
        <p:spPr>
          <a:xfrm rot="5400000">
            <a:off x="1481933" y="3661571"/>
            <a:ext cx="1071562" cy="34922"/>
          </a:xfrm>
          <a:prstGeom prst="curvedConnector3">
            <a:avLst>
              <a:gd name="adj1" fmla="val 50000"/>
            </a:avLst>
          </a:prstGeom>
          <a:ln w="60325" cap="flat" cmpd="sng">
            <a:solidFill>
              <a:srgbClr val="000099"/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urved Connector 51"/>
          <p:cNvCxnSpPr>
            <a:stCxn id="14339" idx="3"/>
            <a:endCxn id="14344" idx="1"/>
          </p:cNvCxnSpPr>
          <p:nvPr/>
        </p:nvCxnSpPr>
        <p:spPr>
          <a:xfrm>
            <a:off x="3078163" y="4622801"/>
            <a:ext cx="1065212" cy="92075"/>
          </a:xfrm>
          <a:prstGeom prst="curvedConnector3">
            <a:avLst>
              <a:gd name="adj1" fmla="val 50000"/>
            </a:avLst>
          </a:prstGeom>
          <a:ln w="60325" cap="flat" cmpd="sng">
            <a:solidFill>
              <a:srgbClr val="000099"/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49" name="Curved Connector 52"/>
          <p:cNvCxnSpPr>
            <a:cxnSpLocks noChangeShapeType="1"/>
          </p:cNvCxnSpPr>
          <p:nvPr/>
        </p:nvCxnSpPr>
        <p:spPr bwMode="auto">
          <a:xfrm rot="16200000" flipH="1">
            <a:off x="4452941" y="4051303"/>
            <a:ext cx="452437" cy="36513"/>
          </a:xfrm>
          <a:prstGeom prst="curvedConnector3">
            <a:avLst>
              <a:gd name="adj1" fmla="val 49824"/>
            </a:avLst>
          </a:prstGeom>
          <a:noFill/>
          <a:ln w="60325" algn="ctr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50" name="Curved Connector 116"/>
          <p:cNvCxnSpPr>
            <a:cxnSpLocks noChangeShapeType="1"/>
            <a:stCxn id="14345" idx="0"/>
            <a:endCxn id="14339" idx="1"/>
          </p:cNvCxnSpPr>
          <p:nvPr/>
        </p:nvCxnSpPr>
        <p:spPr bwMode="auto">
          <a:xfrm rot="5400000" flipH="1" flipV="1">
            <a:off x="877890" y="4716466"/>
            <a:ext cx="787395" cy="600075"/>
          </a:xfrm>
          <a:prstGeom prst="curvedConnector2">
            <a:avLst/>
          </a:prstGeom>
          <a:noFill/>
          <a:ln w="60325" algn="ctr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51" name="Curved Connector 117"/>
          <p:cNvCxnSpPr>
            <a:cxnSpLocks noChangeShapeType="1"/>
          </p:cNvCxnSpPr>
          <p:nvPr/>
        </p:nvCxnSpPr>
        <p:spPr bwMode="auto">
          <a:xfrm rot="5400000">
            <a:off x="4464050" y="1962150"/>
            <a:ext cx="217488" cy="1588"/>
          </a:xfrm>
          <a:prstGeom prst="curvedConnector3">
            <a:avLst>
              <a:gd name="adj1" fmla="val -2921"/>
            </a:avLst>
          </a:prstGeom>
          <a:noFill/>
          <a:ln w="60325" algn="ctr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52" name="AutoShape 10"/>
          <p:cNvSpPr>
            <a:spLocks noChangeArrowheads="1"/>
          </p:cNvSpPr>
          <p:nvPr/>
        </p:nvSpPr>
        <p:spPr bwMode="auto">
          <a:xfrm>
            <a:off x="3571881" y="785813"/>
            <a:ext cx="1928813" cy="1071563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fa-IR" altLang="en-US" sz="1600" b="1" dirty="0">
                <a:cs typeface="B Zar" pitchFamily="2" charset="-78"/>
              </a:rPr>
              <a:t>شناسايي مشمولان طرح</a:t>
            </a:r>
            <a:endParaRPr lang="en-US" altLang="en-US" sz="1600" b="1" dirty="0">
              <a:cs typeface="B Zar" pitchFamily="2" charset="-78"/>
            </a:endParaRPr>
          </a:p>
        </p:txBody>
      </p:sp>
      <p:sp>
        <p:nvSpPr>
          <p:cNvPr id="14353" name="AutoShape 11"/>
          <p:cNvSpPr>
            <a:spLocks noChangeArrowheads="1"/>
          </p:cNvSpPr>
          <p:nvPr/>
        </p:nvSpPr>
        <p:spPr bwMode="auto">
          <a:xfrm>
            <a:off x="4291013" y="5500689"/>
            <a:ext cx="1435100" cy="857251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fa-IR" altLang="en-US" sz="1600" b="1">
                <a:cs typeface="B Zar" pitchFamily="2" charset="-78"/>
              </a:rPr>
              <a:t>رفع نقايص</a:t>
            </a:r>
          </a:p>
        </p:txBody>
      </p:sp>
      <p:sp>
        <p:nvSpPr>
          <p:cNvPr id="14354" name="AutoShape 11"/>
          <p:cNvSpPr>
            <a:spLocks noChangeArrowheads="1"/>
          </p:cNvSpPr>
          <p:nvPr/>
        </p:nvSpPr>
        <p:spPr bwMode="auto">
          <a:xfrm>
            <a:off x="6011863" y="5435601"/>
            <a:ext cx="1435100" cy="857251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fa-IR" altLang="en-US" sz="1600" b="1" dirty="0">
                <a:cs typeface="B Zar" pitchFamily="2" charset="-78"/>
              </a:rPr>
              <a:t>تحليل داده ها</a:t>
            </a:r>
          </a:p>
        </p:txBody>
      </p:sp>
      <p:cxnSp>
        <p:nvCxnSpPr>
          <p:cNvPr id="14355" name="Curved Connector 117"/>
          <p:cNvCxnSpPr>
            <a:cxnSpLocks noChangeShapeType="1"/>
          </p:cNvCxnSpPr>
          <p:nvPr/>
        </p:nvCxnSpPr>
        <p:spPr bwMode="auto">
          <a:xfrm rot="5400000">
            <a:off x="4500565" y="2644779"/>
            <a:ext cx="287339" cy="1587"/>
          </a:xfrm>
          <a:prstGeom prst="curvedConnector3">
            <a:avLst>
              <a:gd name="adj1" fmla="val 53037"/>
            </a:avLst>
          </a:prstGeom>
          <a:noFill/>
          <a:ln w="60325" algn="ctr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56" name="Curved Connector 46"/>
          <p:cNvCxnSpPr>
            <a:cxnSpLocks noChangeShapeType="1"/>
          </p:cNvCxnSpPr>
          <p:nvPr/>
        </p:nvCxnSpPr>
        <p:spPr bwMode="auto">
          <a:xfrm rot="16200000" flipH="1">
            <a:off x="4760916" y="5257804"/>
            <a:ext cx="342900" cy="142875"/>
          </a:xfrm>
          <a:prstGeom prst="curvedConnector3">
            <a:avLst>
              <a:gd name="adj1" fmla="val 50000"/>
            </a:avLst>
          </a:prstGeom>
          <a:noFill/>
          <a:ln w="60325" algn="ctr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57" name="Curved Connector 52"/>
          <p:cNvCxnSpPr>
            <a:cxnSpLocks noChangeShapeType="1"/>
          </p:cNvCxnSpPr>
          <p:nvPr/>
        </p:nvCxnSpPr>
        <p:spPr bwMode="auto">
          <a:xfrm>
            <a:off x="5724525" y="5876925"/>
            <a:ext cx="287338" cy="0"/>
          </a:xfrm>
          <a:prstGeom prst="straightConnector1">
            <a:avLst/>
          </a:prstGeom>
          <a:noFill/>
          <a:ln w="60325" algn="ctr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358" name="Curved Connector 52"/>
          <p:cNvCxnSpPr>
            <a:cxnSpLocks noChangeShapeType="1"/>
            <a:stCxn id="14354" idx="3"/>
          </p:cNvCxnSpPr>
          <p:nvPr/>
        </p:nvCxnSpPr>
        <p:spPr bwMode="auto">
          <a:xfrm flipV="1">
            <a:off x="7446965" y="5862865"/>
            <a:ext cx="253863" cy="1363"/>
          </a:xfrm>
          <a:prstGeom prst="straightConnector1">
            <a:avLst/>
          </a:prstGeom>
          <a:noFill/>
          <a:ln w="60325" algn="ctr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3" name="Picture 22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7772406" y="28575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Group 24"/>
          <p:cNvGrpSpPr/>
          <p:nvPr/>
        </p:nvGrpSpPr>
        <p:grpSpPr>
          <a:xfrm>
            <a:off x="0" y="71071"/>
            <a:ext cx="1816597" cy="1057936"/>
            <a:chOff x="6641604" y="5486399"/>
            <a:chExt cx="2273795" cy="1305367"/>
          </a:xfrm>
        </p:grpSpPr>
        <p:sp>
          <p:nvSpPr>
            <p:cNvPr id="26" name="Oval 25"/>
            <p:cNvSpPr/>
            <p:nvPr/>
          </p:nvSpPr>
          <p:spPr>
            <a:xfrm>
              <a:off x="6858002" y="5486399"/>
              <a:ext cx="1828798" cy="130536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6641604" y="5557469"/>
              <a:ext cx="2273795" cy="1047781"/>
              <a:chOff x="3524411" y="4221089"/>
              <a:chExt cx="1728192" cy="824314"/>
            </a:xfrm>
          </p:grpSpPr>
          <p:pic>
            <p:nvPicPr>
              <p:cNvPr id="28" name="Picture 3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370" r="11629"/>
              <a:stretch/>
            </p:blipFill>
            <p:spPr bwMode="auto">
              <a:xfrm>
                <a:off x="3974461" y="4370492"/>
                <a:ext cx="828092" cy="5490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9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5097" y="4221089"/>
                <a:ext cx="360507" cy="2927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0" name="Title 1"/>
              <p:cNvSpPr txBox="1">
                <a:spLocks/>
              </p:cNvSpPr>
              <p:nvPr/>
            </p:nvSpPr>
            <p:spPr>
              <a:xfrm>
                <a:off x="3524411" y="4757371"/>
                <a:ext cx="1728192" cy="2880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fontScale="67500" lnSpcReduction="20000"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fa-IR" sz="2400" dirty="0" smtClean="0">
                    <a:solidFill>
                      <a:srgbClr val="002060"/>
                    </a:solidFill>
                    <a:cs typeface="B Morvarid" panose="00000400000000000000" pitchFamily="2" charset="-78"/>
                  </a:rPr>
                  <a:t>کانون ارزیابی</a:t>
                </a:r>
                <a:endParaRPr lang="en-US" sz="2400" dirty="0">
                  <a:solidFill>
                    <a:srgbClr val="002060"/>
                  </a:solidFill>
                  <a:cs typeface="B Morvarid" panose="00000400000000000000" pitchFamily="2" charset="-78"/>
                </a:endParaRPr>
              </a:p>
            </p:txBody>
          </p:sp>
        </p:grpSp>
      </p:grpSp>
      <p:cxnSp>
        <p:nvCxnSpPr>
          <p:cNvPr id="31" name="Curved Connector 116"/>
          <p:cNvCxnSpPr>
            <a:cxnSpLocks noChangeShapeType="1"/>
            <a:endCxn id="14341" idx="0"/>
          </p:cNvCxnSpPr>
          <p:nvPr/>
        </p:nvCxnSpPr>
        <p:spPr bwMode="auto">
          <a:xfrm rot="10800000" flipV="1">
            <a:off x="2035175" y="1339454"/>
            <a:ext cx="1536706" cy="946546"/>
          </a:xfrm>
          <a:prstGeom prst="curvedConnector2">
            <a:avLst/>
          </a:prstGeom>
          <a:noFill/>
          <a:ln w="60325" algn="ctr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extBox 1"/>
          <p:cNvSpPr txBox="1"/>
          <p:nvPr/>
        </p:nvSpPr>
        <p:spPr>
          <a:xfrm>
            <a:off x="177591" y="6357940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47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9095462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304800"/>
            <a:ext cx="5029200" cy="704088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 rtl="1"/>
            <a:r>
              <a:rPr lang="fa-IR" sz="3200" b="1" dirty="0">
                <a:solidFill>
                  <a:srgbClr val="FF0000"/>
                </a:solidFill>
                <a:cs typeface="B Titr" panose="00000700000000000000" pitchFamily="2" charset="-78"/>
              </a:rPr>
              <a:t>ساختار و فرایند فعالیت ها</a:t>
            </a:r>
            <a:endParaRPr lang="en-US" sz="3200" b="1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260" y="990600"/>
            <a:ext cx="8686800" cy="5791200"/>
          </a:xfrm>
        </p:spPr>
        <p:txBody>
          <a:bodyPr>
            <a:normAutofit fontScale="40000" lnSpcReduction="20000"/>
          </a:bodyPr>
          <a:lstStyle/>
          <a:p>
            <a:pPr algn="just" rtl="1">
              <a:lnSpc>
                <a:spcPct val="170000"/>
              </a:lnSpc>
            </a:pPr>
            <a:r>
              <a:rPr lang="fa-IR" sz="4000" dirty="0">
                <a:solidFill>
                  <a:srgbClr val="0070C0"/>
                </a:solidFill>
                <a:cs typeface="B Titr" panose="00000700000000000000" pitchFamily="2" charset="-78"/>
              </a:rPr>
              <a:t>باتشکر و سپاس از حضور جنابعالی و شرکت در طرح توسعه و بهبود منابع انسانی صنعت برق، بدین وسیله فعالیت های امروز که از ساعت 8 صبح لغایت 14 بعدازظهر ادامه خواهد یافت،‌ به اطلاع می رساند.</a:t>
            </a:r>
          </a:p>
          <a:p>
            <a:pPr algn="just" rtl="1">
              <a:lnSpc>
                <a:spcPct val="170000"/>
              </a:lnSpc>
            </a:pPr>
            <a:r>
              <a:rPr lang="fa-IR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تکمیل پرسشنامه شخصیتی:</a:t>
            </a:r>
            <a:r>
              <a:rPr lang="fa-IR" dirty="0">
                <a:cs typeface="B Titr" panose="00000700000000000000" pitchFamily="2" charset="-78"/>
              </a:rPr>
              <a:t>                   </a:t>
            </a:r>
            <a:r>
              <a:rPr lang="fa-IR" dirty="0" smtClean="0">
                <a:cs typeface="B Titr" panose="00000700000000000000" pitchFamily="2" charset="-78"/>
              </a:rPr>
              <a:t>             </a:t>
            </a:r>
            <a:r>
              <a:rPr lang="fa-IR" dirty="0" smtClean="0">
                <a:solidFill>
                  <a:srgbClr val="00B0F0"/>
                </a:solidFill>
                <a:cs typeface="B Titr" panose="00000700000000000000" pitchFamily="2" charset="-78"/>
              </a:rPr>
              <a:t>در </a:t>
            </a:r>
            <a:r>
              <a:rPr lang="fa-IR" dirty="0">
                <a:solidFill>
                  <a:srgbClr val="00B0F0"/>
                </a:solidFill>
                <a:cs typeface="B Titr" panose="00000700000000000000" pitchFamily="2" charset="-78"/>
              </a:rPr>
              <a:t>حدود یک</a:t>
            </a:r>
            <a:r>
              <a:rPr lang="fa-IR" dirty="0">
                <a:cs typeface="B Titr" panose="00000700000000000000" pitchFamily="2" charset="-78"/>
              </a:rPr>
              <a:t> </a:t>
            </a:r>
            <a:r>
              <a:rPr lang="fa-IR" dirty="0" smtClean="0">
                <a:solidFill>
                  <a:srgbClr val="00B0F0"/>
                </a:solidFill>
                <a:cs typeface="B Titr" panose="00000700000000000000" pitchFamily="2" charset="-78"/>
              </a:rPr>
              <a:t>ساعت.</a:t>
            </a:r>
            <a:endParaRPr lang="fa-IR" dirty="0">
              <a:solidFill>
                <a:srgbClr val="00B0F0"/>
              </a:solidFill>
              <a:cs typeface="B Titr" panose="00000700000000000000" pitchFamily="2" charset="-78"/>
            </a:endParaRPr>
          </a:p>
          <a:p>
            <a:pPr algn="just" rtl="1">
              <a:lnSpc>
                <a:spcPct val="170000"/>
              </a:lnSpc>
            </a:pPr>
            <a:r>
              <a:rPr lang="fa-IR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تکمیل پرسشنامه موقعیت های مدیریتی:          </a:t>
            </a:r>
            <a:r>
              <a:rPr lang="fa-IR" dirty="0">
                <a:solidFill>
                  <a:srgbClr val="00B0F0"/>
                </a:solidFill>
                <a:cs typeface="B Titr" panose="00000700000000000000" pitchFamily="2" charset="-78"/>
              </a:rPr>
              <a:t>تکمیل سه بخش این پرسشنامه در حدود 45</a:t>
            </a:r>
            <a:r>
              <a:rPr lang="fa-IR" dirty="0">
                <a:cs typeface="B Titr" panose="00000700000000000000" pitchFamily="2" charset="-78"/>
              </a:rPr>
              <a:t> </a:t>
            </a:r>
            <a:r>
              <a:rPr lang="fa-IR" dirty="0" smtClean="0">
                <a:solidFill>
                  <a:srgbClr val="00B0F0"/>
                </a:solidFill>
                <a:cs typeface="B Titr" panose="00000700000000000000" pitchFamily="2" charset="-78"/>
              </a:rPr>
              <a:t>دقیقه.</a:t>
            </a:r>
            <a:endParaRPr lang="fa-IR" dirty="0">
              <a:solidFill>
                <a:srgbClr val="00B0F0"/>
              </a:solidFill>
              <a:cs typeface="B Titr" panose="00000700000000000000" pitchFamily="2" charset="-78"/>
            </a:endParaRPr>
          </a:p>
          <a:p>
            <a:pPr algn="just" rtl="1">
              <a:lnSpc>
                <a:spcPct val="170000"/>
              </a:lnSpc>
            </a:pPr>
            <a:r>
              <a:rPr lang="fa-IR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مصاحبه انفرادی:</a:t>
            </a:r>
            <a:r>
              <a:rPr lang="fa-IR" dirty="0">
                <a:cs typeface="B Titr" panose="00000700000000000000" pitchFamily="2" charset="-78"/>
              </a:rPr>
              <a:t>                </a:t>
            </a:r>
            <a:r>
              <a:rPr lang="fa-IR" dirty="0" smtClean="0">
                <a:cs typeface="B Titr" panose="00000700000000000000" pitchFamily="2" charset="-78"/>
              </a:rPr>
              <a:t>                                 </a:t>
            </a:r>
            <a:r>
              <a:rPr lang="fa-IR" dirty="0">
                <a:solidFill>
                  <a:srgbClr val="00B0F0"/>
                </a:solidFill>
                <a:cs typeface="B Titr" panose="00000700000000000000" pitchFamily="2" charset="-78"/>
              </a:rPr>
              <a:t>انجام مصاحبه در حدود 40</a:t>
            </a:r>
            <a:r>
              <a:rPr lang="fa-IR" dirty="0">
                <a:cs typeface="B Titr" panose="00000700000000000000" pitchFamily="2" charset="-78"/>
              </a:rPr>
              <a:t> </a:t>
            </a:r>
            <a:r>
              <a:rPr lang="fa-IR" dirty="0" smtClean="0">
                <a:solidFill>
                  <a:srgbClr val="00B0F0"/>
                </a:solidFill>
                <a:cs typeface="B Titr" panose="00000700000000000000" pitchFamily="2" charset="-78"/>
              </a:rPr>
              <a:t>دقیقه.</a:t>
            </a:r>
            <a:endParaRPr lang="fa-IR" dirty="0">
              <a:solidFill>
                <a:srgbClr val="00B0F0"/>
              </a:solidFill>
              <a:cs typeface="B Titr" panose="00000700000000000000" pitchFamily="2" charset="-78"/>
            </a:endParaRPr>
          </a:p>
          <a:p>
            <a:pPr algn="just" rtl="1">
              <a:lnSpc>
                <a:spcPct val="170000"/>
              </a:lnSpc>
            </a:pPr>
            <a:r>
              <a:rPr lang="fa-IR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شرکت در جلسه بحث گروهی:   </a:t>
            </a:r>
            <a:r>
              <a:rPr lang="fa-IR" dirty="0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                       </a:t>
            </a:r>
            <a:r>
              <a:rPr lang="fa-IR" dirty="0" smtClean="0">
                <a:solidFill>
                  <a:srgbClr val="00B0F0"/>
                </a:solidFill>
                <a:cs typeface="B Titr" panose="00000700000000000000" pitchFamily="2" charset="-78"/>
              </a:rPr>
              <a:t>برگزاری</a:t>
            </a:r>
            <a:r>
              <a:rPr lang="fa-IR" dirty="0" smtClean="0">
                <a:cs typeface="B Titr" panose="00000700000000000000" pitchFamily="2" charset="-78"/>
              </a:rPr>
              <a:t> </a:t>
            </a:r>
            <a:r>
              <a:rPr lang="fa-IR" dirty="0">
                <a:solidFill>
                  <a:srgbClr val="00B0F0"/>
                </a:solidFill>
                <a:cs typeface="B Titr" panose="00000700000000000000" pitchFamily="2" charset="-78"/>
              </a:rPr>
              <a:t>این جلسه در حدود 1.5 </a:t>
            </a:r>
            <a:r>
              <a:rPr lang="fa-IR" dirty="0" smtClean="0">
                <a:solidFill>
                  <a:srgbClr val="00B0F0"/>
                </a:solidFill>
                <a:cs typeface="B Titr" panose="00000700000000000000" pitchFamily="2" charset="-78"/>
              </a:rPr>
              <a:t>دقیقه </a:t>
            </a:r>
            <a:r>
              <a:rPr lang="fa-IR" dirty="0">
                <a:solidFill>
                  <a:srgbClr val="00B0F0"/>
                </a:solidFill>
                <a:cs typeface="B Titr" panose="00000700000000000000" pitchFamily="2" charset="-78"/>
              </a:rPr>
              <a:t>بطول می انجامد</a:t>
            </a:r>
            <a:r>
              <a:rPr lang="fa-IR" dirty="0" smtClean="0">
                <a:solidFill>
                  <a:srgbClr val="00B0F0"/>
                </a:solidFill>
                <a:cs typeface="B Titr" panose="00000700000000000000" pitchFamily="2" charset="-78"/>
              </a:rPr>
              <a:t>.</a:t>
            </a:r>
          </a:p>
          <a:p>
            <a:pPr algn="just" rtl="1">
              <a:lnSpc>
                <a:spcPct val="170000"/>
              </a:lnSpc>
            </a:pPr>
            <a:r>
              <a:rPr lang="fa-IR" dirty="0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تکمیل پرسشنامه تحلیلی:                                   </a:t>
            </a:r>
            <a:r>
              <a:rPr lang="fa-IR" sz="3300" dirty="0">
                <a:solidFill>
                  <a:srgbClr val="00B0F0"/>
                </a:solidFill>
                <a:cs typeface="B Titr" panose="00000700000000000000" pitchFamily="2" charset="-78"/>
              </a:rPr>
              <a:t>تکمیل این  پرسشنامه </a:t>
            </a:r>
            <a:r>
              <a:rPr lang="fa-IR" dirty="0" smtClean="0">
                <a:solidFill>
                  <a:srgbClr val="00B0F0"/>
                </a:solidFill>
                <a:cs typeface="B Titr" panose="00000700000000000000" pitchFamily="2" charset="-78"/>
              </a:rPr>
              <a:t>برای دو سطح  مدیران و کارشناسان 35 دقیقه بطول می انجامد</a:t>
            </a:r>
            <a:endParaRPr lang="fa-IR" dirty="0">
              <a:solidFill>
                <a:srgbClr val="00B0F0"/>
              </a:solidFill>
              <a:cs typeface="B Titr" panose="00000700000000000000" pitchFamily="2" charset="-78"/>
            </a:endParaRPr>
          </a:p>
          <a:p>
            <a:pPr algn="just" rtl="1">
              <a:lnSpc>
                <a:spcPct val="170000"/>
              </a:lnSpc>
            </a:pPr>
            <a:r>
              <a:rPr lang="fa-IR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تکمیل فرم مشخصات فردی و شغلی:    </a:t>
            </a:r>
            <a:r>
              <a:rPr lang="fa-IR" dirty="0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       </a:t>
            </a:r>
            <a:r>
              <a:rPr lang="fa-IR" dirty="0" smtClean="0">
                <a:solidFill>
                  <a:srgbClr val="00B0F0"/>
                </a:solidFill>
                <a:cs typeface="B Titr" panose="00000700000000000000" pitchFamily="2" charset="-78"/>
              </a:rPr>
              <a:t>این </a:t>
            </a:r>
            <a:r>
              <a:rPr lang="fa-IR" dirty="0">
                <a:solidFill>
                  <a:srgbClr val="00B0F0"/>
                </a:solidFill>
                <a:cs typeface="B Titr" panose="00000700000000000000" pitchFamily="2" charset="-78"/>
              </a:rPr>
              <a:t>فرم قبلاً‌ توسط معاونت منابع انسانی شرکت برای شما ارسال شده است. درصورتیکه تاکنون آن </a:t>
            </a:r>
            <a:r>
              <a:rPr lang="fa-IR" dirty="0" smtClean="0">
                <a:solidFill>
                  <a:srgbClr val="00B0F0"/>
                </a:solidFill>
                <a:cs typeface="B Titr" panose="00000700000000000000" pitchFamily="2" charset="-78"/>
              </a:rPr>
              <a:t>را تکمیل </a:t>
            </a:r>
            <a:r>
              <a:rPr lang="fa-IR" dirty="0">
                <a:solidFill>
                  <a:srgbClr val="00B0F0"/>
                </a:solidFill>
                <a:cs typeface="B Titr" panose="00000700000000000000" pitchFamily="2" charset="-78"/>
              </a:rPr>
              <a:t>ننموده و عودت نداده </a:t>
            </a:r>
            <a:r>
              <a:rPr lang="fa-IR" dirty="0" smtClean="0">
                <a:solidFill>
                  <a:srgbClr val="00B0F0"/>
                </a:solidFill>
                <a:cs typeface="B Titr" panose="00000700000000000000" pitchFamily="2" charset="-78"/>
              </a:rPr>
              <a:t>اید،‌ خواهشمند </a:t>
            </a:r>
            <a:r>
              <a:rPr lang="fa-IR" dirty="0">
                <a:solidFill>
                  <a:srgbClr val="00B0F0"/>
                </a:solidFill>
                <a:cs typeface="B Titr" panose="00000700000000000000" pitchFamily="2" charset="-78"/>
              </a:rPr>
              <a:t>است در اسرع وقت نسبت </a:t>
            </a:r>
            <a:r>
              <a:rPr lang="fa-IR" dirty="0" smtClean="0">
                <a:solidFill>
                  <a:srgbClr val="00B0F0"/>
                </a:solidFill>
                <a:cs typeface="B Titr" panose="00000700000000000000" pitchFamily="2" charset="-78"/>
              </a:rPr>
              <a:t>به تکمیل </a:t>
            </a:r>
            <a:r>
              <a:rPr lang="fa-IR" dirty="0">
                <a:solidFill>
                  <a:srgbClr val="00B0F0"/>
                </a:solidFill>
                <a:cs typeface="B Titr" panose="00000700000000000000" pitchFamily="2" charset="-78"/>
              </a:rPr>
              <a:t>و تحویل آن به هماهنگ کننده طرح اقدام فرمایید</a:t>
            </a:r>
            <a:r>
              <a:rPr lang="fa-IR" dirty="0" smtClean="0">
                <a:solidFill>
                  <a:srgbClr val="00B0F0"/>
                </a:solidFill>
                <a:cs typeface="B Titr" panose="00000700000000000000" pitchFamily="2" charset="-78"/>
              </a:rPr>
              <a:t>.</a:t>
            </a:r>
          </a:p>
          <a:p>
            <a:pPr marL="0" indent="0" algn="just" rtl="1">
              <a:lnSpc>
                <a:spcPct val="170000"/>
              </a:lnSpc>
              <a:buNone/>
            </a:pPr>
            <a:endParaRPr lang="fa-IR" dirty="0">
              <a:cs typeface="B Titr" panose="00000700000000000000" pitchFamily="2" charset="-78"/>
            </a:endParaRPr>
          </a:p>
          <a:p>
            <a:pPr algn="just" rtl="1">
              <a:lnSpc>
                <a:spcPct val="170000"/>
              </a:lnSpc>
            </a:pPr>
            <a:r>
              <a:rPr lang="fa-IR" sz="3500" dirty="0">
                <a:solidFill>
                  <a:srgbClr val="C00000"/>
                </a:solidFill>
                <a:cs typeface="B Titr" panose="00000700000000000000" pitchFamily="2" charset="-78"/>
              </a:rPr>
              <a:t>لازم به ذکر است که زمان انجام مراحل 1 و 2 باتوجه به تفاوت های فردی ممکن است تا حدودی متفاوت باشد. </a:t>
            </a:r>
            <a:r>
              <a:rPr lang="fa-IR" sz="3500" dirty="0" smtClean="0">
                <a:solidFill>
                  <a:srgbClr val="C00000"/>
                </a:solidFill>
                <a:cs typeface="B Titr" panose="00000700000000000000" pitchFamily="2" charset="-78"/>
              </a:rPr>
              <a:t>ضمناً‌ توالی </a:t>
            </a:r>
            <a:r>
              <a:rPr lang="fa-IR" sz="3500" dirty="0">
                <a:solidFill>
                  <a:srgbClr val="C00000"/>
                </a:solidFill>
                <a:cs typeface="B Titr" panose="00000700000000000000" pitchFamily="2" charset="-78"/>
              </a:rPr>
              <a:t>انجام هریک از فعالیت </a:t>
            </a:r>
            <a:r>
              <a:rPr lang="fa-IR" sz="3500" dirty="0" smtClean="0">
                <a:solidFill>
                  <a:srgbClr val="C00000"/>
                </a:solidFill>
                <a:cs typeface="B Titr" panose="00000700000000000000" pitchFamily="2" charset="-78"/>
              </a:rPr>
              <a:t>های مذکو توسط هماهنگ </a:t>
            </a:r>
            <a:r>
              <a:rPr lang="fa-IR" sz="3500" dirty="0">
                <a:solidFill>
                  <a:srgbClr val="C00000"/>
                </a:solidFill>
                <a:cs typeface="B Titr" panose="00000700000000000000" pitchFamily="2" charset="-78"/>
              </a:rPr>
              <a:t>کننده به اطلاع خواهد </a:t>
            </a:r>
            <a:r>
              <a:rPr lang="fa-IR" sz="3500" dirty="0" smtClean="0">
                <a:solidFill>
                  <a:srgbClr val="C00000"/>
                </a:solidFill>
                <a:cs typeface="B Titr" panose="00000700000000000000" pitchFamily="2" charset="-78"/>
              </a:rPr>
              <a:t>رسید.</a:t>
            </a:r>
          </a:p>
          <a:p>
            <a:pPr marL="0" indent="0" algn="just" rtl="1">
              <a:lnSpc>
                <a:spcPct val="170000"/>
              </a:lnSpc>
              <a:buNone/>
            </a:pPr>
            <a:endParaRPr lang="fa-IR" dirty="0">
              <a:cs typeface="B Titr" panose="00000700000000000000" pitchFamily="2" charset="-78"/>
            </a:endParaRPr>
          </a:p>
          <a:p>
            <a:pPr algn="just" rtl="1">
              <a:lnSpc>
                <a:spcPct val="170000"/>
              </a:lnSpc>
            </a:pPr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پس ازانجام فعالیت های مذکور در جهت اهداف طرح از </a:t>
            </a:r>
            <a:r>
              <a:rPr lang="fa-IR" dirty="0" smtClean="0">
                <a:solidFill>
                  <a:srgbClr val="C00000"/>
                </a:solidFill>
                <a:cs typeface="B Titr" panose="00000700000000000000" pitchFamily="2" charset="-78"/>
              </a:rPr>
              <a:t>نظارت </a:t>
            </a:r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مشورتی شما درباره شغلی که تصدی آن </a:t>
            </a:r>
            <a:r>
              <a:rPr lang="fa-IR" dirty="0" smtClean="0">
                <a:solidFill>
                  <a:srgbClr val="C00000"/>
                </a:solidFill>
                <a:cs typeface="B Titr" panose="00000700000000000000" pitchFamily="2" charset="-78"/>
              </a:rPr>
              <a:t>را عهده </a:t>
            </a:r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دار هستید و همچنین ارزیابی عملکرد زیردست (یا زیردستان) </a:t>
            </a:r>
            <a:r>
              <a:rPr lang="fa-IR" dirty="0" smtClean="0">
                <a:solidFill>
                  <a:srgbClr val="C00000"/>
                </a:solidFill>
                <a:cs typeface="B Titr" panose="00000700000000000000" pitchFamily="2" charset="-78"/>
              </a:rPr>
              <a:t>از طریق </a:t>
            </a:r>
            <a:r>
              <a:rPr lang="fa-IR" dirty="0">
                <a:solidFill>
                  <a:srgbClr val="C00000"/>
                </a:solidFill>
                <a:cs typeface="B Titr" panose="00000700000000000000" pitchFamily="2" charset="-78"/>
              </a:rPr>
              <a:t>تکمیل فرم های مربوطه استفاده خواهد شد.</a:t>
            </a:r>
          </a:p>
          <a:p>
            <a:pPr algn="r" rtl="1"/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6" name="Picture 5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7772406" y="28575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0" y="71071"/>
            <a:ext cx="1816597" cy="1057936"/>
            <a:chOff x="6641604" y="5486399"/>
            <a:chExt cx="2273795" cy="1305367"/>
          </a:xfrm>
        </p:grpSpPr>
        <p:sp>
          <p:nvSpPr>
            <p:cNvPr id="8" name="Oval 7"/>
            <p:cNvSpPr/>
            <p:nvPr/>
          </p:nvSpPr>
          <p:spPr>
            <a:xfrm>
              <a:off x="6858002" y="5486399"/>
              <a:ext cx="1828798" cy="130536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6641604" y="5557469"/>
              <a:ext cx="2273795" cy="1047781"/>
              <a:chOff x="3524411" y="4221089"/>
              <a:chExt cx="1728192" cy="824314"/>
            </a:xfrm>
          </p:grpSpPr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370" r="11629"/>
              <a:stretch/>
            </p:blipFill>
            <p:spPr bwMode="auto">
              <a:xfrm>
                <a:off x="3974461" y="4370492"/>
                <a:ext cx="828092" cy="5490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5097" y="4221089"/>
                <a:ext cx="360507" cy="2927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2" name="Title 1"/>
              <p:cNvSpPr txBox="1">
                <a:spLocks/>
              </p:cNvSpPr>
              <p:nvPr/>
            </p:nvSpPr>
            <p:spPr>
              <a:xfrm>
                <a:off x="3524411" y="4757371"/>
                <a:ext cx="1728192" cy="2880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fontScale="67500" lnSpcReduction="20000"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fa-IR" sz="2400" dirty="0" smtClean="0">
                    <a:solidFill>
                      <a:srgbClr val="002060"/>
                    </a:solidFill>
                    <a:cs typeface="B Morvarid" panose="00000400000000000000" pitchFamily="2" charset="-78"/>
                  </a:rPr>
                  <a:t>کانون ارزیابی</a:t>
                </a:r>
                <a:endParaRPr lang="en-US" sz="2400" dirty="0">
                  <a:solidFill>
                    <a:srgbClr val="002060"/>
                  </a:solidFill>
                  <a:cs typeface="B Morvarid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149434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71071"/>
            <a:ext cx="1816597" cy="1057936"/>
            <a:chOff x="6641604" y="5486399"/>
            <a:chExt cx="2273795" cy="1305367"/>
          </a:xfrm>
        </p:grpSpPr>
        <p:sp>
          <p:nvSpPr>
            <p:cNvPr id="9" name="Oval 8"/>
            <p:cNvSpPr/>
            <p:nvPr/>
          </p:nvSpPr>
          <p:spPr>
            <a:xfrm>
              <a:off x="6858002" y="5486399"/>
              <a:ext cx="1828798" cy="130536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6641604" y="5557469"/>
              <a:ext cx="2273795" cy="1047781"/>
              <a:chOff x="3524411" y="4221089"/>
              <a:chExt cx="1728192" cy="824314"/>
            </a:xfrm>
          </p:grpSpPr>
          <p:pic>
            <p:nvPicPr>
              <p:cNvPr id="11" name="Picture 3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370" r="11629"/>
              <a:stretch/>
            </p:blipFill>
            <p:spPr bwMode="auto">
              <a:xfrm>
                <a:off x="3974461" y="4370492"/>
                <a:ext cx="828092" cy="5490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2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5097" y="4221089"/>
                <a:ext cx="360507" cy="2927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3" name="Title 1"/>
              <p:cNvSpPr txBox="1">
                <a:spLocks/>
              </p:cNvSpPr>
              <p:nvPr/>
            </p:nvSpPr>
            <p:spPr>
              <a:xfrm>
                <a:off x="3524411" y="4757371"/>
                <a:ext cx="1728192" cy="2880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fontScale="67500" lnSpcReduction="20000"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fa-IR" sz="2400" dirty="0" smtClean="0">
                    <a:solidFill>
                      <a:srgbClr val="002060"/>
                    </a:solidFill>
                    <a:cs typeface="B Morvarid" panose="00000400000000000000" pitchFamily="2" charset="-78"/>
                  </a:rPr>
                  <a:t>کانون ارزیابی</a:t>
                </a:r>
                <a:endParaRPr lang="en-US" sz="2400" dirty="0">
                  <a:solidFill>
                    <a:srgbClr val="002060"/>
                  </a:solidFill>
                  <a:cs typeface="B Morvarid" panose="00000400000000000000" pitchFamily="2" charset="-78"/>
                </a:endParaRPr>
              </a:p>
            </p:txBody>
          </p:sp>
        </p:grpSp>
      </p:grpSp>
      <p:pic>
        <p:nvPicPr>
          <p:cNvPr id="4" name="Picture 3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7772406" y="28575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600200" y="152400"/>
            <a:ext cx="64008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2400" dirty="0" smtClean="0">
                <a:solidFill>
                  <a:srgbClr val="FF0000"/>
                </a:solidFill>
                <a:cs typeface="B Titr" panose="00000700000000000000" pitchFamily="2" charset="-78"/>
              </a:rPr>
              <a:t>عملکرد کانون ارزیابی (قبل از شروع فرایند اخذ مجوز)</a:t>
            </a:r>
            <a:endParaRPr lang="en-US" sz="24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6158902"/>
              </p:ext>
            </p:extLst>
          </p:nvPr>
        </p:nvGraphicFramePr>
        <p:xfrm>
          <a:off x="487827" y="939449"/>
          <a:ext cx="8198973" cy="5542461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{5940675A-B579-460E-94D1-54222C63F5DA}</a:tableStyleId>
              </a:tblPr>
              <a:tblGrid>
                <a:gridCol w="64588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01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1411"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8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عنوان طرح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8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سال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321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رابطه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بين رضايت شغلي و سلامت رواني كاركنان شركت برق منطقه اي زنجان                                                          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1374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21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2000" kern="12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2000" kern="12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جانشيني مديران ارشد صنعت برق، دفتر منابع انساني شركت توانير</a:t>
                      </a:r>
                      <a:endParaRPr lang="en-US" sz="2000" kern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800" kern="12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1382</a:t>
                      </a:r>
                      <a:endParaRPr lang="en-US" sz="1800" kern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321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بررسی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فرهنگ و ساختار صنعت برق                                                                                                             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1384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321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بررسی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کیفیت زندگی و استرس شغلی مدیران صنعت برق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1384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321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تامین مدیر، استعدادیابی و جانشین پروری شرکت برق منطقه ای اصفهان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1384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321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تامین مدیر، استعدادیابی و جانشین پروری شرکت برق منطقه ای فارس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1385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321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طراحی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نرم افزار گزارش گیری بانک اطلاعات مدیران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1385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321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توسعه منابع انسانی، استعدادیابی و جانشین پروری شرکت برق منطقه ای کرمان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1385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1285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توسعه منابع انسانی، استعدادیابی و جانشین پروری شرکت برق منطقه ای آذربایجان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1386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321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توسعه منابع انسانی، استعدادیابی و جانشین پروری شرکت برق منطقه ای باختر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1386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321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توسعه منابع انسانی، استعدادیابی و جانشین پروری شرکت برق منطقه ای یزد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1386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321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توسعه منابع انسانی، استعدادیابی و جانشین پروری شرکت برق منطقه ای تهران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1386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321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ارزیابی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وضعیت روانشناختی مدیران ارشد شرکت آب و فاضلاب استان تهران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1386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321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توسعه و بهبود منابع انسانی شرکت توزیع نیروی برق تهران بزرگ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1386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321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تامین مدیر، استعدادیابی و جانشین پروری شرکت توزیع نیروی برق شیراز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1387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321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توسعه و بهبود منابع انسانی شرکت توزیع نیروی برق جنوب استان کرمان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1387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321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بهبود منابع انسانی درصنعت برق (شرکت توانیر) سرتاسر کشور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1387</a:t>
                      </a:r>
                      <a:endParaRPr lang="en-US" sz="1400" kern="12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-70706" y="6165304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49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876933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7" name="Group 13"/>
          <p:cNvGrpSpPr>
            <a:grpSpLocks/>
          </p:cNvGrpSpPr>
          <p:nvPr/>
        </p:nvGrpSpPr>
        <p:grpSpPr bwMode="auto">
          <a:xfrm>
            <a:off x="0" y="0"/>
            <a:ext cx="9144000" cy="1198563"/>
            <a:chOff x="0" y="0"/>
            <a:chExt cx="5760" cy="755"/>
          </a:xfrm>
        </p:grpSpPr>
        <p:sp>
          <p:nvSpPr>
            <p:cNvPr id="6152" name="Rectangle 8"/>
            <p:cNvSpPr>
              <a:spLocks noChangeArrowheads="1"/>
            </p:cNvSpPr>
            <p:nvPr/>
          </p:nvSpPr>
          <p:spPr bwMode="invGray">
            <a:xfrm>
              <a:off x="0" y="0"/>
              <a:ext cx="5760" cy="75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418AEB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6153" name="Text Box 9"/>
            <p:cNvSpPr txBox="1">
              <a:spLocks noChangeArrowheads="1"/>
            </p:cNvSpPr>
            <p:nvPr/>
          </p:nvSpPr>
          <p:spPr bwMode="black">
            <a:xfrm>
              <a:off x="912" y="149"/>
              <a:ext cx="4800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fa-IR" altLang="fa-IR" sz="3400" b="1">
                  <a:effectLst>
                    <a:outerShdw blurRad="38100" dist="38100" dir="2700000" algn="tl">
                      <a:srgbClr val="C0C0C0"/>
                    </a:outerShdw>
                  </a:effectLst>
                  <a:cs typeface="Titr" panose="00000700000000000000" pitchFamily="2" charset="-78"/>
                </a:rPr>
                <a:t>تحول </a:t>
              </a:r>
              <a:r>
                <a:rPr lang="en-US" altLang="fa-IR" sz="2800" i="1">
                  <a:effectLst>
                    <a:outerShdw blurRad="38100" dist="38100" dir="2700000" algn="tl">
                      <a:srgbClr val="C0C0C0"/>
                    </a:outerShdw>
                  </a:effectLst>
                  <a:latin typeface="Georgia" panose="02040502050405020303" pitchFamily="18" charset="0"/>
                  <a:cs typeface="Titr" panose="00000700000000000000" pitchFamily="2" charset="-78"/>
                </a:rPr>
                <a:t>(transformation)</a:t>
              </a:r>
              <a:r>
                <a:rPr lang="fa-IR" altLang="fa-IR" sz="3400" b="1">
                  <a:effectLst>
                    <a:outerShdw blurRad="38100" dist="38100" dir="2700000" algn="tl">
                      <a:srgbClr val="C0C0C0"/>
                    </a:outerShdw>
                  </a:effectLst>
                  <a:cs typeface="Titr" panose="00000700000000000000" pitchFamily="2" charset="-78"/>
                </a:rPr>
                <a:t> </a:t>
              </a:r>
              <a:r>
                <a:rPr lang="ar-SA" altLang="fa-IR" sz="3400" b="1">
                  <a:effectLst>
                    <a:outerShdw blurRad="38100" dist="38100" dir="2700000" algn="tl">
                      <a:srgbClr val="C0C0C0"/>
                    </a:outerShdw>
                  </a:effectLst>
                  <a:cs typeface="Titr" panose="00000700000000000000" pitchFamily="2" charset="-78"/>
                </a:rPr>
                <a:t>سازماني</a:t>
              </a:r>
              <a:r>
                <a:rPr lang="fa-IR" altLang="fa-IR" sz="3400" b="1">
                  <a:effectLst>
                    <a:outerShdw blurRad="38100" dist="38100" dir="2700000" algn="tl">
                      <a:srgbClr val="C0C0C0"/>
                    </a:outerShdw>
                  </a:effectLst>
                  <a:cs typeface="Titr" panose="00000700000000000000" pitchFamily="2" charset="-78"/>
                </a:rPr>
                <a:t> </a:t>
              </a:r>
              <a:r>
                <a:rPr lang="ar-SA" altLang="fa-IR" sz="3400" b="1">
                  <a:effectLst>
                    <a:outerShdw blurRad="38100" dist="38100" dir="2700000" algn="tl">
                      <a:srgbClr val="C0C0C0"/>
                    </a:outerShdw>
                  </a:effectLst>
                  <a:cs typeface="Titr" panose="00000700000000000000" pitchFamily="2" charset="-78"/>
                </a:rPr>
                <a:t>يعني چه؟</a:t>
              </a:r>
              <a:endParaRPr lang="en-US" altLang="fa-IR" sz="3400" b="1">
                <a:effectLst>
                  <a:outerShdw blurRad="38100" dist="38100" dir="2700000" algn="tl">
                    <a:srgbClr val="C0C0C0"/>
                  </a:outerShdw>
                </a:effectLst>
                <a:cs typeface="Titr" panose="00000700000000000000" pitchFamily="2" charset="-78"/>
              </a:endParaRPr>
            </a:p>
          </p:txBody>
        </p:sp>
      </p:grp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8294" y="1141924"/>
            <a:ext cx="8507412" cy="5573712"/>
          </a:xfrm>
          <a:noFill/>
          <a:ln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536575" indent="-536575" algn="just">
              <a:lnSpc>
                <a:spcPct val="20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ar-SA" altLang="fa-IR" sz="2800" dirty="0">
                <a:cs typeface="B Titr" panose="00000700000000000000" pitchFamily="2" charset="-78"/>
              </a:rPr>
              <a:t>در معناي اسمي به مفهوم </a:t>
            </a:r>
            <a:r>
              <a:rPr lang="ar-SA" altLang="fa-IR" sz="2800" b="1" dirty="0">
                <a:solidFill>
                  <a:srgbClr val="660066"/>
                </a:solidFill>
                <a:cs typeface="B Titr" panose="00000700000000000000" pitchFamily="2" charset="-78"/>
              </a:rPr>
              <a:t>«تغييرات محيط</a:t>
            </a:r>
            <a:r>
              <a:rPr lang="fa-IR" altLang="fa-IR" sz="2800" b="1" dirty="0" smtClean="0">
                <a:solidFill>
                  <a:srgbClr val="660066"/>
                </a:solidFill>
                <a:cs typeface="B Titr" panose="00000700000000000000" pitchFamily="2" charset="-78"/>
              </a:rPr>
              <a:t>»</a:t>
            </a:r>
            <a:endParaRPr lang="fa-IR" altLang="fa-IR" sz="2000" b="1" dirty="0">
              <a:solidFill>
                <a:srgbClr val="660066"/>
              </a:solidFill>
              <a:cs typeface="B Titr" panose="00000700000000000000" pitchFamily="2" charset="-78"/>
            </a:endParaRPr>
          </a:p>
          <a:p>
            <a:pPr marL="536575" indent="-536575" algn="just">
              <a:lnSpc>
                <a:spcPct val="20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ar-SA" altLang="fa-IR" sz="2800" dirty="0">
                <a:cs typeface="B Titr" panose="00000700000000000000" pitchFamily="2" charset="-78"/>
              </a:rPr>
              <a:t>در</a:t>
            </a:r>
            <a:r>
              <a:rPr lang="fa-IR" altLang="fa-IR" sz="2800" dirty="0">
                <a:cs typeface="B Titr" panose="00000700000000000000" pitchFamily="2" charset="-78"/>
              </a:rPr>
              <a:t> </a:t>
            </a:r>
            <a:r>
              <a:rPr lang="ar-SA" altLang="fa-IR" sz="2800" dirty="0">
                <a:cs typeface="B Titr" panose="00000700000000000000" pitchFamily="2" charset="-78"/>
              </a:rPr>
              <a:t>معناي فعلي نشان</a:t>
            </a:r>
            <a:r>
              <a:rPr lang="fa-IR" altLang="fa-IR" sz="2800" dirty="0">
                <a:cs typeface="B Titr" panose="00000700000000000000" pitchFamily="2" charset="-78"/>
              </a:rPr>
              <a:t>‌</a:t>
            </a:r>
            <a:r>
              <a:rPr lang="ar-SA" altLang="fa-IR" sz="2800" dirty="0">
                <a:cs typeface="B Titr" panose="00000700000000000000" pitchFamily="2" charset="-78"/>
              </a:rPr>
              <a:t>دهنده </a:t>
            </a:r>
            <a:r>
              <a:rPr lang="fa-IR" altLang="fa-IR" sz="2800" b="1" dirty="0">
                <a:solidFill>
                  <a:srgbClr val="660066"/>
                </a:solidFill>
                <a:cs typeface="B Titr" panose="00000700000000000000" pitchFamily="2" charset="-78"/>
              </a:rPr>
              <a:t>«</a:t>
            </a:r>
            <a:r>
              <a:rPr lang="ar-SA" altLang="fa-IR" sz="2800" b="1" dirty="0">
                <a:solidFill>
                  <a:srgbClr val="660066"/>
                </a:solidFill>
                <a:cs typeface="B Titr" panose="00000700000000000000" pitchFamily="2" charset="-78"/>
              </a:rPr>
              <a:t>واكنش عملي به تغييرات محيط</a:t>
            </a:r>
            <a:r>
              <a:rPr lang="fa-IR" altLang="fa-IR" sz="2800" b="1" dirty="0" smtClean="0">
                <a:solidFill>
                  <a:srgbClr val="660066"/>
                </a:solidFill>
                <a:cs typeface="B Titr" panose="00000700000000000000" pitchFamily="2" charset="-78"/>
              </a:rPr>
              <a:t>»</a:t>
            </a:r>
            <a:endParaRPr lang="fa-IR" altLang="fa-IR" sz="2000" b="1" dirty="0">
              <a:solidFill>
                <a:srgbClr val="660066"/>
              </a:solidFill>
              <a:cs typeface="B Titr" panose="00000700000000000000" pitchFamily="2" charset="-78"/>
            </a:endParaRPr>
          </a:p>
          <a:p>
            <a:pPr marL="536575" indent="-536575" algn="just">
              <a:lnSpc>
                <a:spcPct val="200000"/>
              </a:lnSpc>
              <a:buClr>
                <a:srgbClr val="800000"/>
              </a:buClr>
              <a:buFont typeface="Wingdings" panose="05000000000000000000" pitchFamily="2" charset="2"/>
              <a:buChar char="v"/>
            </a:pPr>
            <a:r>
              <a:rPr lang="fa-IR" altLang="fa-IR" sz="2800" dirty="0">
                <a:cs typeface="B Titr" panose="00000700000000000000" pitchFamily="2" charset="-78"/>
              </a:rPr>
              <a:t>فرآيندي </a:t>
            </a:r>
            <a:r>
              <a:rPr lang="fa-IR" alt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برنامه‌ريزي شده </a:t>
            </a:r>
            <a:r>
              <a:rPr lang="fa-IR" altLang="fa-IR" sz="2800" dirty="0">
                <a:cs typeface="B Titr" panose="00000700000000000000" pitchFamily="2" charset="-78"/>
              </a:rPr>
              <a:t>و </a:t>
            </a:r>
            <a:r>
              <a:rPr lang="fa-IR" altLang="fa-IR" sz="2800" dirty="0">
                <a:solidFill>
                  <a:srgbClr val="00B050"/>
                </a:solidFill>
                <a:cs typeface="B Titr" panose="00000700000000000000" pitchFamily="2" charset="-78"/>
              </a:rPr>
              <a:t>نظام‌مند</a:t>
            </a:r>
            <a:r>
              <a:rPr lang="fa-IR" altLang="fa-IR" sz="2800" dirty="0">
                <a:cs typeface="B Titr" panose="00000700000000000000" pitchFamily="2" charset="-78"/>
              </a:rPr>
              <a:t> كه با بهره‌گيري از </a:t>
            </a:r>
            <a:r>
              <a:rPr lang="fa-IR" alt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ارزش</a:t>
            </a:r>
            <a:r>
              <a:rPr lang="en-US" alt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‌</a:t>
            </a:r>
            <a:r>
              <a:rPr lang="fa-IR" alt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ها </a:t>
            </a:r>
            <a:r>
              <a:rPr lang="fa-IR" altLang="fa-IR" sz="2800" dirty="0">
                <a:cs typeface="B Titr" panose="00000700000000000000" pitchFamily="2" charset="-78"/>
              </a:rPr>
              <a:t>و </a:t>
            </a:r>
            <a:r>
              <a:rPr lang="fa-IR" altLang="fa-IR" sz="2800" dirty="0">
                <a:solidFill>
                  <a:srgbClr val="007635"/>
                </a:solidFill>
                <a:cs typeface="B Titr" panose="00000700000000000000" pitchFamily="2" charset="-78"/>
              </a:rPr>
              <a:t>اصول رفتاري </a:t>
            </a:r>
            <a:r>
              <a:rPr lang="fa-IR" altLang="fa-IR" sz="2800" dirty="0">
                <a:cs typeface="B Titr" panose="00000700000000000000" pitchFamily="2" charset="-78"/>
              </a:rPr>
              <a:t>در سازمان، در پي </a:t>
            </a:r>
            <a:r>
              <a:rPr lang="fa-IR" alt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‌افزايش </a:t>
            </a:r>
            <a:r>
              <a:rPr lang="fa-IR" altLang="fa-IR" sz="2800" b="1" dirty="0">
                <a:solidFill>
                  <a:srgbClr val="FF0000"/>
                </a:solidFill>
                <a:cs typeface="B Titr" panose="00000700000000000000" pitchFamily="2" charset="-78"/>
              </a:rPr>
              <a:t>اثربخشي فردي </a:t>
            </a:r>
            <a:r>
              <a:rPr lang="fa-IR" alt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و </a:t>
            </a:r>
            <a:r>
              <a:rPr lang="fa-IR" altLang="fa-IR" sz="2800" b="1" dirty="0">
                <a:solidFill>
                  <a:srgbClr val="FF0000"/>
                </a:solidFill>
                <a:cs typeface="B Titr" panose="00000700000000000000" pitchFamily="2" charset="-78"/>
              </a:rPr>
              <a:t>سازماني</a:t>
            </a:r>
            <a:r>
              <a:rPr lang="fa-IR" alt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 </a:t>
            </a:r>
            <a:r>
              <a:rPr lang="fa-IR" altLang="fa-IR" sz="2800" dirty="0">
                <a:cs typeface="B Titr" panose="00000700000000000000" pitchFamily="2" charset="-78"/>
              </a:rPr>
              <a:t>است.</a:t>
            </a:r>
            <a:endParaRPr lang="en-US" altLang="fa-IR" sz="2800" dirty="0">
              <a:cs typeface="B Titr" panose="000007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49836" y="6381328"/>
            <a:ext cx="306495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5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220799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6306823"/>
              </p:ext>
            </p:extLst>
          </p:nvPr>
        </p:nvGraphicFramePr>
        <p:xfrm>
          <a:off x="457200" y="914400"/>
          <a:ext cx="8228543" cy="5843016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{5940675A-B579-460E-94D1-54222C63F5DA}</a:tableStyleId>
              </a:tblPr>
              <a:tblGrid>
                <a:gridCol w="67419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65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6056"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800" dirty="0" smtClean="0">
                          <a:solidFill>
                            <a:schemeClr val="bg1"/>
                          </a:solidFill>
                          <a:effectLst/>
                          <a:cs typeface="B Titr" panose="00000700000000000000" pitchFamily="2" charset="-78"/>
                        </a:rPr>
                        <a:t>عنوان طرح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prst="relaxedInset"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800" dirty="0" smtClean="0">
                          <a:solidFill>
                            <a:schemeClr val="bg1"/>
                          </a:solidFill>
                          <a:effectLst/>
                          <a:cs typeface="B Titr" panose="00000700000000000000" pitchFamily="2" charset="-78"/>
                        </a:rPr>
                        <a:t>سال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921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تامین مدیر، استعدادیابی و جانشین پروری شرکت توزیع نیروی برق شیراز (مرحله دوم)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1389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1097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بهبود و توسعه قابلیت های منابع انسانی شرکت توزیع نیروی برق کردستان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1389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1097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بهبود و توسعه قابلیت های منابع انسانی شرکت توزیع نیروی برق آذربایجان شرقی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1389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1097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تامین مدیر، استعدادیابی و جانشین پروری شرکت برق منطقه ای تهران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1389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1097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توسعه و بهبود منابع انسانی شرکت توزیع نیروی زنجان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1390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1097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توسعه و بهبود منابع انسانی شرکت توزیع نیروی برق همدان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1390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1097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توسعه و بهبود منابع انسانی شرکت توزیع نیروی برق هرمزگان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1390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1097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توسعه و بهبود منابع انسانی شرکت توزیع نیروی برق گلستان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1390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1097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تامین مدیر، استعدادیابی و جانشین پروری شرکت توزیع نیروی برق استان فارس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1390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1097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ارائه </a:t>
                      </a: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بازخورد فردی به کارکنان شرکت برق منطقه ای اصفهان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1391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1097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ارائه </a:t>
                      </a: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بازخورد فردی به کارکنان شرکت سانا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1391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1097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توسعه و بهبود منابع انسانی شرکت توزیع نیروی برق تبریز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1391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1097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توسعه و بهبود منابع انسانی شرکت توزیع نیروی برق گیلان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1391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1097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توسعه و بهبود منابع انسانی شرکت برق منطقه ای زنجان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1391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1097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توسعه و بهبود منابع انسانی شرکت برق منطقه ای اصفهان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1391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1097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توسعه و بهبود منابع انسانی شرکت برق منطقه ای مازندران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1391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81097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توسعه و بهبود منابع انسانی </a:t>
                      </a:r>
                      <a:r>
                        <a:rPr lang="ar-SA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شرکت </a:t>
                      </a: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توزیع ب</a:t>
                      </a:r>
                      <a:r>
                        <a:rPr lang="ar-SA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رق</a:t>
                      </a: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 شهرستان اصفهان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1392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81097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ارزیابی </a:t>
                      </a: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روانشناختی داوطلبان استخدام </a:t>
                      </a:r>
                      <a:r>
                        <a:rPr lang="ar-SA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شرکت توزیع برق </a:t>
                      </a: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فارس 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1392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81097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ارزیابی </a:t>
                      </a: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روانشناختی داوطلبان استخدام شرکت مدیریت شبکه برق ایران 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a-IR" sz="1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1392</a:t>
                      </a:r>
                      <a:endParaRPr lang="en-US" sz="14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pic>
        <p:nvPicPr>
          <p:cNvPr id="5" name="Picture 4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7772406" y="-33632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600200" y="0"/>
            <a:ext cx="64008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2400" dirty="0" smtClean="0">
                <a:solidFill>
                  <a:srgbClr val="FF0000"/>
                </a:solidFill>
                <a:cs typeface="B Titr" panose="00000700000000000000" pitchFamily="2" charset="-78"/>
              </a:rPr>
              <a:t>عملکرد کانون ارزیابی (قبل از شروع فرایند اخذ مجوز)</a:t>
            </a:r>
            <a:endParaRPr lang="en-US" sz="24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0" y="8864"/>
            <a:ext cx="1816597" cy="1057936"/>
            <a:chOff x="6641604" y="5486399"/>
            <a:chExt cx="2273795" cy="1305367"/>
          </a:xfrm>
        </p:grpSpPr>
        <p:sp>
          <p:nvSpPr>
            <p:cNvPr id="10" name="Oval 9"/>
            <p:cNvSpPr/>
            <p:nvPr/>
          </p:nvSpPr>
          <p:spPr>
            <a:xfrm>
              <a:off x="6858002" y="5486399"/>
              <a:ext cx="1828798" cy="130536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6641604" y="5557469"/>
              <a:ext cx="2273795" cy="1047781"/>
              <a:chOff x="3524411" y="4221089"/>
              <a:chExt cx="1728192" cy="824314"/>
            </a:xfrm>
          </p:grpSpPr>
          <p:pic>
            <p:nvPicPr>
              <p:cNvPr id="12" name="Picture 3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370" r="11629"/>
              <a:stretch/>
            </p:blipFill>
            <p:spPr bwMode="auto">
              <a:xfrm>
                <a:off x="3974461" y="4370492"/>
                <a:ext cx="828092" cy="5490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5097" y="4221089"/>
                <a:ext cx="360507" cy="2927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4" name="Title 1"/>
              <p:cNvSpPr txBox="1">
                <a:spLocks/>
              </p:cNvSpPr>
              <p:nvPr/>
            </p:nvSpPr>
            <p:spPr>
              <a:xfrm>
                <a:off x="3524411" y="4757371"/>
                <a:ext cx="1728192" cy="2880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fontScale="67500" lnSpcReduction="20000"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fa-IR" sz="2400" dirty="0" smtClean="0">
                    <a:solidFill>
                      <a:srgbClr val="002060"/>
                    </a:solidFill>
                    <a:cs typeface="B Morvarid" panose="00000400000000000000" pitchFamily="2" charset="-78"/>
                  </a:rPr>
                  <a:t>کانون ارزیابی</a:t>
                </a:r>
                <a:endParaRPr lang="en-US" sz="2400" dirty="0">
                  <a:solidFill>
                    <a:srgbClr val="002060"/>
                  </a:solidFill>
                  <a:cs typeface="B Morvarid" panose="00000400000000000000" pitchFamily="2" charset="-78"/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-70706" y="6381328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50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206802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7772406" y="-33632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3105093"/>
              </p:ext>
            </p:extLst>
          </p:nvPr>
        </p:nvGraphicFramePr>
        <p:xfrm>
          <a:off x="533400" y="959723"/>
          <a:ext cx="8151126" cy="5987034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{5940675A-B579-460E-94D1-54222C63F5DA}</a:tableStyleId>
              </a:tblPr>
              <a:tblGrid>
                <a:gridCol w="6280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08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1758"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900" dirty="0" smtClean="0">
                          <a:solidFill>
                            <a:schemeClr val="bg1"/>
                          </a:solidFill>
                          <a:effectLst/>
                          <a:cs typeface="B Titr" panose="00000700000000000000" pitchFamily="2" charset="-78"/>
                        </a:rPr>
                        <a:t>عنوان طرح</a:t>
                      </a:r>
                      <a:endParaRPr lang="en-US" sz="19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cell3D prstMaterial="dkEdge">
                      <a:bevel prst="relaxedInset"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900" dirty="0" smtClean="0">
                          <a:solidFill>
                            <a:schemeClr val="bg1"/>
                          </a:solidFill>
                          <a:effectLst/>
                          <a:cs typeface="B Titr" panose="00000700000000000000" pitchFamily="2" charset="-78"/>
                        </a:rPr>
                        <a:t>سال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80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ارائه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بازخورد فردی به کارکنان شرکت برق منطقه ای تهران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1392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980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ارائه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بازخورد فردی به کارکنان شرکت توزیع برق شهرستان اصفهان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1392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980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توسعه و بهبود منابع انسانی پژوهشگاه نیرو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1392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0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توسعه و بهبود منابع انسانی </a:t>
                      </a:r>
                      <a:r>
                        <a:rPr lang="ar-SA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شرکت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توزیع برق آذربایجان غربی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1392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980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توسعه و بهبود منابع انسانی </a:t>
                      </a:r>
                      <a:r>
                        <a:rPr lang="ar-SA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شرکت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برق منطقه ای سیستان و بلوچستان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1393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0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توسعه و بهبود منابع انسانی </a:t>
                      </a:r>
                      <a:r>
                        <a:rPr lang="ar-SA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شرکت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توزیع ب</a:t>
                      </a:r>
                      <a:r>
                        <a:rPr lang="ar-SA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رق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استان خراسان شمالی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1393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980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توسعه و بهبود منابع انسانی </a:t>
                      </a:r>
                      <a:r>
                        <a:rPr lang="ar-SA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شرکت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مدیریت تولید برق لوشان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1393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980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توسعه و بهبود منابع انسانی </a:t>
                      </a:r>
                      <a:r>
                        <a:rPr lang="ar-SA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شرکت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توزیع ب</a:t>
                      </a:r>
                      <a:r>
                        <a:rPr lang="ar-SA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رق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 استان یزد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1393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980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توسعه و بهبود منابع انسانی </a:t>
                      </a:r>
                      <a:r>
                        <a:rPr lang="ar-SA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شرکت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توزیع ب</a:t>
                      </a:r>
                      <a:r>
                        <a:rPr lang="ar-SA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رق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شیراز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1393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980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ارزیابی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روانشناختی داوطلبان استخدام </a:t>
                      </a:r>
                      <a:r>
                        <a:rPr lang="ar-SA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شرکت توزیع برق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فارس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1393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980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توسعه و بهبود منابع انسانی </a:t>
                      </a:r>
                      <a:r>
                        <a:rPr lang="ar-SA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شرکت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توزیع ب</a:t>
                      </a:r>
                      <a:r>
                        <a:rPr lang="ar-SA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رق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 استان گیلان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1393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980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توسعه و بهبود منابع انسانی </a:t>
                      </a:r>
                      <a:r>
                        <a:rPr lang="ar-SA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شرکت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برق منطقه ای غرب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1393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6980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توسعه و بهبود منابع انسانی </a:t>
                      </a:r>
                      <a:r>
                        <a:rPr lang="ar-SA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شرکت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مدیریت تولید برق یزد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1393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9809">
                <a:tc>
                  <a:txBody>
                    <a:bodyPr/>
                    <a:lstStyle/>
                    <a:p>
                      <a:pPr algn="ctr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2000" kern="1200" dirty="0" smtClean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20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توسعه و به روز رسانی بانک اطلاعات مدیران ارشد </a:t>
                      </a:r>
                      <a:r>
                        <a:rPr lang="ar-SA" sz="20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شرکت </a:t>
                      </a:r>
                      <a:r>
                        <a:rPr lang="fa-IR" sz="20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توانیر</a:t>
                      </a:r>
                      <a:endParaRPr lang="en-US" sz="20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a-IR" sz="2000" kern="1200" dirty="0">
                          <a:solidFill>
                            <a:srgbClr val="FF0000"/>
                          </a:solidFill>
                          <a:effectLst/>
                          <a:cs typeface="B Titr" panose="00000700000000000000" pitchFamily="2" charset="-78"/>
                        </a:rPr>
                        <a:t>1393</a:t>
                      </a:r>
                      <a:endParaRPr lang="en-US" sz="2000" b="1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6980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توسعه و بهبود منابع انسانی </a:t>
                      </a:r>
                      <a:r>
                        <a:rPr lang="ar-SA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شرکت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توزیع ب</a:t>
                      </a:r>
                      <a:r>
                        <a:rPr lang="ar-SA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رق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 استان گلستان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1393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6980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توسعه و بهبود منابع انسانی </a:t>
                      </a:r>
                      <a:r>
                        <a:rPr lang="ar-SA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شرکت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توزیع ب</a:t>
                      </a:r>
                      <a:r>
                        <a:rPr lang="ar-SA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رق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استان البرز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1393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6980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توسعه و بهبود منابع انسانی </a:t>
                      </a:r>
                      <a:r>
                        <a:rPr lang="ar-SA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شرکت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برق منطقه ای تهران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1393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6980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ارائه </a:t>
                      </a: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بازخورد فردی به کارکنان شرکت توزیع نیروی برق کرمانشاه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1393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69809">
                <a:tc>
                  <a:txBody>
                    <a:bodyPr/>
                    <a:lstStyle/>
                    <a:p>
                      <a:pPr algn="justLow" rtl="1">
                        <a:lnSpc>
                          <a:spcPct val="135000"/>
                        </a:lnSpc>
                        <a:spcAft>
                          <a:spcPts val="0"/>
                        </a:spcAft>
                        <a:tabLst>
                          <a:tab pos="6286500" algn="l"/>
                        </a:tabLs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طرح توسعه و بروزرسانی اطلاعات کارکنان و مدیران شرکت توانیر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>
                    <a:cell3D prstMaterial="dkEdge">
                      <a:bevel prst="relaxedInset"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spcAft>
                          <a:spcPts val="0"/>
                        </a:spcAft>
                      </a:pPr>
                      <a:r>
                        <a:rPr lang="fa-IR" sz="1400" kern="12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1394</a:t>
                      </a:r>
                      <a:endParaRPr lang="en-US" sz="1400" b="1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33085" marR="33085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1600200" y="90193"/>
            <a:ext cx="64008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2400" dirty="0" smtClean="0">
                <a:solidFill>
                  <a:srgbClr val="FF0000"/>
                </a:solidFill>
                <a:cs typeface="B Titr" panose="00000700000000000000" pitchFamily="2" charset="-78"/>
              </a:rPr>
              <a:t>عملکرد کانون ارزیابی (قبل از شروع فرایند اخذ مجوز)</a:t>
            </a:r>
            <a:endParaRPr lang="en-US" sz="24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0" y="8864"/>
            <a:ext cx="1816597" cy="1057936"/>
            <a:chOff x="6641604" y="5486399"/>
            <a:chExt cx="2273795" cy="1305367"/>
          </a:xfrm>
        </p:grpSpPr>
        <p:sp>
          <p:nvSpPr>
            <p:cNvPr id="10" name="Oval 9"/>
            <p:cNvSpPr/>
            <p:nvPr/>
          </p:nvSpPr>
          <p:spPr>
            <a:xfrm>
              <a:off x="6858002" y="5486399"/>
              <a:ext cx="1828798" cy="130536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6641604" y="5557469"/>
              <a:ext cx="2273795" cy="1047781"/>
              <a:chOff x="3524411" y="4221089"/>
              <a:chExt cx="1728192" cy="824314"/>
            </a:xfrm>
          </p:grpSpPr>
          <p:pic>
            <p:nvPicPr>
              <p:cNvPr id="12" name="Picture 3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370" r="11629"/>
              <a:stretch/>
            </p:blipFill>
            <p:spPr bwMode="auto">
              <a:xfrm>
                <a:off x="3974461" y="4370492"/>
                <a:ext cx="828092" cy="5490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5097" y="4221089"/>
                <a:ext cx="360507" cy="2927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4" name="Title 1"/>
              <p:cNvSpPr txBox="1">
                <a:spLocks/>
              </p:cNvSpPr>
              <p:nvPr/>
            </p:nvSpPr>
            <p:spPr>
              <a:xfrm>
                <a:off x="3524411" y="4757371"/>
                <a:ext cx="1728192" cy="2880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fontScale="67500" lnSpcReduction="20000"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fa-IR" sz="2400" dirty="0" smtClean="0">
                    <a:solidFill>
                      <a:srgbClr val="002060"/>
                    </a:solidFill>
                    <a:cs typeface="B Morvarid" panose="00000400000000000000" pitchFamily="2" charset="-78"/>
                  </a:rPr>
                  <a:t>کانون ارزیابی</a:t>
                </a:r>
                <a:endParaRPr lang="en-US" sz="2400" dirty="0">
                  <a:solidFill>
                    <a:srgbClr val="002060"/>
                  </a:solidFill>
                  <a:cs typeface="B Morvarid" panose="00000400000000000000" pitchFamily="2" charset="-78"/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-70706" y="6309320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51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46098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95157" y="257294"/>
            <a:ext cx="59436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a-IR" altLang="en-US" sz="2400" b="1" dirty="0" smtClean="0">
                <a:solidFill>
                  <a:srgbClr val="FF0000"/>
                </a:solidFill>
                <a:latin typeface="Cambria" pitchFamily="18" charset="0"/>
                <a:ea typeface="Times New Roman" pitchFamily="18" charset="0"/>
                <a:cs typeface="B Titr" pitchFamily="2" charset="-78"/>
              </a:rPr>
              <a:t>تعداد کارکنان ارزیابی شده شرکت ها به تفکیک سطح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fa-IR" altLang="en-US" sz="2400" b="1" dirty="0">
                <a:solidFill>
                  <a:srgbClr val="FF0000"/>
                </a:solidFill>
                <a:latin typeface="Cambria" pitchFamily="18" charset="0"/>
                <a:ea typeface="Times New Roman" pitchFamily="18" charset="0"/>
                <a:cs typeface="B Titr" pitchFamily="2" charset="-78"/>
              </a:rPr>
              <a:t>(پیش از اقدام جهت اخذ مجوز- تا سال 1394) </a:t>
            </a:r>
            <a:endParaRPr lang="en-US" altLang="en-US" sz="2400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9738235"/>
              </p:ext>
            </p:extLst>
          </p:nvPr>
        </p:nvGraphicFramePr>
        <p:xfrm>
          <a:off x="381002" y="1981202"/>
          <a:ext cx="8534399" cy="2929757"/>
        </p:xfrm>
        <a:graphic>
          <a:graphicData uri="http://schemas.openxmlformats.org/drawingml/2006/table">
            <a:tbl>
              <a:tblPr rtl="1" firstRow="1" firstCol="1" bandRow="1">
                <a:tableStyleId>{8799B23B-EC83-4686-B30A-512413B5E67A}</a:tableStyleId>
              </a:tblPr>
              <a:tblGrid>
                <a:gridCol w="6006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0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23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32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71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44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368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2054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01482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شرکت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مدیر ارشد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معاون یا مشاور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مدیر با مجری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رئیس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کارشناس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جمع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0267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1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تابعه توانیر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B Titr" panose="00000700000000000000" pitchFamily="2" charset="-78"/>
                        </a:rPr>
                        <a:t>248</a:t>
                      </a:r>
                      <a:endParaRPr lang="en-US" sz="240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B Titr" panose="00000700000000000000" pitchFamily="2" charset="-78"/>
                        </a:rPr>
                        <a:t>618</a:t>
                      </a:r>
                      <a:endParaRPr lang="en-US" sz="240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1104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497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1475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3942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0267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B Titr" panose="00000700000000000000" pitchFamily="2" charset="-78"/>
                        </a:rPr>
                        <a:t>2</a:t>
                      </a:r>
                      <a:endParaRPr lang="en-US" sz="240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cs typeface="B Titr" panose="00000700000000000000" pitchFamily="2" charset="-78"/>
                        </a:rPr>
                        <a:t>توزیع</a:t>
                      </a:r>
                      <a:endParaRPr lang="en-US" sz="240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9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150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764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1027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1361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3311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3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تولید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0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5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52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81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86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cs typeface="B Titr" panose="00000700000000000000" pitchFamily="2" charset="-78"/>
                        </a:rPr>
                        <a:t>224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 smtClean="0">
                          <a:effectLst/>
                          <a:cs typeface="B Titr" panose="00000700000000000000" pitchFamily="2" charset="-78"/>
                        </a:rPr>
                        <a:t>جمع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 smtClean="0">
                          <a:effectLst/>
                          <a:cs typeface="B Titr" panose="00000700000000000000" pitchFamily="2" charset="-78"/>
                        </a:rPr>
                        <a:t>257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 smtClean="0">
                          <a:effectLst/>
                          <a:cs typeface="B Titr" panose="00000700000000000000" pitchFamily="2" charset="-78"/>
                        </a:rPr>
                        <a:t>773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 smtClean="0">
                          <a:effectLst/>
                          <a:cs typeface="B Titr" panose="00000700000000000000" pitchFamily="2" charset="-78"/>
                        </a:rPr>
                        <a:t>1920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 smtClean="0">
                          <a:effectLst/>
                          <a:cs typeface="B Titr" panose="00000700000000000000" pitchFamily="2" charset="-78"/>
                        </a:rPr>
                        <a:t>1605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 smtClean="0">
                          <a:effectLst/>
                          <a:cs typeface="B Titr" panose="00000700000000000000" pitchFamily="2" charset="-78"/>
                        </a:rPr>
                        <a:t>2922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 smtClean="0">
                          <a:effectLst/>
                          <a:cs typeface="B Titr" panose="00000700000000000000" pitchFamily="2" charset="-78"/>
                        </a:rPr>
                        <a:t>7477</a:t>
                      </a:r>
                      <a:endParaRPr lang="en-US" sz="24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4" name="Picture 3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7772406" y="28575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0" y="71071"/>
            <a:ext cx="1816597" cy="1057936"/>
            <a:chOff x="6641604" y="5486399"/>
            <a:chExt cx="2273795" cy="1305367"/>
          </a:xfrm>
        </p:grpSpPr>
        <p:sp>
          <p:nvSpPr>
            <p:cNvPr id="9" name="Oval 8"/>
            <p:cNvSpPr/>
            <p:nvPr/>
          </p:nvSpPr>
          <p:spPr>
            <a:xfrm>
              <a:off x="6858002" y="5486399"/>
              <a:ext cx="1828798" cy="130536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6641604" y="5557469"/>
              <a:ext cx="2273795" cy="1047781"/>
              <a:chOff x="3524411" y="4221089"/>
              <a:chExt cx="1728192" cy="824314"/>
            </a:xfrm>
          </p:grpSpPr>
          <p:pic>
            <p:nvPicPr>
              <p:cNvPr id="11" name="Picture 3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370" r="11629"/>
              <a:stretch/>
            </p:blipFill>
            <p:spPr bwMode="auto">
              <a:xfrm>
                <a:off x="3974461" y="4370492"/>
                <a:ext cx="828092" cy="5490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2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5097" y="4221089"/>
                <a:ext cx="360507" cy="2927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3" name="Title 1"/>
              <p:cNvSpPr txBox="1">
                <a:spLocks/>
              </p:cNvSpPr>
              <p:nvPr/>
            </p:nvSpPr>
            <p:spPr>
              <a:xfrm>
                <a:off x="3524411" y="4757371"/>
                <a:ext cx="1728192" cy="2880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fontScale="67500" lnSpcReduction="20000"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fa-IR" sz="2400" dirty="0" smtClean="0">
                    <a:solidFill>
                      <a:srgbClr val="002060"/>
                    </a:solidFill>
                    <a:cs typeface="B Morvarid" panose="00000400000000000000" pitchFamily="2" charset="-78"/>
                  </a:rPr>
                  <a:t>کانون ارزیابی</a:t>
                </a:r>
                <a:endParaRPr lang="en-US" sz="2400" dirty="0">
                  <a:solidFill>
                    <a:srgbClr val="002060"/>
                  </a:solidFill>
                  <a:cs typeface="B Morvarid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9253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716039" y="303002"/>
            <a:ext cx="18501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dirty="0" smtClean="0">
                <a:solidFill>
                  <a:schemeClr val="bg1"/>
                </a:solidFill>
                <a:cs typeface="B Titr" panose="00000700000000000000" pitchFamily="2" charset="-78"/>
              </a:rPr>
              <a:t>احراز شایستگی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4" y="-6517"/>
            <a:ext cx="9122316" cy="6747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6-Point Star 1"/>
          <p:cNvSpPr/>
          <p:nvPr/>
        </p:nvSpPr>
        <p:spPr>
          <a:xfrm>
            <a:off x="395536" y="822917"/>
            <a:ext cx="1584176" cy="1137320"/>
          </a:xfrm>
          <a:prstGeom prst="star6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 smtClean="0">
                <a:solidFill>
                  <a:srgbClr val="C00000"/>
                </a:solidFill>
                <a:cs typeface="B Titr" panose="00000700000000000000" pitchFamily="2" charset="-78"/>
              </a:rPr>
              <a:t>مجوز</a:t>
            </a:r>
            <a:endParaRPr lang="fa-IR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6" name="Oval 5"/>
          <p:cNvSpPr/>
          <p:nvPr/>
        </p:nvSpPr>
        <p:spPr>
          <a:xfrm>
            <a:off x="21684" y="373332"/>
            <a:ext cx="2416716" cy="466107"/>
          </a:xfrm>
          <a:prstGeom prst="ellipse">
            <a:avLst/>
          </a:prstGeom>
          <a:noFill/>
          <a:ln>
            <a:solidFill>
              <a:srgbClr val="FF000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49" y="1524001"/>
            <a:ext cx="8556189" cy="45139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5181601"/>
            <a:ext cx="2768600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1944" y="6309320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53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38336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1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2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2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2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8" dur="2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896678"/>
              </p:ext>
            </p:extLst>
          </p:nvPr>
        </p:nvGraphicFramePr>
        <p:xfrm>
          <a:off x="304800" y="1129007"/>
          <a:ext cx="8610600" cy="5533494"/>
        </p:xfrm>
        <a:graphic>
          <a:graphicData uri="http://schemas.openxmlformats.org/drawingml/2006/table">
            <a:tbl>
              <a:tblPr rtl="1" firstRow="1" bandRow="1">
                <a:tableStyleId>{8799B23B-EC83-4686-B30A-512413B5E67A}</a:tableStyleId>
              </a:tblPr>
              <a:tblGrid>
                <a:gridCol w="6897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346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09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34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436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82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1737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ردیف</a:t>
                      </a:r>
                      <a:endParaRPr lang="fa-IR" sz="1600" dirty="0">
                        <a:solidFill>
                          <a:srgbClr val="FF000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نام شرکت</a:t>
                      </a:r>
                      <a:endParaRPr lang="fa-IR" sz="1600" dirty="0">
                        <a:solidFill>
                          <a:srgbClr val="FF000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تعداد</a:t>
                      </a:r>
                      <a:endParaRPr lang="fa-IR" sz="1600" dirty="0">
                        <a:solidFill>
                          <a:srgbClr val="FF000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ردیف</a:t>
                      </a:r>
                      <a:endParaRPr lang="fa-IR" sz="1600" dirty="0">
                        <a:solidFill>
                          <a:srgbClr val="FF000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نام شرکت</a:t>
                      </a:r>
                      <a:endParaRPr lang="fa-IR" sz="1600" dirty="0">
                        <a:solidFill>
                          <a:srgbClr val="FF000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تعداد</a:t>
                      </a:r>
                      <a:endParaRPr lang="fa-IR" sz="1600" dirty="0">
                        <a:solidFill>
                          <a:srgbClr val="FF000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1737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1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شرکت توانیر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209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14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توزیع</a:t>
                      </a:r>
                      <a:r>
                        <a:rPr lang="fa-IR" sz="1600" baseline="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 نیروی برق لرستان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25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1737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2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برق منطقه ای تهران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88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15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توزیع</a:t>
                      </a:r>
                      <a:r>
                        <a:rPr lang="fa-IR" sz="1600" baseline="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 نیروی برق مازندران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227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1737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3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برق منطقه ای خراسان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95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16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مدیریت تولید </a:t>
                      </a:r>
                      <a:r>
                        <a:rPr lang="fa-IR" sz="1600" baseline="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برق اهواز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3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1737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4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برق منطقه ای سمنان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20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17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مدیریت تولید </a:t>
                      </a:r>
                      <a:r>
                        <a:rPr lang="fa-IR" sz="1600" baseline="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برق ری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8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1737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5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برق منطقه ای گیلان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120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18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مدیریت تولید </a:t>
                      </a:r>
                      <a:r>
                        <a:rPr lang="fa-IR" sz="1600" baseline="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برق کرمان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10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1737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6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توزیع</a:t>
                      </a:r>
                      <a:r>
                        <a:rPr lang="fa-IR" sz="1600" baseline="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 نیروی برق اردبیل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91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19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مدیریت تولید </a:t>
                      </a:r>
                      <a:r>
                        <a:rPr lang="fa-IR" sz="1600" baseline="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برق خیام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30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954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7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توزیع</a:t>
                      </a:r>
                      <a:r>
                        <a:rPr lang="fa-IR" sz="1600" baseline="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 نیروی برق اهواز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58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20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مدیریت تولید </a:t>
                      </a:r>
                      <a:r>
                        <a:rPr lang="fa-IR" sz="1600" baseline="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برق بیستون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63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660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8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توزیع</a:t>
                      </a:r>
                      <a:r>
                        <a:rPr lang="fa-IR" sz="1600" baseline="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 نیروی برق خراسان رضوی</a:t>
                      </a:r>
                      <a:endParaRPr lang="fa-IR" sz="32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57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21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مدیریت تولید </a:t>
                      </a:r>
                      <a:r>
                        <a:rPr lang="fa-IR" sz="1600" baseline="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برق شهید رجائی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21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1737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9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توزیع</a:t>
                      </a:r>
                      <a:r>
                        <a:rPr lang="fa-IR" sz="1600" baseline="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 نیروی برق خوزستان</a:t>
                      </a:r>
                      <a:endParaRPr lang="fa-IR" sz="32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134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22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مدیریت تولید </a:t>
                      </a:r>
                      <a:r>
                        <a:rPr lang="fa-IR" sz="1600" baseline="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برق طرشت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30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1737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10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توزیع</a:t>
                      </a:r>
                      <a:r>
                        <a:rPr lang="fa-IR" sz="1600" baseline="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 نیروی برق سمنان</a:t>
                      </a:r>
                      <a:endParaRPr lang="fa-IR" sz="32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3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23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سابا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44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1737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11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توزیع</a:t>
                      </a:r>
                      <a:r>
                        <a:rPr lang="fa-IR" sz="1600" baseline="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 نیروی برق فارس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267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24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مدیریت شبکه برق ایران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62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1737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12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توزیع</a:t>
                      </a:r>
                      <a:r>
                        <a:rPr lang="fa-IR" sz="1600" baseline="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 نیروی برق قزوین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11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25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آبفا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111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1737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13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توزیع</a:t>
                      </a:r>
                      <a:r>
                        <a:rPr lang="fa-IR" sz="1600" baseline="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 نیروی برق قم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30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26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سازمان بنادر و کشتیرانی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84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1737">
                <a:tc gridSpan="4"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مجموع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r" rtl="1"/>
                      <a:endParaRPr lang="fa-IR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 sz="10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1901</a:t>
                      </a:r>
                      <a:endParaRPr lang="fa-IR" sz="1600" dirty="0">
                        <a:solidFill>
                          <a:srgbClr val="002060"/>
                        </a:solidFill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pic>
        <p:nvPicPr>
          <p:cNvPr id="4" name="Picture 3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7772406" y="28575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600200" y="152400"/>
            <a:ext cx="64008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2400" dirty="0" smtClean="0">
                <a:solidFill>
                  <a:srgbClr val="FF0000"/>
                </a:solidFill>
                <a:cs typeface="B Titr" panose="00000700000000000000" pitchFamily="2" charset="-78"/>
              </a:rPr>
              <a:t>عملکرد کانون ارزیابی (پس از اخذ مجوز)</a:t>
            </a:r>
            <a:endParaRPr lang="en-US" sz="24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71071"/>
            <a:ext cx="1816597" cy="1057936"/>
            <a:chOff x="6641604" y="5486399"/>
            <a:chExt cx="2273795" cy="1305367"/>
          </a:xfrm>
        </p:grpSpPr>
        <p:sp>
          <p:nvSpPr>
            <p:cNvPr id="7" name="Oval 6"/>
            <p:cNvSpPr/>
            <p:nvPr/>
          </p:nvSpPr>
          <p:spPr>
            <a:xfrm>
              <a:off x="6858002" y="5486399"/>
              <a:ext cx="1828798" cy="130536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6641604" y="5557469"/>
              <a:ext cx="2273795" cy="1047781"/>
              <a:chOff x="3524411" y="4221089"/>
              <a:chExt cx="1728192" cy="824314"/>
            </a:xfrm>
          </p:grpSpPr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370" r="11629"/>
              <a:stretch/>
            </p:blipFill>
            <p:spPr bwMode="auto">
              <a:xfrm>
                <a:off x="3974461" y="4370492"/>
                <a:ext cx="828092" cy="5490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5097" y="4221089"/>
                <a:ext cx="360507" cy="2927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2" name="Title 1"/>
              <p:cNvSpPr txBox="1">
                <a:spLocks/>
              </p:cNvSpPr>
              <p:nvPr/>
            </p:nvSpPr>
            <p:spPr>
              <a:xfrm>
                <a:off x="3524411" y="4757371"/>
                <a:ext cx="1728192" cy="2880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fontScale="67500" lnSpcReduction="20000"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fa-IR" sz="2400" dirty="0" smtClean="0">
                    <a:solidFill>
                      <a:srgbClr val="002060"/>
                    </a:solidFill>
                    <a:cs typeface="B Morvarid" panose="00000400000000000000" pitchFamily="2" charset="-78"/>
                  </a:rPr>
                  <a:t>کانون ارزیابی</a:t>
                </a:r>
                <a:endParaRPr lang="en-US" sz="2400" dirty="0">
                  <a:solidFill>
                    <a:srgbClr val="002060"/>
                  </a:solidFill>
                  <a:cs typeface="B Morvarid" panose="00000400000000000000" pitchFamily="2" charset="-78"/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-70706" y="6453336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54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869369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3100" y="592155"/>
            <a:ext cx="5715000" cy="474661"/>
          </a:xfrm>
        </p:spPr>
        <p:txBody>
          <a:bodyPr>
            <a:noAutofit/>
          </a:bodyPr>
          <a:lstStyle/>
          <a:p>
            <a:r>
              <a:rPr lang="fa-IR" sz="2000" dirty="0" smtClean="0">
                <a:solidFill>
                  <a:srgbClr val="FF0000"/>
                </a:solidFill>
                <a:cs typeface="B Titr" panose="00000700000000000000" pitchFamily="2" charset="-78"/>
              </a:rPr>
              <a:t>به تفکیک سطح سازمانی</a:t>
            </a:r>
            <a:endParaRPr lang="en-US" sz="20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802418"/>
              </p:ext>
            </p:extLst>
          </p:nvPr>
        </p:nvGraphicFramePr>
        <p:xfrm>
          <a:off x="1371600" y="1397007"/>
          <a:ext cx="6553200" cy="4978389"/>
        </p:xfrm>
        <a:graphic>
          <a:graphicData uri="http://schemas.openxmlformats.org/drawingml/2006/table">
            <a:tbl>
              <a:tblPr rtl="1" firstRow="1" bandRow="1">
                <a:tableStyleId>{8799B23B-EC83-4686-B30A-512413B5E67A}</a:tableStyleId>
              </a:tblPr>
              <a:tblGrid>
                <a:gridCol w="10466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221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8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2953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ردیف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سطح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تعداد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953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1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مدیرعامل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3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2953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2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عضو هیئت مدیره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9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953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3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معاون مدیرعامل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97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2953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4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مشاور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16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2953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5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مدیر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451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2953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6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رئیس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617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2953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7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کارشناس مسئول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86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2953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8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کارشناس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560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2953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9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کمک کارشناس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29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2953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10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تکنسین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20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2953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11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سایر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13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82953"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مجموع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 rtl="1"/>
                      <a:endParaRPr lang="fa-IR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cs typeface="B Titr" panose="00000700000000000000" pitchFamily="2" charset="-78"/>
                        </a:rPr>
                        <a:t>1901</a:t>
                      </a:r>
                      <a:endParaRPr lang="fa-IR" sz="1600" dirty="0">
                        <a:cs typeface="B Titr" pitchFamily="2" charset="-78"/>
                      </a:endParaRPr>
                    </a:p>
                  </a:txBody>
                  <a:tcPr marT="60960" marB="60960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4" name="Picture 3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7772406" y="28575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600200" y="152400"/>
            <a:ext cx="64008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2400" dirty="0" smtClean="0">
                <a:solidFill>
                  <a:srgbClr val="FF0000"/>
                </a:solidFill>
                <a:cs typeface="B Titr" panose="00000700000000000000" pitchFamily="2" charset="-78"/>
              </a:rPr>
              <a:t>عملکرد کانون ارزیابی (پس از اخذ مجوز)</a:t>
            </a:r>
            <a:endParaRPr lang="en-US" sz="24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0" y="71071"/>
            <a:ext cx="1816597" cy="1057936"/>
            <a:chOff x="6641604" y="5486399"/>
            <a:chExt cx="2273795" cy="1305367"/>
          </a:xfrm>
        </p:grpSpPr>
        <p:sp>
          <p:nvSpPr>
            <p:cNvPr id="8" name="Oval 7"/>
            <p:cNvSpPr/>
            <p:nvPr/>
          </p:nvSpPr>
          <p:spPr>
            <a:xfrm>
              <a:off x="6858002" y="5486399"/>
              <a:ext cx="1828798" cy="130536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6641604" y="5557469"/>
              <a:ext cx="2273795" cy="1047781"/>
              <a:chOff x="3524411" y="4221089"/>
              <a:chExt cx="1728192" cy="824314"/>
            </a:xfrm>
          </p:grpSpPr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370" r="11629"/>
              <a:stretch/>
            </p:blipFill>
            <p:spPr bwMode="auto">
              <a:xfrm>
                <a:off x="3974461" y="4370492"/>
                <a:ext cx="828092" cy="5490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5097" y="4221089"/>
                <a:ext cx="360507" cy="2927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2" name="Title 1"/>
              <p:cNvSpPr txBox="1">
                <a:spLocks/>
              </p:cNvSpPr>
              <p:nvPr/>
            </p:nvSpPr>
            <p:spPr>
              <a:xfrm>
                <a:off x="3524411" y="4757371"/>
                <a:ext cx="1728192" cy="2880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fontScale="67500" lnSpcReduction="20000"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fa-IR" sz="2400" dirty="0" smtClean="0">
                    <a:solidFill>
                      <a:srgbClr val="002060"/>
                    </a:solidFill>
                    <a:cs typeface="B Morvarid" panose="00000400000000000000" pitchFamily="2" charset="-78"/>
                  </a:rPr>
                  <a:t>کانون ارزیابی</a:t>
                </a:r>
                <a:endParaRPr lang="en-US" sz="2400" dirty="0">
                  <a:solidFill>
                    <a:srgbClr val="002060"/>
                  </a:solidFill>
                  <a:cs typeface="B Morvarid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8589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95157" y="395793"/>
            <a:ext cx="59436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B Titr" pitchFamily="2" charset="-78"/>
              </a:rPr>
              <a:t>تعداد کارکنان ارزیابی شده شرکت ها به تفکیک سطح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altLang="en-US" sz="2400" b="1" dirty="0" smtClean="0">
                <a:solidFill>
                  <a:srgbClr val="FF0000"/>
                </a:solidFill>
                <a:latin typeface="Cambria" pitchFamily="18" charset="0"/>
                <a:ea typeface="Times New Roman" pitchFamily="18" charset="0"/>
                <a:cs typeface="B Titr" pitchFamily="2" charset="-78"/>
              </a:rPr>
              <a:t>تا پایان سال 1396</a:t>
            </a:r>
            <a:endParaRPr kumimoji="0" lang="fa-IR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mbria" pitchFamily="18" charset="0"/>
              <a:ea typeface="Times New Roman" pitchFamily="18" charset="0"/>
              <a:cs typeface="B Titr" pitchFamily="2" charset="-78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529055"/>
              </p:ext>
            </p:extLst>
          </p:nvPr>
        </p:nvGraphicFramePr>
        <p:xfrm>
          <a:off x="381002" y="1981202"/>
          <a:ext cx="8534399" cy="4032343"/>
        </p:xfrm>
        <a:graphic>
          <a:graphicData uri="http://schemas.openxmlformats.org/drawingml/2006/table">
            <a:tbl>
              <a:tblPr rtl="1" firstRow="1" firstCol="1" bandRow="1">
                <a:tableStyleId>{8799B23B-EC83-4686-B30A-512413B5E67A}</a:tableStyleId>
              </a:tblPr>
              <a:tblGrid>
                <a:gridCol w="6006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0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23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32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71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444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368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2054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014823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ردیف</a:t>
                      </a:r>
                      <a:endParaRPr lang="en-US" sz="28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شرکت</a:t>
                      </a:r>
                      <a:endParaRPr lang="en-US" sz="28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مدیر ارشد</a:t>
                      </a:r>
                      <a:endParaRPr lang="en-US" sz="28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معاون یا مشاور</a:t>
                      </a:r>
                      <a:endParaRPr lang="en-US" sz="28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مدیر با مجری</a:t>
                      </a:r>
                      <a:endParaRPr lang="en-US" sz="28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رئیس</a:t>
                      </a:r>
                      <a:endParaRPr lang="en-US" sz="28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کارشناس</a:t>
                      </a:r>
                      <a:endParaRPr lang="en-US" sz="28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rgbClr val="C00000"/>
                          </a:solidFill>
                          <a:effectLst/>
                          <a:cs typeface="B Titr" panose="00000700000000000000" pitchFamily="2" charset="-78"/>
                        </a:rPr>
                        <a:t>جمع</a:t>
                      </a:r>
                      <a:endParaRPr lang="en-US" sz="28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0267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40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1</a:t>
                      </a:r>
                      <a:endParaRPr lang="en-US" sz="3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تابعه توانیر</a:t>
                      </a:r>
                      <a:endParaRPr lang="en-US" sz="3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dirty="0"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248</a:t>
                      </a:r>
                      <a:endParaRPr lang="en-US" sz="36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651</a:t>
                      </a:r>
                      <a:endParaRPr lang="en-US" sz="360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dirty="0"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1174</a:t>
                      </a:r>
                      <a:endParaRPr lang="en-US" sz="36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595</a:t>
                      </a:r>
                      <a:endParaRPr lang="en-US" sz="360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1806</a:t>
                      </a:r>
                      <a:endParaRPr lang="en-US" sz="360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4474</a:t>
                      </a:r>
                      <a:endParaRPr lang="en-US" sz="360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0267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40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2</a:t>
                      </a:r>
                      <a:endParaRPr lang="en-US" sz="360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توزیع</a:t>
                      </a:r>
                      <a:endParaRPr lang="en-US" sz="3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12</a:t>
                      </a:r>
                      <a:endParaRPr lang="en-US" sz="360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196</a:t>
                      </a:r>
                      <a:endParaRPr lang="en-US" sz="360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997</a:t>
                      </a:r>
                      <a:endParaRPr lang="en-US" sz="360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dirty="0"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1340</a:t>
                      </a:r>
                      <a:endParaRPr lang="en-US" sz="36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dirty="0"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1776</a:t>
                      </a:r>
                      <a:endParaRPr lang="en-US" sz="36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dirty="0"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4320</a:t>
                      </a:r>
                      <a:endParaRPr lang="en-US" sz="36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3</a:t>
                      </a:r>
                      <a:endParaRPr lang="en-US" sz="3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400" dirty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تولید</a:t>
                      </a:r>
                      <a:endParaRPr lang="en-US" sz="3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0</a:t>
                      </a:r>
                      <a:endParaRPr lang="en-US" sz="360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18</a:t>
                      </a:r>
                      <a:endParaRPr lang="en-US" sz="360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99</a:t>
                      </a:r>
                      <a:endParaRPr lang="en-US" sz="360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141</a:t>
                      </a:r>
                      <a:endParaRPr lang="en-US" sz="360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dirty="0"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130</a:t>
                      </a:r>
                      <a:endParaRPr lang="en-US" sz="36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dirty="0"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388</a:t>
                      </a:r>
                      <a:endParaRPr lang="en-US" sz="36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accent5">
                        <a:lumMod val="60000"/>
                        <a:lumOff val="4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640">
                <a:tc gridSpan="2"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3600" dirty="0" smtClean="0">
                          <a:solidFill>
                            <a:srgbClr val="002060"/>
                          </a:solidFill>
                          <a:effectLst/>
                          <a:cs typeface="B Titr" panose="00000700000000000000" pitchFamily="2" charset="-78"/>
                        </a:rPr>
                        <a:t>جمع</a:t>
                      </a:r>
                      <a:endParaRPr lang="en-US" sz="3600" dirty="0">
                        <a:solidFill>
                          <a:srgbClr val="002060"/>
                        </a:solidFill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 hMerge="1"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257</a:t>
                      </a:r>
                      <a:endParaRPr lang="en-US" sz="360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773</a:t>
                      </a:r>
                      <a:endParaRPr lang="en-US" sz="360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1920</a:t>
                      </a:r>
                      <a:endParaRPr lang="en-US" sz="360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1605</a:t>
                      </a:r>
                      <a:endParaRPr lang="en-US" sz="360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dirty="0" smtClean="0"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2922</a:t>
                      </a:r>
                      <a:endParaRPr lang="en-US" sz="36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dirty="0">
                          <a:effectLst/>
                          <a:latin typeface="Times New Roman"/>
                          <a:ea typeface="Times New Roman"/>
                          <a:cs typeface="B Titr" panose="00000700000000000000" pitchFamily="2" charset="-78"/>
                        </a:rPr>
                        <a:t>9183</a:t>
                      </a:r>
                      <a:endParaRPr lang="en-US" sz="3600" dirty="0">
                        <a:effectLst/>
                        <a:latin typeface="Times New Roman"/>
                        <a:ea typeface="Times New Roman"/>
                        <a:cs typeface="B Titr" panose="00000700000000000000" pitchFamily="2" charset="-78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4" name="Picture 3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7772406" y="28575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0" y="71071"/>
            <a:ext cx="1816597" cy="1057936"/>
            <a:chOff x="6641604" y="5486399"/>
            <a:chExt cx="2273795" cy="1305367"/>
          </a:xfrm>
        </p:grpSpPr>
        <p:sp>
          <p:nvSpPr>
            <p:cNvPr id="9" name="Oval 8"/>
            <p:cNvSpPr/>
            <p:nvPr/>
          </p:nvSpPr>
          <p:spPr>
            <a:xfrm>
              <a:off x="6858002" y="5486399"/>
              <a:ext cx="1828798" cy="1305367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6641604" y="5557469"/>
              <a:ext cx="2273795" cy="1047781"/>
              <a:chOff x="3524411" y="4221089"/>
              <a:chExt cx="1728192" cy="824314"/>
            </a:xfrm>
          </p:grpSpPr>
          <p:pic>
            <p:nvPicPr>
              <p:cNvPr id="11" name="Picture 3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370" r="11629"/>
              <a:stretch/>
            </p:blipFill>
            <p:spPr bwMode="auto">
              <a:xfrm>
                <a:off x="3974461" y="4370492"/>
                <a:ext cx="828092" cy="5490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2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5097" y="4221089"/>
                <a:ext cx="360507" cy="2927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3" name="Title 1"/>
              <p:cNvSpPr txBox="1">
                <a:spLocks/>
              </p:cNvSpPr>
              <p:nvPr/>
            </p:nvSpPr>
            <p:spPr>
              <a:xfrm>
                <a:off x="3524411" y="4757371"/>
                <a:ext cx="1728192" cy="2880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fontScale="67500" lnSpcReduction="20000"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fa-IR" sz="2400" dirty="0" smtClean="0">
                    <a:solidFill>
                      <a:srgbClr val="002060"/>
                    </a:solidFill>
                    <a:cs typeface="B Morvarid" panose="00000400000000000000" pitchFamily="2" charset="-78"/>
                  </a:rPr>
                  <a:t>کانون ارزیابی</a:t>
                </a:r>
                <a:endParaRPr lang="en-US" sz="2400" dirty="0">
                  <a:solidFill>
                    <a:srgbClr val="002060"/>
                  </a:solidFill>
                  <a:cs typeface="B Morvarid" panose="00000400000000000000" pitchFamily="2" charset="-78"/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177591" y="6237312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52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173796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2400" y="457200"/>
            <a:ext cx="8915400" cy="6172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6600" dirty="0" smtClean="0">
                <a:cs typeface="B Titr" pitchFamily="2" charset="-78"/>
              </a:rPr>
              <a:t>کلینیک مدیریت</a:t>
            </a:r>
            <a:endParaRPr lang="fa-IR" sz="6600" dirty="0">
              <a:cs typeface="B Titr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562600" y="1371600"/>
            <a:ext cx="3200400" cy="472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3200" dirty="0" smtClean="0">
                <a:cs typeface="B Titr" pitchFamily="2" charset="-78"/>
              </a:rPr>
              <a:t>ارزیابی</a:t>
            </a:r>
            <a:endParaRPr lang="fa-IR" sz="3200" dirty="0">
              <a:cs typeface="B Titr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57200" y="1371600"/>
            <a:ext cx="3200400" cy="472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3200" dirty="0" smtClean="0">
                <a:cs typeface="B Titr" pitchFamily="2" charset="-78"/>
              </a:rPr>
              <a:t>توانمندسازی</a:t>
            </a:r>
            <a:endParaRPr lang="fa-IR" sz="3200" dirty="0">
              <a:cs typeface="B Titr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876800" y="1766248"/>
            <a:ext cx="2286000" cy="13716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 smtClean="0">
                <a:cs typeface="B Titr" pitchFamily="2" charset="-78"/>
              </a:rPr>
              <a:t>بعد مدیریتی</a:t>
            </a:r>
            <a:endParaRPr lang="fa-IR" dirty="0">
              <a:cs typeface="B Titr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876800" y="4114800"/>
            <a:ext cx="2286000" cy="13716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 smtClean="0">
                <a:cs typeface="B Titr" pitchFamily="2" charset="-78"/>
              </a:rPr>
              <a:t>بعد شخصیتی و رفتاری</a:t>
            </a:r>
            <a:endParaRPr lang="fa-IR" dirty="0">
              <a:cs typeface="B Titr" pitchFamily="2" charset="-78"/>
            </a:endParaRPr>
          </a:p>
        </p:txBody>
      </p:sp>
      <p:cxnSp>
        <p:nvCxnSpPr>
          <p:cNvPr id="3" name="Straight Arrow Connector 2"/>
          <p:cNvCxnSpPr>
            <a:endCxn id="7" idx="1"/>
          </p:cNvCxnSpPr>
          <p:nvPr/>
        </p:nvCxnSpPr>
        <p:spPr>
          <a:xfrm flipV="1">
            <a:off x="3657600" y="2452048"/>
            <a:ext cx="1219200" cy="109125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3657600" y="3543300"/>
            <a:ext cx="1219200" cy="12573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7928" y="6381328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55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30246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  <p:bldP spid="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0750"/>
            <a:ext cx="5652119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00609" y="251937"/>
            <a:ext cx="3738524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3200" dirty="0" smtClean="0">
                <a:solidFill>
                  <a:srgbClr val="FF0000"/>
                </a:solidFill>
                <a:cs typeface="B Titr" panose="00000700000000000000" pitchFamily="2" charset="-78"/>
              </a:rPr>
              <a:t>ویژگی‌های رهبران موفق</a:t>
            </a:r>
            <a:endParaRPr lang="fa-IR" sz="32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427984" y="980728"/>
            <a:ext cx="4536504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Content Placeholder 7"/>
          <p:cNvSpPr txBox="1">
            <a:spLocks/>
          </p:cNvSpPr>
          <p:nvPr/>
        </p:nvSpPr>
        <p:spPr>
          <a:xfrm>
            <a:off x="302840" y="1196752"/>
            <a:ext cx="8229600" cy="5040560"/>
          </a:xfrm>
          <a:prstGeom prst="rect">
            <a:avLst/>
          </a:prstGeom>
        </p:spPr>
        <p:txBody>
          <a:bodyPr vert="horz" lIns="91440" tIns="45720" rIns="91440" bIns="45720" rtlCol="1">
            <a:normAutofit lnSpcReduction="10000"/>
          </a:bodyPr>
          <a:lstStyle>
            <a:lvl1pPr marL="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fa-IR" alt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       </a:t>
            </a:r>
            <a:r>
              <a:rPr lang="fa-IR" altLang="fa-IR" sz="2800" dirty="0" smtClean="0">
                <a:solidFill>
                  <a:schemeClr val="accent1">
                    <a:lumMod val="60000"/>
                    <a:lumOff val="40000"/>
                  </a:schemeClr>
                </a:solidFill>
                <a:cs typeface="B Titr" panose="00000700000000000000" pitchFamily="2" charset="-78"/>
              </a:rPr>
              <a:t>توان برقراری ارتباط مطلوب و اثربخش </a:t>
            </a:r>
          </a:p>
          <a:p>
            <a:pPr algn="r">
              <a:lnSpc>
                <a:spcPct val="150000"/>
              </a:lnSpc>
            </a:pPr>
            <a:r>
              <a:rPr lang="fa-IR" alt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       </a:t>
            </a:r>
            <a:r>
              <a:rPr lang="fa-IR" altLang="fa-IR" sz="2800" dirty="0" smtClean="0">
                <a:solidFill>
                  <a:schemeClr val="accent4">
                    <a:lumMod val="75000"/>
                  </a:schemeClr>
                </a:solidFill>
                <a:cs typeface="B Titr" panose="00000700000000000000" pitchFamily="2" charset="-78"/>
              </a:rPr>
              <a:t>توان به حرکت درآوردن پیروان </a:t>
            </a:r>
          </a:p>
          <a:p>
            <a:pPr algn="r">
              <a:lnSpc>
                <a:spcPct val="150000"/>
              </a:lnSpc>
            </a:pPr>
            <a:r>
              <a:rPr lang="fa-IR" alt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       </a:t>
            </a:r>
            <a:r>
              <a:rPr lang="fa-IR" altLang="fa-IR" sz="2800" dirty="0" smtClean="0">
                <a:solidFill>
                  <a:schemeClr val="accent3">
                    <a:lumMod val="75000"/>
                  </a:schemeClr>
                </a:solidFill>
                <a:cs typeface="B Titr" panose="00000700000000000000" pitchFamily="2" charset="-78"/>
              </a:rPr>
              <a:t>توان راه اندازی تیم های هدفمند </a:t>
            </a:r>
          </a:p>
          <a:p>
            <a:pPr algn="r">
              <a:lnSpc>
                <a:spcPct val="150000"/>
              </a:lnSpc>
            </a:pPr>
            <a:r>
              <a:rPr lang="fa-IR" alt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       </a:t>
            </a:r>
            <a:r>
              <a:rPr lang="fa-IR" altLang="fa-IR" sz="2800" dirty="0" smtClean="0">
                <a:solidFill>
                  <a:srgbClr val="FF6699"/>
                </a:solidFill>
                <a:cs typeface="B Titr" panose="00000700000000000000" pitchFamily="2" charset="-78"/>
              </a:rPr>
              <a:t>حلال مشکلات </a:t>
            </a:r>
          </a:p>
          <a:p>
            <a:pPr algn="r">
              <a:lnSpc>
                <a:spcPct val="150000"/>
              </a:lnSpc>
            </a:pPr>
            <a:r>
              <a:rPr lang="fa-IR" alt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       </a:t>
            </a:r>
            <a:r>
              <a:rPr lang="fa-IR" altLang="fa-IR" sz="2800" dirty="0" smtClean="0">
                <a:solidFill>
                  <a:srgbClr val="339966"/>
                </a:solidFill>
                <a:cs typeface="B Titr" panose="00000700000000000000" pitchFamily="2" charset="-78"/>
              </a:rPr>
              <a:t>هدایتگر تعارضات سازمانی</a:t>
            </a:r>
          </a:p>
          <a:p>
            <a:pPr algn="r">
              <a:lnSpc>
                <a:spcPct val="150000"/>
              </a:lnSpc>
            </a:pPr>
            <a:r>
              <a:rPr lang="fa-IR" alt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       </a:t>
            </a:r>
            <a:r>
              <a:rPr lang="fa-IR" altLang="fa-IR" sz="2800" dirty="0" smtClean="0">
                <a:solidFill>
                  <a:srgbClr val="008080"/>
                </a:solidFill>
                <a:cs typeface="B Titr" panose="00000700000000000000" pitchFamily="2" charset="-78"/>
              </a:rPr>
              <a:t>هدایتگر تغییر و تحول </a:t>
            </a:r>
          </a:p>
          <a:p>
            <a:pPr algn="r">
              <a:lnSpc>
                <a:spcPct val="150000"/>
              </a:lnSpc>
            </a:pPr>
            <a:r>
              <a:rPr lang="fa-IR" altLang="fa-IR" sz="2800" dirty="0" smtClean="0">
                <a:solidFill>
                  <a:schemeClr val="tx1"/>
                </a:solidFill>
                <a:cs typeface="B Titr" panose="00000700000000000000" pitchFamily="2" charset="-78"/>
              </a:rPr>
              <a:t>       </a:t>
            </a:r>
            <a:r>
              <a:rPr lang="fa-IR" altLang="fa-IR" sz="2800" dirty="0" smtClean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مروج نوآوری </a:t>
            </a:r>
            <a:endParaRPr lang="en-US" altLang="fa-IR" sz="2800" dirty="0" smtClean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244408" y="1412776"/>
            <a:ext cx="288000" cy="288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Oval 10"/>
          <p:cNvSpPr/>
          <p:nvPr/>
        </p:nvSpPr>
        <p:spPr>
          <a:xfrm>
            <a:off x="8252808" y="2132856"/>
            <a:ext cx="288000" cy="288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Oval 11"/>
          <p:cNvSpPr/>
          <p:nvPr/>
        </p:nvSpPr>
        <p:spPr>
          <a:xfrm>
            <a:off x="8275781" y="2780928"/>
            <a:ext cx="288000" cy="288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Oval 12"/>
          <p:cNvSpPr/>
          <p:nvPr/>
        </p:nvSpPr>
        <p:spPr>
          <a:xfrm>
            <a:off x="8287276" y="3429032"/>
            <a:ext cx="288000" cy="288000"/>
          </a:xfrm>
          <a:prstGeom prst="ellipse">
            <a:avLst/>
          </a:prstGeom>
          <a:solidFill>
            <a:srgbClr val="FF99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Oval 13"/>
          <p:cNvSpPr/>
          <p:nvPr/>
        </p:nvSpPr>
        <p:spPr>
          <a:xfrm>
            <a:off x="8297199" y="4149080"/>
            <a:ext cx="288000" cy="288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5" name="Oval 14"/>
          <p:cNvSpPr/>
          <p:nvPr/>
        </p:nvSpPr>
        <p:spPr>
          <a:xfrm>
            <a:off x="8308694" y="4797152"/>
            <a:ext cx="288000" cy="288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Oval 15"/>
          <p:cNvSpPr/>
          <p:nvPr/>
        </p:nvSpPr>
        <p:spPr>
          <a:xfrm>
            <a:off x="8317094" y="5517232"/>
            <a:ext cx="288000" cy="288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extBox 1"/>
          <p:cNvSpPr txBox="1"/>
          <p:nvPr/>
        </p:nvSpPr>
        <p:spPr>
          <a:xfrm>
            <a:off x="59248" y="6453336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56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879578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15671" y="260648"/>
            <a:ext cx="5820825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2400" dirty="0" smtClean="0">
                <a:solidFill>
                  <a:srgbClr val="FF0000"/>
                </a:solidFill>
                <a:cs typeface="B Titr" panose="00000700000000000000" pitchFamily="2" charset="-78"/>
              </a:rPr>
              <a:t>اقدامات شرکت توانیر جهت پرورش رهبران تاثیرگذار</a:t>
            </a:r>
            <a:endParaRPr lang="fa-IR" sz="24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779654" y="836712"/>
            <a:ext cx="6184834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3491880" y="2762672"/>
            <a:ext cx="3509480" cy="7920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fa-IR" sz="2800" dirty="0" smtClean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  <a:t>توانمند</a:t>
            </a:r>
            <a:r>
              <a:rPr lang="fa-IR" sz="2400" dirty="0" smtClean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  <a:t> </a:t>
            </a:r>
            <a:r>
              <a:rPr lang="fa-IR" sz="2800" dirty="0" smtClean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  <a:t>سازی</a:t>
            </a:r>
            <a:endParaRPr lang="fa-IR" sz="2800" dirty="0">
              <a:solidFill>
                <a:schemeClr val="accent4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554806" y="1196752"/>
            <a:ext cx="3509480" cy="7920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fa-IR" sz="2800" dirty="0" smtClean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کانون</a:t>
            </a:r>
            <a:r>
              <a:rPr lang="fa-IR" sz="2400" dirty="0" smtClean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 </a:t>
            </a:r>
            <a:r>
              <a:rPr lang="fa-IR" sz="2800" dirty="0" smtClean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ارزیابی</a:t>
            </a:r>
            <a:endParaRPr lang="fa-IR" sz="24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57" b="3474"/>
          <a:stretch/>
        </p:blipFill>
        <p:spPr>
          <a:xfrm>
            <a:off x="4499992" y="4073929"/>
            <a:ext cx="4564294" cy="2784072"/>
          </a:xfrm>
          <a:prstGeom prst="rect">
            <a:avLst/>
          </a:prstGeom>
        </p:spPr>
      </p:pic>
      <p:sp>
        <p:nvSpPr>
          <p:cNvPr id="10" name="Down Arrow 9"/>
          <p:cNvSpPr/>
          <p:nvPr/>
        </p:nvSpPr>
        <p:spPr>
          <a:xfrm>
            <a:off x="5724128" y="2060848"/>
            <a:ext cx="484632" cy="600620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Right Brace 1"/>
          <p:cNvSpPr/>
          <p:nvPr/>
        </p:nvSpPr>
        <p:spPr>
          <a:xfrm>
            <a:off x="2411760" y="1391964"/>
            <a:ext cx="1008112" cy="3533504"/>
          </a:xfrm>
          <a:prstGeom prst="rightBrace">
            <a:avLst>
              <a:gd name="adj1" fmla="val 0"/>
              <a:gd name="adj2" fmla="val 50000"/>
            </a:avLst>
          </a:prstGeom>
          <a:ln w="762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ounded Rectangle 10"/>
          <p:cNvSpPr/>
          <p:nvPr/>
        </p:nvSpPr>
        <p:spPr>
          <a:xfrm>
            <a:off x="251520" y="995920"/>
            <a:ext cx="2160240" cy="792088"/>
          </a:xfrm>
          <a:prstGeom prst="roundRect">
            <a:avLst/>
          </a:prstGeom>
          <a:solidFill>
            <a:srgbClr val="FFFF00"/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fa-IR" sz="2800" dirty="0" smtClean="0">
                <a:solidFill>
                  <a:srgbClr val="990033"/>
                </a:solidFill>
                <a:cs typeface="B Titr" panose="00000700000000000000" pitchFamily="2" charset="-78"/>
              </a:rPr>
              <a:t>مدیران ارشد</a:t>
            </a:r>
            <a:endParaRPr lang="fa-IR" sz="2800" dirty="0">
              <a:solidFill>
                <a:srgbClr val="990033"/>
              </a:solidFill>
              <a:cs typeface="B Titr" panose="00000700000000000000" pitchFamily="2" charset="-78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79512" y="2780928"/>
            <a:ext cx="2160240" cy="792088"/>
          </a:xfrm>
          <a:prstGeom prst="roundRect">
            <a:avLst/>
          </a:prstGeom>
          <a:solidFill>
            <a:srgbClr val="FFCCCC"/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fa-IR" sz="2800" dirty="0" smtClean="0">
                <a:solidFill>
                  <a:srgbClr val="990033"/>
                </a:solidFill>
                <a:cs typeface="B Titr" panose="00000700000000000000" pitchFamily="2" charset="-78"/>
              </a:rPr>
              <a:t>سایر مدیران</a:t>
            </a:r>
            <a:endParaRPr lang="fa-IR" sz="2800" dirty="0">
              <a:solidFill>
                <a:srgbClr val="990033"/>
              </a:solidFill>
              <a:cs typeface="B Titr" panose="00000700000000000000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79512" y="4529424"/>
            <a:ext cx="2160240" cy="792088"/>
          </a:xfrm>
          <a:prstGeom prst="roundRect">
            <a:avLst/>
          </a:prstGeom>
          <a:solidFill>
            <a:srgbClr val="FFCC99"/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fa-IR" sz="2800" dirty="0" smtClean="0">
                <a:solidFill>
                  <a:srgbClr val="990033"/>
                </a:solidFill>
                <a:cs typeface="B Titr" panose="00000700000000000000" pitchFamily="2" charset="-78"/>
              </a:rPr>
              <a:t>مدیران آینده</a:t>
            </a:r>
            <a:endParaRPr lang="fa-IR" sz="2800" dirty="0">
              <a:solidFill>
                <a:srgbClr val="990033"/>
              </a:solidFill>
              <a:cs typeface="B Titr" panose="00000700000000000000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2339752" y="3158716"/>
            <a:ext cx="576064" cy="0"/>
          </a:xfrm>
          <a:prstGeom prst="line">
            <a:avLst/>
          </a:prstGeom>
          <a:ln w="762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23952" y="6381328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57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0197407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9" grpId="0" animBg="1"/>
      <p:bldP spid="10" grpId="0" animBg="1"/>
      <p:bldP spid="2" grpId="0" animBg="1"/>
      <p:bldP spid="11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940491"/>
          </a:xfrm>
        </p:spPr>
        <p:txBody>
          <a:bodyPr>
            <a:normAutofit fontScale="85000" lnSpcReduction="10000"/>
          </a:bodyPr>
          <a:lstStyle/>
          <a:p>
            <a:pPr marL="109728" indent="0" algn="r" rtl="1">
              <a:buNone/>
            </a:pPr>
            <a:r>
              <a:rPr lang="fa-IR" sz="3000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در سونی :</a:t>
            </a:r>
          </a:p>
          <a:p>
            <a:pPr marL="109728" indent="0" algn="r" rtl="1">
              <a:buNone/>
            </a:pPr>
            <a:r>
              <a:rPr lang="fa-IR" b="1" dirty="0" smtClean="0">
                <a:solidFill>
                  <a:srgbClr val="002060"/>
                </a:solidFill>
                <a:cs typeface="B Titr" panose="00000700000000000000" pitchFamily="2" charset="-78"/>
              </a:rPr>
              <a:t>- </a:t>
            </a:r>
            <a:r>
              <a:rPr lang="fa-IR" dirty="0" smtClean="0">
                <a:solidFill>
                  <a:srgbClr val="002060"/>
                </a:solidFill>
                <a:cs typeface="B Titr" panose="00000700000000000000" pitchFamily="2" charset="-78"/>
              </a:rPr>
              <a:t>تحول به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یک اصلاح سازمانی تدریجی  </a:t>
            </a:r>
            <a:r>
              <a:rPr lang="fa-IR" dirty="0" smtClean="0">
                <a:solidFill>
                  <a:srgbClr val="002060"/>
                </a:solidFill>
                <a:cs typeface="B Titr" panose="00000700000000000000" pitchFamily="2" charset="-78"/>
              </a:rPr>
              <a:t>نا</a:t>
            </a:r>
            <a:r>
              <a:rPr lang="en-US" dirty="0" smtClean="0">
                <a:solidFill>
                  <a:srgbClr val="002060"/>
                </a:solidFill>
                <a:cs typeface="B Titr" panose="00000700000000000000" pitchFamily="2" charset="-78"/>
              </a:rPr>
              <a:t> </a:t>
            </a:r>
            <a:r>
              <a:rPr lang="fa-IR" dirty="0" smtClean="0">
                <a:solidFill>
                  <a:srgbClr val="002060"/>
                </a:solidFill>
                <a:cs typeface="B Titr" panose="00000700000000000000" pitchFamily="2" charset="-78"/>
              </a:rPr>
              <a:t>امید</a:t>
            </a:r>
            <a:r>
              <a:rPr lang="en-US" dirty="0" smtClean="0">
                <a:solidFill>
                  <a:srgbClr val="002060"/>
                </a:solidFill>
                <a:cs typeface="B Titr" panose="00000700000000000000" pitchFamily="2" charset="-78"/>
              </a:rPr>
              <a:t> </a:t>
            </a:r>
            <a:r>
              <a:rPr lang="fa-IR" dirty="0" smtClean="0">
                <a:solidFill>
                  <a:srgbClr val="002060"/>
                </a:solidFill>
                <a:cs typeface="B Titr" panose="00000700000000000000" pitchFamily="2" charset="-78"/>
              </a:rPr>
              <a:t>کننده تبدیل شد.</a:t>
            </a:r>
          </a:p>
          <a:p>
            <a:pPr algn="r" rtl="1">
              <a:buFontTx/>
              <a:buChar char="-"/>
            </a:pPr>
            <a:r>
              <a:rPr lang="fa-IR" dirty="0" smtClean="0">
                <a:solidFill>
                  <a:srgbClr val="002060"/>
                </a:solidFill>
                <a:cs typeface="B Titr" panose="00000700000000000000" pitchFamily="2" charset="-78"/>
              </a:rPr>
              <a:t>حس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ضرورت و فوریت </a:t>
            </a:r>
            <a:r>
              <a:rPr lang="fa-IR" dirty="0" smtClean="0">
                <a:solidFill>
                  <a:srgbClr val="002060"/>
                </a:solidFill>
                <a:cs typeface="B Titr" panose="00000700000000000000" pitchFamily="2" charset="-78"/>
              </a:rPr>
              <a:t>ایجاد نشد.</a:t>
            </a:r>
          </a:p>
          <a:p>
            <a:pPr algn="r" rtl="1">
              <a:buFontTx/>
              <a:buChar char="-"/>
            </a:pPr>
            <a:r>
              <a:rPr lang="fa-IR" dirty="0" smtClean="0">
                <a:solidFill>
                  <a:srgbClr val="002060"/>
                </a:solidFill>
                <a:cs typeface="B Titr" panose="00000700000000000000" pitchFamily="2" charset="-78"/>
              </a:rPr>
              <a:t> اجباری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از سوی مدیریت  </a:t>
            </a:r>
            <a:r>
              <a:rPr lang="fa-IR" dirty="0" smtClean="0">
                <a:solidFill>
                  <a:srgbClr val="002060"/>
                </a:solidFill>
                <a:cs typeface="B Titr" panose="00000700000000000000" pitchFamily="2" charset="-78"/>
              </a:rPr>
              <a:t>حاکم نشد</a:t>
            </a:r>
          </a:p>
          <a:p>
            <a:pPr algn="r" rtl="1">
              <a:buFontTx/>
              <a:buChar char="-"/>
            </a:pPr>
            <a:r>
              <a:rPr lang="fa-IR" dirty="0" smtClean="0">
                <a:solidFill>
                  <a:srgbClr val="002060"/>
                </a:solidFill>
                <a:cs typeface="B Titr" panose="00000700000000000000" pitchFamily="2" charset="-78"/>
              </a:rPr>
              <a:t>و تنها استفاده </a:t>
            </a:r>
            <a:r>
              <a:rPr lang="fa-IR" dirty="0" smtClean="0">
                <a:solidFill>
                  <a:srgbClr val="0066CC"/>
                </a:solidFill>
                <a:cs typeface="B Titr" panose="00000700000000000000" pitchFamily="2" charset="-78"/>
              </a:rPr>
              <a:t>از تکنیک های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کاهش هزینه </a:t>
            </a:r>
            <a:r>
              <a:rPr lang="fa-IR" dirty="0" smtClean="0">
                <a:solidFill>
                  <a:srgbClr val="002060"/>
                </a:solidFill>
                <a:cs typeface="B Titr" panose="00000700000000000000" pitchFamily="2" charset="-78"/>
              </a:rPr>
              <a:t>نه چندان موثر</a:t>
            </a:r>
          </a:p>
          <a:p>
            <a:pPr marL="109728" indent="0">
              <a:buNone/>
            </a:pPr>
            <a:endParaRPr lang="fa-IR" sz="3000" b="1" i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  <a:p>
            <a:pPr marL="109728" indent="0">
              <a:buNone/>
            </a:pPr>
            <a:r>
              <a:rPr lang="fa-IR" sz="3000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در سمت مقابل در اپل:</a:t>
            </a:r>
          </a:p>
          <a:p>
            <a:pPr algn="r" rtl="1">
              <a:buFontTx/>
              <a:buChar char="-"/>
            </a:pPr>
            <a:r>
              <a:rPr lang="fa-IR" dirty="0" smtClean="0">
                <a:solidFill>
                  <a:srgbClr val="0066CC"/>
                </a:solidFill>
                <a:cs typeface="B Titr" panose="00000700000000000000" pitchFamily="2" charset="-78"/>
              </a:rPr>
              <a:t>تحول سازمانی </a:t>
            </a:r>
            <a:r>
              <a:rPr lang="fa-IR" dirty="0" smtClean="0">
                <a:solidFill>
                  <a:srgbClr val="002060"/>
                </a:solidFill>
                <a:cs typeface="B Titr" panose="00000700000000000000" pitchFamily="2" charset="-78"/>
              </a:rPr>
              <a:t>زاییده </a:t>
            </a:r>
            <a:r>
              <a:rPr lang="fa-IR" dirty="0" smtClean="0">
                <a:solidFill>
                  <a:srgbClr val="C00000"/>
                </a:solidFill>
                <a:cs typeface="B Titr" panose="00000700000000000000" pitchFamily="2" charset="-78"/>
              </a:rPr>
              <a:t>یک الزام و احساس نیاز </a:t>
            </a:r>
            <a:r>
              <a:rPr lang="fa-IR" dirty="0" smtClean="0">
                <a:solidFill>
                  <a:srgbClr val="002060"/>
                </a:solidFill>
                <a:cs typeface="B Titr" panose="00000700000000000000" pitchFamily="2" charset="-78"/>
              </a:rPr>
              <a:t>برخاسته از درون سازمان بود.</a:t>
            </a:r>
          </a:p>
          <a:p>
            <a:pPr algn="r" rtl="1">
              <a:buFontTx/>
              <a:buChar char="-"/>
            </a:pPr>
            <a:r>
              <a:rPr lang="fa-IR" dirty="0" smtClean="0">
                <a:solidFill>
                  <a:srgbClr val="002060"/>
                </a:solidFill>
                <a:cs typeface="B Titr" panose="00000700000000000000" pitchFamily="2" charset="-78"/>
              </a:rPr>
              <a:t> همراه با </a:t>
            </a:r>
            <a:r>
              <a:rPr lang="fa-IR" dirty="0" smtClean="0">
                <a:solidFill>
                  <a:srgbClr val="0066CC"/>
                </a:solidFill>
                <a:cs typeface="B Titr" panose="00000700000000000000" pitchFamily="2" charset="-78"/>
              </a:rPr>
              <a:t>قدرت رهبری </a:t>
            </a:r>
            <a:r>
              <a:rPr lang="fa-IR" dirty="0" smtClean="0">
                <a:solidFill>
                  <a:srgbClr val="002060"/>
                </a:solidFill>
                <a:cs typeface="B Titr" panose="00000700000000000000" pitchFamily="2" charset="-78"/>
              </a:rPr>
              <a:t>و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رویکرد همه جانبه </a:t>
            </a:r>
            <a:r>
              <a:rPr lang="fa-IR" dirty="0" smtClean="0">
                <a:solidFill>
                  <a:srgbClr val="002060"/>
                </a:solidFill>
                <a:cs typeface="B Titr" panose="00000700000000000000" pitchFamily="2" charset="-78"/>
              </a:rPr>
              <a:t>بود.</a:t>
            </a:r>
          </a:p>
          <a:p>
            <a:pPr algn="r" rtl="1">
              <a:buFontTx/>
              <a:buChar char="-"/>
            </a:pP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دارای یک استراتژی </a:t>
            </a:r>
            <a:r>
              <a:rPr lang="fa-IR" dirty="0" smtClean="0">
                <a:solidFill>
                  <a:srgbClr val="0066CC"/>
                </a:solidFill>
                <a:cs typeface="B Titr" panose="00000700000000000000" pitchFamily="2" charset="-78"/>
              </a:rPr>
              <a:t>با ثبات </a:t>
            </a:r>
            <a:r>
              <a:rPr lang="fa-IR" dirty="0" smtClean="0">
                <a:solidFill>
                  <a:srgbClr val="002060"/>
                </a:solidFill>
                <a:cs typeface="B Titr" panose="00000700000000000000" pitchFamily="2" charset="-78"/>
              </a:rPr>
              <a:t>بر مبنای </a:t>
            </a:r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مشتری مداری </a:t>
            </a:r>
            <a:r>
              <a:rPr lang="fa-IR" dirty="0" smtClean="0">
                <a:solidFill>
                  <a:srgbClr val="002060"/>
                </a:solidFill>
                <a:cs typeface="B Titr" panose="00000700000000000000" pitchFamily="2" charset="-78"/>
              </a:rPr>
              <a:t>بود.</a:t>
            </a:r>
          </a:p>
          <a:p>
            <a:pPr algn="r" rtl="1">
              <a:buFontTx/>
              <a:buChar char="-"/>
            </a:pPr>
            <a:endParaRPr lang="en-US" dirty="0"/>
          </a:p>
        </p:txBody>
      </p:sp>
      <p:sp>
        <p:nvSpPr>
          <p:cNvPr id="6" name="Rectangle 19"/>
          <p:cNvSpPr>
            <a:spLocks noChangeArrowheads="1"/>
          </p:cNvSpPr>
          <p:nvPr/>
        </p:nvSpPr>
        <p:spPr bwMode="invGray">
          <a:xfrm>
            <a:off x="0" y="-6294"/>
            <a:ext cx="9144000" cy="119856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418AEB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254433"/>
            <a:ext cx="8229600" cy="677108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0" hangingPunct="0"/>
            <a:r>
              <a:rPr lang="fa-IR" sz="3800" b="1" dirty="0">
                <a:latin typeface="+mn-lt"/>
                <a:ea typeface="+mn-ea"/>
                <a:cs typeface="Titr" panose="00000700000000000000" pitchFamily="2" charset="-78"/>
              </a:rPr>
              <a:t>شرکت اپل در مقایسه با سونی</a:t>
            </a:r>
            <a:endParaRPr lang="en-US" sz="3800" b="1" dirty="0">
              <a:latin typeface="+mn-lt"/>
              <a:ea typeface="+mn-ea"/>
              <a:cs typeface="Titr" panose="000007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81801-9DA0-4F0E-BB2C-C08A3AB3D15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904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15671" y="260648"/>
            <a:ext cx="5820825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2400" dirty="0" smtClean="0">
                <a:solidFill>
                  <a:srgbClr val="FF0000"/>
                </a:solidFill>
                <a:cs typeface="B Titr" panose="00000700000000000000" pitchFamily="2" charset="-78"/>
              </a:rPr>
              <a:t>اقدامات شرکت توانیر جهت پرورش رهبران تاثیرگذار</a:t>
            </a:r>
            <a:endParaRPr lang="fa-IR" sz="24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779654" y="836712"/>
            <a:ext cx="6184834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7183200" y="2762672"/>
            <a:ext cx="1960800" cy="79208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fa-IR" sz="2800" dirty="0" smtClean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  <a:t>توانمند</a:t>
            </a:r>
            <a:r>
              <a:rPr lang="fa-IR" sz="2400" dirty="0" smtClean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  <a:t> </a:t>
            </a:r>
            <a:r>
              <a:rPr lang="fa-IR" sz="2800" dirty="0" smtClean="0">
                <a:solidFill>
                  <a:schemeClr val="accent4">
                    <a:lumMod val="50000"/>
                  </a:schemeClr>
                </a:solidFill>
                <a:cs typeface="B Titr" panose="00000700000000000000" pitchFamily="2" charset="-78"/>
              </a:rPr>
              <a:t>سازی</a:t>
            </a:r>
            <a:endParaRPr lang="fa-IR" sz="2800" dirty="0">
              <a:solidFill>
                <a:schemeClr val="accent4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5" name="Oval 4"/>
          <p:cNvSpPr/>
          <p:nvPr/>
        </p:nvSpPr>
        <p:spPr>
          <a:xfrm>
            <a:off x="-540568" y="831546"/>
            <a:ext cx="5012768" cy="106569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B Titr" pitchFamily="2" charset="-78"/>
              </a:rPr>
              <a:t>توسعه شایستگی های رهبران</a:t>
            </a:r>
            <a:endParaRPr lang="fa-IR" sz="2800" dirty="0"/>
          </a:p>
        </p:txBody>
      </p:sp>
      <p:sp>
        <p:nvSpPr>
          <p:cNvPr id="2" name="Right Brace 1"/>
          <p:cNvSpPr/>
          <p:nvPr/>
        </p:nvSpPr>
        <p:spPr>
          <a:xfrm>
            <a:off x="6103080" y="1391964"/>
            <a:ext cx="1008112" cy="3533504"/>
          </a:xfrm>
          <a:prstGeom prst="rightBrace">
            <a:avLst>
              <a:gd name="adj1" fmla="val 0"/>
              <a:gd name="adj2" fmla="val 50000"/>
            </a:avLst>
          </a:prstGeom>
          <a:ln w="762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Rounded Rectangle 10"/>
          <p:cNvSpPr/>
          <p:nvPr/>
        </p:nvSpPr>
        <p:spPr>
          <a:xfrm>
            <a:off x="3942840" y="995920"/>
            <a:ext cx="2160240" cy="792088"/>
          </a:xfrm>
          <a:prstGeom prst="roundRect">
            <a:avLst/>
          </a:prstGeom>
          <a:solidFill>
            <a:srgbClr val="FFFF00"/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fa-IR" sz="2800" dirty="0" smtClean="0">
                <a:solidFill>
                  <a:srgbClr val="990033"/>
                </a:solidFill>
                <a:cs typeface="B Titr" panose="00000700000000000000" pitchFamily="2" charset="-78"/>
              </a:rPr>
              <a:t>مدیران ارشد</a:t>
            </a:r>
            <a:endParaRPr lang="fa-IR" sz="2800" dirty="0">
              <a:solidFill>
                <a:srgbClr val="990033"/>
              </a:solidFill>
              <a:cs typeface="B Titr" panose="00000700000000000000" pitchFamily="2" charset="-78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-540568" y="2492897"/>
            <a:ext cx="5184576" cy="126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B Titr" pitchFamily="2" charset="-78"/>
              </a:rPr>
              <a:t>خلق شایستگی های رﻫﺒﺮي و توسعه شایستگی های مدیریتی</a:t>
            </a:r>
            <a:endParaRPr lang="fa-IR" sz="2800" dirty="0"/>
          </a:p>
        </p:txBody>
      </p:sp>
      <p:sp>
        <p:nvSpPr>
          <p:cNvPr id="16" name="Oval 15"/>
          <p:cNvSpPr/>
          <p:nvPr/>
        </p:nvSpPr>
        <p:spPr>
          <a:xfrm>
            <a:off x="-612576" y="4439662"/>
            <a:ext cx="4896544" cy="106569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B Titr" pitchFamily="2" charset="-78"/>
              </a:rPr>
              <a:t>خلق شایستگی های سرپرستی و مدیریتی</a:t>
            </a:r>
            <a:endParaRPr lang="fa-IR" sz="2800" dirty="0"/>
          </a:p>
        </p:txBody>
      </p:sp>
      <p:sp>
        <p:nvSpPr>
          <p:cNvPr id="13" name="Rounded Rectangle 12"/>
          <p:cNvSpPr/>
          <p:nvPr/>
        </p:nvSpPr>
        <p:spPr>
          <a:xfrm>
            <a:off x="3870832" y="2780928"/>
            <a:ext cx="2160240" cy="792088"/>
          </a:xfrm>
          <a:prstGeom prst="roundRect">
            <a:avLst/>
          </a:prstGeom>
          <a:solidFill>
            <a:srgbClr val="FFCCCC"/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fa-IR" sz="2800" dirty="0" smtClean="0">
                <a:solidFill>
                  <a:srgbClr val="990033"/>
                </a:solidFill>
                <a:cs typeface="B Titr" panose="00000700000000000000" pitchFamily="2" charset="-78"/>
              </a:rPr>
              <a:t>سایر مدیران</a:t>
            </a:r>
            <a:endParaRPr lang="fa-IR" sz="2800" dirty="0">
              <a:solidFill>
                <a:srgbClr val="990033"/>
              </a:solidFill>
              <a:cs typeface="B Titr" panose="00000700000000000000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3870832" y="4529424"/>
            <a:ext cx="2160240" cy="792088"/>
          </a:xfrm>
          <a:prstGeom prst="roundRect">
            <a:avLst/>
          </a:prstGeom>
          <a:solidFill>
            <a:srgbClr val="FFCC99"/>
          </a:solidFill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fa-IR" sz="2800" dirty="0" smtClean="0">
                <a:solidFill>
                  <a:srgbClr val="990033"/>
                </a:solidFill>
                <a:cs typeface="B Titr" panose="00000700000000000000" pitchFamily="2" charset="-78"/>
              </a:rPr>
              <a:t>مدیران آینده</a:t>
            </a:r>
            <a:endParaRPr lang="fa-IR" sz="2800" dirty="0">
              <a:solidFill>
                <a:srgbClr val="990033"/>
              </a:solidFill>
              <a:cs typeface="B Titr" panose="00000700000000000000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6031072" y="3158716"/>
            <a:ext cx="576064" cy="0"/>
          </a:xfrm>
          <a:prstGeom prst="line">
            <a:avLst/>
          </a:prstGeom>
          <a:ln w="76200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83992" y="6237312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58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9366463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5" grpId="0" animBg="1"/>
      <p:bldP spid="2" grpId="0" animBg="1"/>
      <p:bldP spid="11" grpId="0" animBg="1"/>
      <p:bldP spid="15" grpId="0" animBg="1"/>
      <p:bldP spid="16" grpId="0" animBg="1"/>
      <p:bldP spid="13" grpId="0" animBg="1"/>
      <p:bldP spid="1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ame 4"/>
          <p:cNvSpPr/>
          <p:nvPr/>
        </p:nvSpPr>
        <p:spPr>
          <a:xfrm>
            <a:off x="752764" y="1295400"/>
            <a:ext cx="7772400" cy="3733800"/>
          </a:xfrm>
          <a:prstGeom prst="fram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9964" y="1297709"/>
            <a:ext cx="6858000" cy="3327400"/>
          </a:xfrm>
        </p:spPr>
        <p:txBody>
          <a:bodyPr>
            <a:noAutofit/>
          </a:bodyPr>
          <a:lstStyle/>
          <a:p>
            <a:pPr rtl="1">
              <a:lnSpc>
                <a:spcPct val="150000"/>
              </a:lnSpc>
            </a:pP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B Titr" pitchFamily="2" charset="-78"/>
              </a:rPr>
              <a:t>الگوی طراحی برنامه های </a:t>
            </a: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cs typeface="B Titr" pitchFamily="2" charset="-78"/>
              </a:rPr>
              <a:t>توانمندسازی مدیران ارشد فعلی </a:t>
            </a: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B Titr" pitchFamily="2" charset="-78"/>
              </a:rPr>
              <a:t>جهت توسعه توانائی های </a:t>
            </a: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cs typeface="B Titr" pitchFamily="2" charset="-78"/>
              </a:rPr>
              <a:t>رهبران تاثیرگذار </a:t>
            </a: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B Titr" pitchFamily="2" charset="-78"/>
              </a:rPr>
              <a:t>درمجموعه صنعت برق</a:t>
            </a:r>
            <a:endParaRPr lang="fa-IR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cs typeface="B Titr" pitchFamily="2" charset="-78"/>
            </a:endParaRPr>
          </a:p>
        </p:txBody>
      </p:sp>
      <p:pic>
        <p:nvPicPr>
          <p:cNvPr id="4" name="Picture 3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7772406" y="28575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5960" y="6165304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59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6805167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8575"/>
            <a:ext cx="9072435" cy="6829425"/>
          </a:xfrm>
          <a:prstGeom prst="rect">
            <a:avLst/>
          </a:prstGeom>
        </p:spPr>
      </p:pic>
      <p:pic>
        <p:nvPicPr>
          <p:cNvPr id="4" name="Picture 3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7772406" y="28575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1043608" y="4616753"/>
            <a:ext cx="6912768" cy="21602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extBox 1"/>
          <p:cNvSpPr txBox="1"/>
          <p:nvPr/>
        </p:nvSpPr>
        <p:spPr>
          <a:xfrm>
            <a:off x="223952" y="6309320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60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2431364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107504" y="34280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6064116"/>
              </p:ext>
            </p:extLst>
          </p:nvPr>
        </p:nvGraphicFramePr>
        <p:xfrm>
          <a:off x="683568" y="1397000"/>
          <a:ext cx="7776864" cy="3904208"/>
        </p:xfrm>
        <a:graphic>
          <a:graphicData uri="http://schemas.openxmlformats.org/drawingml/2006/table">
            <a:tbl>
              <a:tblPr rtl="1" firstRow="1" bandRow="1">
                <a:tableStyleId>{9D7B26C5-4107-4FEC-AEDC-1716B250A1EF}</a:tableStyleId>
              </a:tblPr>
              <a:tblGrid>
                <a:gridCol w="2044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38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83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76052"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C00000"/>
                          </a:solidFill>
                          <a:cs typeface="B Titr" panose="00000700000000000000" pitchFamily="2" charset="-78"/>
                        </a:rPr>
                        <a:t>نوع شرکت</a:t>
                      </a:r>
                      <a:endParaRPr lang="fa-IR" sz="2800" dirty="0">
                        <a:solidFill>
                          <a:srgbClr val="C00000"/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C00000"/>
                          </a:solidFill>
                          <a:cs typeface="B Titr" panose="00000700000000000000" pitchFamily="2" charset="-78"/>
                        </a:rPr>
                        <a:t>تعداد</a:t>
                      </a:r>
                      <a:endParaRPr lang="fa-IR" sz="2800" dirty="0">
                        <a:solidFill>
                          <a:srgbClr val="C00000"/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C00000"/>
                          </a:solidFill>
                          <a:cs typeface="B Titr" panose="00000700000000000000" pitchFamily="2" charset="-78"/>
                        </a:rPr>
                        <a:t>نفر ساعت</a:t>
                      </a:r>
                      <a:endParaRPr lang="fa-IR" sz="2800" dirty="0">
                        <a:solidFill>
                          <a:srgbClr val="C00000"/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6052"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تابعه</a:t>
                      </a:r>
                      <a:endParaRPr lang="fa-IR" sz="28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90</a:t>
                      </a:r>
                      <a:endParaRPr lang="fa-IR" sz="28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1620</a:t>
                      </a:r>
                      <a:endParaRPr lang="fa-IR" sz="28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6052"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وابسته</a:t>
                      </a:r>
                      <a:endParaRPr lang="fa-IR" sz="28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113</a:t>
                      </a:r>
                      <a:endParaRPr lang="fa-IR" sz="28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2034</a:t>
                      </a:r>
                      <a:endParaRPr lang="fa-IR" sz="28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6052"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مجموع</a:t>
                      </a:r>
                      <a:endParaRPr lang="fa-IR" sz="28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203</a:t>
                      </a:r>
                      <a:endParaRPr lang="fa-IR" sz="28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3654</a:t>
                      </a:r>
                      <a:endParaRPr lang="fa-IR" sz="28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919390" y="260648"/>
            <a:ext cx="5117106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3200" dirty="0" smtClean="0">
                <a:solidFill>
                  <a:srgbClr val="FF0000"/>
                </a:solidFill>
                <a:cs typeface="B Titr" panose="00000700000000000000" pitchFamily="2" charset="-78"/>
              </a:rPr>
              <a:t>عملکرد شرکت در سالهای 94 و 95</a:t>
            </a:r>
            <a:endParaRPr lang="fa-IR" sz="32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779654" y="836712"/>
            <a:ext cx="6184834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95960" y="6237312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61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7864798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072435" cy="6741368"/>
          </a:xfrm>
          <a:prstGeom prst="rect">
            <a:avLst/>
          </a:prstGeom>
        </p:spPr>
      </p:pic>
      <p:pic>
        <p:nvPicPr>
          <p:cNvPr id="4" name="Picture 3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7772406" y="28575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1979712" y="2708920"/>
            <a:ext cx="6192688" cy="36004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TextBox 2"/>
          <p:cNvSpPr txBox="1"/>
          <p:nvPr/>
        </p:nvSpPr>
        <p:spPr>
          <a:xfrm>
            <a:off x="295960" y="6237312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62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4024103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107504" y="34280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6203052"/>
              </p:ext>
            </p:extLst>
          </p:nvPr>
        </p:nvGraphicFramePr>
        <p:xfrm>
          <a:off x="683568" y="1397000"/>
          <a:ext cx="7776864" cy="3904208"/>
        </p:xfrm>
        <a:graphic>
          <a:graphicData uri="http://schemas.openxmlformats.org/drawingml/2006/table">
            <a:tbl>
              <a:tblPr rtl="1" firstRow="1" bandRow="1">
                <a:tableStyleId>{9D7B26C5-4107-4FEC-AEDC-1716B250A1EF}</a:tableStyleId>
              </a:tblPr>
              <a:tblGrid>
                <a:gridCol w="2044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38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83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76052"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نوع شرکت</a:t>
                      </a:r>
                      <a:endParaRPr lang="fa-IR" sz="2800" dirty="0">
                        <a:solidFill>
                          <a:srgbClr val="FF0000"/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تعداد</a:t>
                      </a:r>
                      <a:endParaRPr lang="fa-IR" sz="2800" dirty="0">
                        <a:solidFill>
                          <a:srgbClr val="FF0000"/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نفر ساعت</a:t>
                      </a:r>
                      <a:endParaRPr lang="fa-IR" sz="2800" dirty="0">
                        <a:solidFill>
                          <a:srgbClr val="FF0000"/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6052"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تابعه</a:t>
                      </a:r>
                      <a:endParaRPr lang="fa-IR" sz="28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68</a:t>
                      </a:r>
                      <a:endParaRPr lang="fa-IR" sz="28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1088</a:t>
                      </a:r>
                      <a:endParaRPr lang="fa-IR" sz="28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6052"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وابسته</a:t>
                      </a:r>
                      <a:endParaRPr lang="fa-IR" sz="28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100</a:t>
                      </a:r>
                      <a:endParaRPr lang="fa-IR" sz="28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1600</a:t>
                      </a:r>
                      <a:endParaRPr lang="fa-IR" sz="28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6052"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مجموع</a:t>
                      </a:r>
                      <a:endParaRPr lang="fa-IR" sz="28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168</a:t>
                      </a:r>
                      <a:endParaRPr lang="fa-IR" sz="28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dirty="0" smtClean="0">
                          <a:solidFill>
                            <a:srgbClr val="002060"/>
                          </a:solidFill>
                          <a:cs typeface="B Titr" panose="00000700000000000000" pitchFamily="2" charset="-78"/>
                        </a:rPr>
                        <a:t>2688</a:t>
                      </a:r>
                      <a:endParaRPr lang="fa-IR" sz="2800" dirty="0">
                        <a:solidFill>
                          <a:srgbClr val="002060"/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142481" y="260648"/>
            <a:ext cx="3894015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lvl="0"/>
            <a:r>
              <a:rPr lang="fa-IR" sz="3200" dirty="0">
                <a:solidFill>
                  <a:srgbClr val="FF0000"/>
                </a:solidFill>
                <a:cs typeface="B Titr" panose="00000700000000000000" pitchFamily="2" charset="-78"/>
              </a:rPr>
              <a:t>عملکرد شرکت در </a:t>
            </a:r>
            <a:r>
              <a:rPr lang="fa-IR" sz="3200" dirty="0" smtClean="0">
                <a:solidFill>
                  <a:srgbClr val="FF0000"/>
                </a:solidFill>
                <a:cs typeface="B Titr" panose="00000700000000000000" pitchFamily="2" charset="-78"/>
              </a:rPr>
              <a:t>سال 96</a:t>
            </a:r>
            <a:endParaRPr lang="fa-IR" sz="3200" dirty="0">
              <a:solidFill>
                <a:srgbClr val="0F6FC6">
                  <a:lumMod val="75000"/>
                </a:srgbClr>
              </a:solidFill>
              <a:cs typeface="B Titr" panose="00000700000000000000" pitchFamily="2" charset="-78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779654" y="836712"/>
            <a:ext cx="6184834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67968" y="6093296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63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8427309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ame 4"/>
          <p:cNvSpPr/>
          <p:nvPr/>
        </p:nvSpPr>
        <p:spPr>
          <a:xfrm>
            <a:off x="752764" y="1295400"/>
            <a:ext cx="7772400" cy="3733800"/>
          </a:xfrm>
          <a:prstGeom prst="fram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9964" y="1297709"/>
            <a:ext cx="6858000" cy="33274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B Titr" pitchFamily="2" charset="-78"/>
              </a:rPr>
              <a:t>الگوی طراحی برنامه های توانمندسازی </a:t>
            </a: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cs typeface="B Titr" pitchFamily="2" charset="-78"/>
              </a:rPr>
              <a:t>سایر مدیران </a:t>
            </a:r>
            <a:r>
              <a:rPr lang="fa-IR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B Titr" pitchFamily="2" charset="-78"/>
              </a:rPr>
              <a:t>جهت خلق </a:t>
            </a: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cs typeface="B Titr" pitchFamily="2" charset="-78"/>
              </a:rPr>
              <a:t>شایستگی های </a:t>
            </a:r>
            <a:r>
              <a:rPr lang="fa-IR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cs typeface="B Titr" pitchFamily="2" charset="-78"/>
              </a:rPr>
              <a:t>رﻫﺒﺮي </a:t>
            </a:r>
            <a:r>
              <a:rPr lang="fa-IR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B Titr" pitchFamily="2" charset="-78"/>
              </a:rPr>
              <a:t>و توسعه </a:t>
            </a: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B Titr" pitchFamily="2" charset="-78"/>
              </a:rPr>
              <a:t>شایستگی های </a:t>
            </a:r>
            <a:r>
              <a:rPr lang="fa-IR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cs typeface="B Titr" pitchFamily="2" charset="-78"/>
              </a:rPr>
              <a:t>مدیریتی</a:t>
            </a:r>
            <a:endParaRPr lang="fa-IR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cs typeface="B Titr" pitchFamily="2" charset="-78"/>
            </a:endParaRPr>
          </a:p>
        </p:txBody>
      </p:sp>
      <p:pic>
        <p:nvPicPr>
          <p:cNvPr id="4" name="Picture 3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7772406" y="28575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5960" y="6165304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64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9908139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2900"/>
            <a:ext cx="8229600" cy="723900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</a:pPr>
            <a:r>
              <a:rPr lang="fa-IR" altLang="en-US" sz="36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سطوح مدل شایستگی</a:t>
            </a:r>
          </a:p>
        </p:txBody>
      </p:sp>
      <p:graphicFrame>
        <p:nvGraphicFramePr>
          <p:cNvPr id="3" name="Diagram 2"/>
          <p:cNvGraphicFramePr/>
          <p:nvPr>
            <p:extLst/>
          </p:nvPr>
        </p:nvGraphicFramePr>
        <p:xfrm>
          <a:off x="685800" y="1447800"/>
          <a:ext cx="81534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67</a:t>
            </a:fld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4305300" y="3962400"/>
            <a:ext cx="4152900" cy="2819400"/>
          </a:xfrm>
          <a:prstGeom prst="roundRect">
            <a:avLst/>
          </a:prstGeom>
          <a:noFill/>
          <a:ln w="571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934446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529492443"/>
              </p:ext>
            </p:extLst>
          </p:nvPr>
        </p:nvGraphicFramePr>
        <p:xfrm>
          <a:off x="178486" y="3284984"/>
          <a:ext cx="3673434" cy="3565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1790725" y="5029200"/>
            <a:ext cx="2178203" cy="1717020"/>
          </a:xfrm>
          <a:prstGeom prst="roundRect">
            <a:avLst/>
          </a:prstGeom>
          <a:noFill/>
          <a:ln w="571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ight Arrow 6"/>
          <p:cNvSpPr/>
          <p:nvPr/>
        </p:nvSpPr>
        <p:spPr>
          <a:xfrm rot="19399990">
            <a:off x="3312073" y="4008870"/>
            <a:ext cx="1209114" cy="500649"/>
          </a:xfrm>
          <a:prstGeom prst="rightArrow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1" name="Rounded Rectangle 60"/>
          <p:cNvSpPr/>
          <p:nvPr/>
        </p:nvSpPr>
        <p:spPr>
          <a:xfrm>
            <a:off x="4823694" y="3575627"/>
            <a:ext cx="1620000" cy="504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cs typeface="B Titr" panose="00000700000000000000" pitchFamily="2" charset="-78"/>
              </a:rPr>
              <a:t>مهارت ارتباطی</a:t>
            </a:r>
            <a:endParaRPr lang="en-US" sz="1600" dirty="0">
              <a:cs typeface="B Titr" panose="00000700000000000000" pitchFamily="2" charset="-78"/>
            </a:endParaRPr>
          </a:p>
        </p:txBody>
      </p:sp>
      <p:sp>
        <p:nvSpPr>
          <p:cNvPr id="65" name="Rounded Rectangle 64"/>
          <p:cNvSpPr/>
          <p:nvPr/>
        </p:nvSpPr>
        <p:spPr>
          <a:xfrm>
            <a:off x="6953358" y="5635710"/>
            <a:ext cx="1872000" cy="50400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400" b="1" dirty="0" smtClean="0">
                <a:cs typeface="B Titr" panose="00000700000000000000" pitchFamily="2" charset="-78"/>
              </a:rPr>
              <a:t>ایجاد ائتلاف و شبکه</a:t>
            </a:r>
            <a:endParaRPr lang="en-US" sz="1400" dirty="0">
              <a:cs typeface="B Titr" panose="00000700000000000000" pitchFamily="2" charset="-78"/>
            </a:endParaRPr>
          </a:p>
        </p:txBody>
      </p:sp>
      <p:cxnSp>
        <p:nvCxnSpPr>
          <p:cNvPr id="75" name="Straight Connector 74"/>
          <p:cNvCxnSpPr>
            <a:stCxn id="217" idx="1"/>
            <a:endCxn id="61" idx="3"/>
          </p:cNvCxnSpPr>
          <p:nvPr/>
        </p:nvCxnSpPr>
        <p:spPr>
          <a:xfrm flipH="1">
            <a:off x="6443694" y="1783662"/>
            <a:ext cx="547134" cy="2043965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81" name="Rounded Rectangle 80"/>
          <p:cNvSpPr/>
          <p:nvPr/>
        </p:nvSpPr>
        <p:spPr>
          <a:xfrm>
            <a:off x="3435396" y="14294"/>
            <a:ext cx="5299828" cy="466129"/>
          </a:xfrm>
          <a:prstGeom prst="round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altLang="fa-IR" sz="2800" dirty="0">
                <a:solidFill>
                  <a:schemeClr val="accent1">
                    <a:lumMod val="60000"/>
                    <a:lumOff val="40000"/>
                  </a:schemeClr>
                </a:solidFill>
                <a:cs typeface="B Titr" panose="00000700000000000000" pitchFamily="2" charset="-78"/>
              </a:rPr>
              <a:t>توان برقراری ارتباط مطلوب و اثربخش</a:t>
            </a:r>
            <a:endParaRPr lang="en-US" sz="2600" u="sng" dirty="0">
              <a:solidFill>
                <a:sysClr val="windowText" lastClr="000000"/>
              </a:solidFill>
              <a:cs typeface="B Titr" panose="00000700000000000000" pitchFamily="2" charset="-78"/>
            </a:endParaRPr>
          </a:p>
        </p:txBody>
      </p:sp>
      <p:sp>
        <p:nvSpPr>
          <p:cNvPr id="85" name="Right Brace 84"/>
          <p:cNvSpPr/>
          <p:nvPr/>
        </p:nvSpPr>
        <p:spPr>
          <a:xfrm>
            <a:off x="8659497" y="992592"/>
            <a:ext cx="457200" cy="5616624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Snip Same Side Corner Rectangle 85"/>
          <p:cNvSpPr/>
          <p:nvPr/>
        </p:nvSpPr>
        <p:spPr>
          <a:xfrm>
            <a:off x="4909213" y="868138"/>
            <a:ext cx="1691728" cy="384267"/>
          </a:xfrm>
          <a:prstGeom prst="snip2Same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200" u="sng" dirty="0" smtClean="0">
                <a:solidFill>
                  <a:srgbClr val="006666"/>
                </a:solidFill>
                <a:cs typeface="B Titr" panose="00000700000000000000" pitchFamily="2" charset="-78"/>
              </a:rPr>
              <a:t>مهارت</a:t>
            </a:r>
            <a:endParaRPr lang="en-US" sz="2200" u="sng" dirty="0">
              <a:solidFill>
                <a:srgbClr val="006666"/>
              </a:solidFill>
              <a:cs typeface="B Titr" panose="00000700000000000000" pitchFamily="2" charset="-78"/>
            </a:endParaRPr>
          </a:p>
        </p:txBody>
      </p:sp>
      <p:sp>
        <p:nvSpPr>
          <p:cNvPr id="87" name="Left Brace 86"/>
          <p:cNvSpPr/>
          <p:nvPr/>
        </p:nvSpPr>
        <p:spPr>
          <a:xfrm>
            <a:off x="4551040" y="1055319"/>
            <a:ext cx="381000" cy="5544616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8" name="Straight Connector 87"/>
          <p:cNvCxnSpPr>
            <a:stCxn id="65" idx="1"/>
            <a:endCxn id="61" idx="3"/>
          </p:cNvCxnSpPr>
          <p:nvPr/>
        </p:nvCxnSpPr>
        <p:spPr>
          <a:xfrm flipH="1" flipV="1">
            <a:off x="6443694" y="3827627"/>
            <a:ext cx="509664" cy="2060083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17" name="Rounded Rectangle 216"/>
          <p:cNvSpPr/>
          <p:nvPr/>
        </p:nvSpPr>
        <p:spPr>
          <a:xfrm>
            <a:off x="6990828" y="1531662"/>
            <a:ext cx="1872000" cy="504000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600" b="1" dirty="0" smtClean="0">
                <a:cs typeface="B Titr" panose="00000700000000000000" pitchFamily="2" charset="-78"/>
              </a:rPr>
              <a:t>ارتباط موثر</a:t>
            </a:r>
            <a:endParaRPr lang="en-US" sz="1600" dirty="0">
              <a:cs typeface="B Titr" panose="00000700000000000000" pitchFamily="2" charset="-78"/>
            </a:endParaRPr>
          </a:p>
        </p:txBody>
      </p:sp>
      <p:sp>
        <p:nvSpPr>
          <p:cNvPr id="219" name="Rounded Rectangle 218"/>
          <p:cNvSpPr/>
          <p:nvPr/>
        </p:nvSpPr>
        <p:spPr>
          <a:xfrm>
            <a:off x="6953358" y="3589347"/>
            <a:ext cx="1872000" cy="504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600" b="1" dirty="0" smtClean="0">
                <a:cs typeface="B Titr" panose="00000700000000000000" pitchFamily="2" charset="-78"/>
              </a:rPr>
              <a:t>ارتباط بین فردی و شنود موثر</a:t>
            </a:r>
            <a:endParaRPr lang="en-US" sz="1600" dirty="0">
              <a:cs typeface="B Titr" panose="00000700000000000000" pitchFamily="2" charset="-78"/>
            </a:endParaRPr>
          </a:p>
        </p:txBody>
      </p:sp>
      <p:sp>
        <p:nvSpPr>
          <p:cNvPr id="261" name="Snip Same Side Corner Rectangle 260"/>
          <p:cNvSpPr/>
          <p:nvPr/>
        </p:nvSpPr>
        <p:spPr>
          <a:xfrm>
            <a:off x="7104619" y="863185"/>
            <a:ext cx="1867617" cy="384267"/>
          </a:xfrm>
          <a:prstGeom prst="snip2SameRect">
            <a:avLst/>
          </a:prstGeom>
          <a:noFill/>
          <a:ln>
            <a:noFill/>
            <a:prstDash val="dashDot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200" u="sng" dirty="0" smtClean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مولفه</a:t>
            </a:r>
            <a:endParaRPr lang="en-US" sz="2200" u="sng" dirty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0725" y="980784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1621143"/>
            <a:ext cx="2900153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1">
            <a:spAutoFit/>
          </a:bodyPr>
          <a:lstStyle/>
          <a:p>
            <a:r>
              <a:rPr lang="fa-IR" sz="2400" dirty="0" smtClean="0">
                <a:solidFill>
                  <a:schemeClr val="tx1"/>
                </a:solidFill>
                <a:cs typeface="B Titr" panose="00000700000000000000" pitchFamily="2" charset="-78"/>
              </a:rPr>
              <a:t>ارتباط مطلوب و اثربخش </a:t>
            </a:r>
            <a:endParaRPr lang="fa-IR" sz="24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cxnSp>
        <p:nvCxnSpPr>
          <p:cNvPr id="16" name="Straight Connector 15"/>
          <p:cNvCxnSpPr>
            <a:stCxn id="61" idx="3"/>
            <a:endCxn id="219" idx="1"/>
          </p:cNvCxnSpPr>
          <p:nvPr/>
        </p:nvCxnSpPr>
        <p:spPr>
          <a:xfrm>
            <a:off x="6443694" y="3827627"/>
            <a:ext cx="509664" cy="1372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3707904" y="620688"/>
            <a:ext cx="5256584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5" name="Oval 54"/>
          <p:cNvSpPr/>
          <p:nvPr/>
        </p:nvSpPr>
        <p:spPr>
          <a:xfrm>
            <a:off x="8601987" y="106167"/>
            <a:ext cx="288000" cy="288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" name="TextBox 3"/>
          <p:cNvSpPr txBox="1"/>
          <p:nvPr/>
        </p:nvSpPr>
        <p:spPr>
          <a:xfrm>
            <a:off x="223952" y="6309320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66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89331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6" grpId="0" animBg="1"/>
      <p:bldP spid="7" grpId="0" animBg="1"/>
      <p:bldP spid="61" grpId="0" animBg="1"/>
      <p:bldP spid="65" grpId="0" animBg="1"/>
      <p:bldP spid="81" grpId="0"/>
      <p:bldP spid="85" grpId="0" animBg="1"/>
      <p:bldP spid="86" grpId="0"/>
      <p:bldP spid="87" grpId="0" animBg="1"/>
      <p:bldP spid="217" grpId="0" animBg="1"/>
      <p:bldP spid="219" grpId="0" animBg="1"/>
      <p:bldP spid="261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935800231"/>
              </p:ext>
            </p:extLst>
          </p:nvPr>
        </p:nvGraphicFramePr>
        <p:xfrm>
          <a:off x="178486" y="3284984"/>
          <a:ext cx="3673434" cy="3565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1790725" y="5029200"/>
            <a:ext cx="2178203" cy="1717020"/>
          </a:xfrm>
          <a:prstGeom prst="roundRect">
            <a:avLst/>
          </a:prstGeom>
          <a:noFill/>
          <a:ln w="571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7" name="Right Arrow 6"/>
          <p:cNvSpPr/>
          <p:nvPr/>
        </p:nvSpPr>
        <p:spPr>
          <a:xfrm rot="19399990">
            <a:off x="3312073" y="4008870"/>
            <a:ext cx="1209114" cy="500649"/>
          </a:xfrm>
          <a:prstGeom prst="rightArrow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1" name="Rounded Rectangle 60"/>
          <p:cNvSpPr/>
          <p:nvPr/>
        </p:nvSpPr>
        <p:spPr>
          <a:xfrm>
            <a:off x="4849572" y="2084259"/>
            <a:ext cx="1537998" cy="504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cs typeface="B Titr" panose="00000700000000000000" pitchFamily="2" charset="-78"/>
              </a:rPr>
              <a:t>رهبری</a:t>
            </a:r>
            <a:endParaRPr lang="en-US" sz="1600" dirty="0">
              <a:cs typeface="B Titr" panose="00000700000000000000" pitchFamily="2" charset="-78"/>
            </a:endParaRPr>
          </a:p>
        </p:txBody>
      </p:sp>
      <p:sp>
        <p:nvSpPr>
          <p:cNvPr id="65" name="Rounded Rectangle 64"/>
          <p:cNvSpPr/>
          <p:nvPr/>
        </p:nvSpPr>
        <p:spPr>
          <a:xfrm>
            <a:off x="6953358" y="5635710"/>
            <a:ext cx="1774290" cy="50400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400" b="1" dirty="0" smtClean="0">
                <a:cs typeface="B Titr" panose="00000700000000000000" pitchFamily="2" charset="-78"/>
              </a:rPr>
              <a:t>دانش و تخصص</a:t>
            </a:r>
            <a:endParaRPr lang="en-US" sz="1400" dirty="0">
              <a:cs typeface="B Titr" panose="00000700000000000000" pitchFamily="2" charset="-78"/>
            </a:endParaRPr>
          </a:p>
        </p:txBody>
      </p:sp>
      <p:cxnSp>
        <p:nvCxnSpPr>
          <p:cNvPr id="75" name="Straight Connector 74"/>
          <p:cNvCxnSpPr>
            <a:stCxn id="217" idx="1"/>
            <a:endCxn id="61" idx="3"/>
          </p:cNvCxnSpPr>
          <p:nvPr/>
        </p:nvCxnSpPr>
        <p:spPr>
          <a:xfrm flipH="1">
            <a:off x="6387570" y="1746012"/>
            <a:ext cx="624911" cy="590247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81" name="Rounded Rectangle 80"/>
          <p:cNvSpPr/>
          <p:nvPr/>
        </p:nvSpPr>
        <p:spPr>
          <a:xfrm>
            <a:off x="4083468" y="106008"/>
            <a:ext cx="4809012" cy="466129"/>
          </a:xfrm>
          <a:prstGeom prst="round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altLang="fa-IR" sz="2800" dirty="0">
                <a:solidFill>
                  <a:schemeClr val="accent4">
                    <a:lumMod val="75000"/>
                  </a:schemeClr>
                </a:solidFill>
                <a:cs typeface="B Titr" panose="00000700000000000000" pitchFamily="2" charset="-78"/>
              </a:rPr>
              <a:t>توان به حرکت درآوردن پیروان</a:t>
            </a:r>
            <a:endParaRPr lang="en-US" sz="2800" dirty="0">
              <a:solidFill>
                <a:schemeClr val="accent4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85" name="Right Brace 84"/>
          <p:cNvSpPr/>
          <p:nvPr/>
        </p:nvSpPr>
        <p:spPr>
          <a:xfrm>
            <a:off x="8659497" y="992592"/>
            <a:ext cx="457200" cy="5616624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Snip Same Side Corner Rectangle 85"/>
          <p:cNvSpPr/>
          <p:nvPr/>
        </p:nvSpPr>
        <p:spPr>
          <a:xfrm>
            <a:off x="4909213" y="868138"/>
            <a:ext cx="1691728" cy="384267"/>
          </a:xfrm>
          <a:prstGeom prst="snip2Same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200" u="sng" dirty="0" smtClean="0">
                <a:solidFill>
                  <a:srgbClr val="006666"/>
                </a:solidFill>
                <a:cs typeface="B Titr" panose="00000700000000000000" pitchFamily="2" charset="-78"/>
              </a:rPr>
              <a:t>مهارت</a:t>
            </a:r>
            <a:endParaRPr lang="en-US" sz="2200" u="sng" dirty="0">
              <a:solidFill>
                <a:srgbClr val="006666"/>
              </a:solidFill>
              <a:cs typeface="B Titr" panose="00000700000000000000" pitchFamily="2" charset="-78"/>
            </a:endParaRPr>
          </a:p>
        </p:txBody>
      </p:sp>
      <p:sp>
        <p:nvSpPr>
          <p:cNvPr id="87" name="Left Brace 86"/>
          <p:cNvSpPr/>
          <p:nvPr/>
        </p:nvSpPr>
        <p:spPr>
          <a:xfrm>
            <a:off x="4551040" y="1055319"/>
            <a:ext cx="381000" cy="5544616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8" name="Straight Connector 87"/>
          <p:cNvCxnSpPr>
            <a:stCxn id="26" idx="3"/>
            <a:endCxn id="219" idx="1"/>
          </p:cNvCxnSpPr>
          <p:nvPr/>
        </p:nvCxnSpPr>
        <p:spPr>
          <a:xfrm flipV="1">
            <a:off x="6469572" y="4485467"/>
            <a:ext cx="499108" cy="635693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17" name="Rounded Rectangle 216"/>
          <p:cNvSpPr/>
          <p:nvPr/>
        </p:nvSpPr>
        <p:spPr>
          <a:xfrm>
            <a:off x="7012481" y="1494012"/>
            <a:ext cx="1715167" cy="504000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600" b="1" dirty="0" smtClean="0">
                <a:cs typeface="B Titr" panose="00000700000000000000" pitchFamily="2" charset="-78"/>
              </a:rPr>
              <a:t>نفوذ بردیگران</a:t>
            </a:r>
            <a:endParaRPr lang="en-US" sz="1600" dirty="0">
              <a:cs typeface="B Titr" panose="00000700000000000000" pitchFamily="2" charset="-78"/>
            </a:endParaRPr>
          </a:p>
        </p:txBody>
      </p:sp>
      <p:sp>
        <p:nvSpPr>
          <p:cNvPr id="219" name="Rounded Rectangle 218"/>
          <p:cNvSpPr/>
          <p:nvPr/>
        </p:nvSpPr>
        <p:spPr>
          <a:xfrm>
            <a:off x="6968680" y="4233467"/>
            <a:ext cx="1758968" cy="504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600" b="1" dirty="0" smtClean="0">
                <a:cs typeface="B Titr" panose="00000700000000000000" pitchFamily="2" charset="-78"/>
              </a:rPr>
              <a:t>مدیریت و پرورش کارکنان</a:t>
            </a:r>
            <a:endParaRPr lang="en-US" sz="1600" dirty="0">
              <a:cs typeface="B Titr" panose="00000700000000000000" pitchFamily="2" charset="-78"/>
            </a:endParaRPr>
          </a:p>
        </p:txBody>
      </p:sp>
      <p:sp>
        <p:nvSpPr>
          <p:cNvPr id="261" name="Snip Same Side Corner Rectangle 260"/>
          <p:cNvSpPr/>
          <p:nvPr/>
        </p:nvSpPr>
        <p:spPr>
          <a:xfrm>
            <a:off x="7104619" y="863185"/>
            <a:ext cx="1867617" cy="384267"/>
          </a:xfrm>
          <a:prstGeom prst="snip2SameRect">
            <a:avLst/>
          </a:prstGeom>
          <a:noFill/>
          <a:ln>
            <a:noFill/>
            <a:prstDash val="dashDot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200" u="sng" dirty="0" smtClean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مولفه</a:t>
            </a:r>
            <a:endParaRPr lang="en-US" sz="2200" u="sng" dirty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90725" y="980784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sp>
        <p:nvSpPr>
          <p:cNvPr id="3" name="TextBox 2"/>
          <p:cNvSpPr txBox="1"/>
          <p:nvPr/>
        </p:nvSpPr>
        <p:spPr>
          <a:xfrm>
            <a:off x="1187624" y="1621143"/>
            <a:ext cx="1788105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pPr algn="ctr"/>
            <a:r>
              <a:rPr lang="fa-IR" sz="3600" dirty="0" smtClean="0">
                <a:solidFill>
                  <a:schemeClr val="tx1"/>
                </a:solidFill>
                <a:cs typeface="B Titr" panose="00000700000000000000" pitchFamily="2" charset="-78"/>
              </a:rPr>
              <a:t>رهبری</a:t>
            </a:r>
            <a:r>
              <a:rPr lang="fa-IR" sz="2400" dirty="0" smtClean="0">
                <a:solidFill>
                  <a:schemeClr val="tx1"/>
                </a:solidFill>
                <a:cs typeface="B Titr" panose="00000700000000000000" pitchFamily="2" charset="-78"/>
              </a:rPr>
              <a:t> </a:t>
            </a:r>
            <a:endParaRPr lang="fa-IR" sz="24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cxnSp>
        <p:nvCxnSpPr>
          <p:cNvPr id="16" name="Straight Connector 15"/>
          <p:cNvCxnSpPr>
            <a:endCxn id="65" idx="1"/>
          </p:cNvCxnSpPr>
          <p:nvPr/>
        </p:nvCxnSpPr>
        <p:spPr>
          <a:xfrm>
            <a:off x="6469572" y="5135166"/>
            <a:ext cx="483786" cy="752544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3707904" y="692696"/>
            <a:ext cx="5256584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Oval 21"/>
          <p:cNvSpPr/>
          <p:nvPr/>
        </p:nvSpPr>
        <p:spPr>
          <a:xfrm>
            <a:off x="8537358" y="235297"/>
            <a:ext cx="288000" cy="288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6" name="Rounded Rectangle 25"/>
          <p:cNvSpPr/>
          <p:nvPr/>
        </p:nvSpPr>
        <p:spPr>
          <a:xfrm>
            <a:off x="4849572" y="4869160"/>
            <a:ext cx="1620000" cy="504000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cs typeface="B Titr" panose="00000700000000000000" pitchFamily="2" charset="-78"/>
              </a:rPr>
              <a:t>سبک های مدیریتی</a:t>
            </a:r>
            <a:endParaRPr lang="en-US" sz="1600" dirty="0">
              <a:cs typeface="B Titr" panose="00000700000000000000" pitchFamily="2" charset="-78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6995692" y="2708920"/>
            <a:ext cx="1731956" cy="504000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600" b="1" dirty="0" smtClean="0">
                <a:cs typeface="B Titr" panose="00000700000000000000" pitchFamily="2" charset="-78"/>
              </a:rPr>
              <a:t>تصمیم گیری</a:t>
            </a:r>
            <a:endParaRPr lang="en-US" sz="1600" dirty="0">
              <a:cs typeface="B Titr" panose="00000700000000000000" pitchFamily="2" charset="-78"/>
            </a:endParaRPr>
          </a:p>
        </p:txBody>
      </p:sp>
      <p:cxnSp>
        <p:nvCxnSpPr>
          <p:cNvPr id="41" name="Straight Connector 40"/>
          <p:cNvCxnSpPr>
            <a:stCxn id="40" idx="1"/>
            <a:endCxn id="61" idx="3"/>
          </p:cNvCxnSpPr>
          <p:nvPr/>
        </p:nvCxnSpPr>
        <p:spPr>
          <a:xfrm flipH="1" flipV="1">
            <a:off x="6387570" y="2336259"/>
            <a:ext cx="608122" cy="624661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51944" y="6381328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67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4875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6" grpId="0" animBg="1"/>
      <p:bldP spid="7" grpId="0" animBg="1"/>
      <p:bldP spid="61" grpId="0" animBg="1"/>
      <p:bldP spid="65" grpId="0" animBg="1"/>
      <p:bldP spid="81" grpId="0"/>
      <p:bldP spid="85" grpId="0" animBg="1"/>
      <p:bldP spid="86" grpId="0"/>
      <p:bldP spid="87" grpId="0" animBg="1"/>
      <p:bldP spid="217" grpId="0" animBg="1"/>
      <p:bldP spid="219" grpId="0" animBg="1"/>
      <p:bldP spid="261" grpId="0"/>
      <p:bldP spid="26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271623"/>
              </p:ext>
            </p:extLst>
          </p:nvPr>
        </p:nvGraphicFramePr>
        <p:xfrm>
          <a:off x="571472" y="1500174"/>
          <a:ext cx="8382000" cy="4381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4286248" y="3429000"/>
            <a:ext cx="914400" cy="533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0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اپل</a:t>
            </a:r>
            <a:endParaRPr lang="en-US" sz="4000" b="1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47664" y="5357826"/>
            <a:ext cx="1509844" cy="533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0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سونی</a:t>
            </a:r>
            <a:endParaRPr lang="en-US" sz="2400" b="1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81801-9DA0-4F0E-BB2C-C08A3AB3D15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11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01552" y="251937"/>
            <a:ext cx="4862229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altLang="fa-IR" sz="3200" dirty="0">
                <a:solidFill>
                  <a:schemeClr val="accent3">
                    <a:lumMod val="75000"/>
                  </a:schemeClr>
                </a:solidFill>
                <a:cs typeface="B Titr" panose="00000700000000000000" pitchFamily="2" charset="-78"/>
              </a:rPr>
              <a:t>توان راه اندازی تیم های هدفمند</a:t>
            </a:r>
            <a:endParaRPr lang="fa-IR" sz="32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3701552" y="980728"/>
            <a:ext cx="5262936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7" name="Group 81"/>
          <p:cNvGrpSpPr>
            <a:grpSpLocks/>
          </p:cNvGrpSpPr>
          <p:nvPr/>
        </p:nvGrpSpPr>
        <p:grpSpPr bwMode="auto">
          <a:xfrm>
            <a:off x="5818013" y="1484784"/>
            <a:ext cx="2335387" cy="2376264"/>
            <a:chOff x="3551" y="1104"/>
            <a:chExt cx="1347" cy="1595"/>
          </a:xfrm>
        </p:grpSpPr>
        <p:pic>
          <p:nvPicPr>
            <p:cNvPr id="18" name="Picture 82" descr="bd05219_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2" y="1104"/>
              <a:ext cx="1346" cy="1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83"/>
            <p:cNvSpPr txBox="1">
              <a:spLocks noChangeArrowheads="1"/>
            </p:cNvSpPr>
            <p:nvPr/>
          </p:nvSpPr>
          <p:spPr bwMode="auto">
            <a:xfrm>
              <a:off x="3551" y="2428"/>
              <a:ext cx="1344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ar-SA" sz="2200" b="1" dirty="0">
                  <a:solidFill>
                    <a:srgbClr val="FF66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B Titr" pitchFamily="2" charset="-78"/>
                </a:rPr>
                <a:t>موفقيت</a:t>
              </a:r>
              <a:endParaRPr lang="en-US" sz="2200" b="1" dirty="0">
                <a:solidFill>
                  <a:srgbClr val="FF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Titr" pitchFamily="2" charset="-78"/>
              </a:endParaRPr>
            </a:p>
          </p:txBody>
        </p:sp>
      </p:grpSp>
      <p:sp>
        <p:nvSpPr>
          <p:cNvPr id="20" name="Line 84"/>
          <p:cNvSpPr>
            <a:spLocks noChangeShapeType="1"/>
          </p:cNvSpPr>
          <p:nvPr/>
        </p:nvSpPr>
        <p:spPr bwMode="auto">
          <a:xfrm>
            <a:off x="4081264" y="2636912"/>
            <a:ext cx="1066800" cy="0"/>
          </a:xfrm>
          <a:prstGeom prst="line">
            <a:avLst/>
          </a:prstGeom>
          <a:noFill/>
          <a:ln w="1238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21" name="Line 85"/>
          <p:cNvSpPr>
            <a:spLocks noChangeShapeType="1"/>
          </p:cNvSpPr>
          <p:nvPr/>
        </p:nvSpPr>
        <p:spPr bwMode="auto">
          <a:xfrm>
            <a:off x="4067944" y="2852936"/>
            <a:ext cx="1066800" cy="0"/>
          </a:xfrm>
          <a:prstGeom prst="line">
            <a:avLst/>
          </a:prstGeom>
          <a:noFill/>
          <a:ln w="1238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25" name="Text Box 75"/>
          <p:cNvSpPr txBox="1">
            <a:spLocks noChangeArrowheads="1"/>
          </p:cNvSpPr>
          <p:nvPr/>
        </p:nvSpPr>
        <p:spPr bwMode="auto">
          <a:xfrm>
            <a:off x="323528" y="4181475"/>
            <a:ext cx="8820472" cy="954107"/>
          </a:xfrm>
          <a:prstGeom prst="rect">
            <a:avLst/>
          </a:prstGeom>
          <a:solidFill>
            <a:srgbClr val="F8F8F8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rtl="1" eaLnBrk="0" hangingPunct="0">
              <a:spcBef>
                <a:spcPct val="50000"/>
              </a:spcBef>
              <a:defRPr/>
            </a:pPr>
            <a:r>
              <a:rPr lang="ar-SA" sz="2800" dirty="0">
                <a:solidFill>
                  <a:srgbClr val="9966FF"/>
                </a:solidFill>
                <a:cs typeface="B Titr" panose="00000700000000000000" pitchFamily="2" charset="-78"/>
              </a:rPr>
              <a:t>نيروي انساني به عنوان مهمترين </a:t>
            </a:r>
            <a:r>
              <a:rPr lang="ar-SA" sz="2800" dirty="0" smtClean="0">
                <a:solidFill>
                  <a:srgbClr val="9966FF"/>
                </a:solidFill>
                <a:cs typeface="B Titr" panose="00000700000000000000" pitchFamily="2" charset="-78"/>
              </a:rPr>
              <a:t>و</a:t>
            </a:r>
            <a:r>
              <a:rPr lang="fa-IR" sz="2800" dirty="0" smtClean="0">
                <a:solidFill>
                  <a:srgbClr val="9966FF"/>
                </a:solidFill>
                <a:cs typeface="B Titr" panose="00000700000000000000" pitchFamily="2" charset="-78"/>
              </a:rPr>
              <a:t> </a:t>
            </a:r>
            <a:r>
              <a:rPr lang="ar-SA" sz="2800" dirty="0" smtClean="0">
                <a:solidFill>
                  <a:srgbClr val="9966FF"/>
                </a:solidFill>
                <a:cs typeface="B Titr" panose="00000700000000000000" pitchFamily="2" charset="-78"/>
              </a:rPr>
              <a:t>با </a:t>
            </a:r>
            <a:r>
              <a:rPr lang="ar-SA" sz="2800" dirty="0">
                <a:solidFill>
                  <a:srgbClr val="9966FF"/>
                </a:solidFill>
                <a:cs typeface="B Titr" panose="00000700000000000000" pitchFamily="2" charset="-78"/>
              </a:rPr>
              <a:t>ارزشترين موجودي يك سازمان محسوب مي شود </a:t>
            </a:r>
            <a:endParaRPr lang="en-US" sz="2800" dirty="0">
              <a:solidFill>
                <a:srgbClr val="9966FF"/>
              </a:solidFill>
              <a:effectLst>
                <a:outerShdw blurRad="38100" dist="38100" dir="2700000" algn="tl">
                  <a:srgbClr val="C0C0C0"/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26" name="Text Box 76"/>
          <p:cNvSpPr txBox="1">
            <a:spLocks noChangeArrowheads="1"/>
          </p:cNvSpPr>
          <p:nvPr/>
        </p:nvSpPr>
        <p:spPr bwMode="auto">
          <a:xfrm>
            <a:off x="1143000" y="5229200"/>
            <a:ext cx="7010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rtl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ar-SA" altLang="fa-IR" sz="2400" b="1" dirty="0">
                <a:solidFill>
                  <a:srgbClr val="FF0000"/>
                </a:solidFill>
                <a:cs typeface="B Titr" pitchFamily="2" charset="-78"/>
              </a:rPr>
              <a:t>وقت آن رسيده است كه باور كنيم :</a:t>
            </a:r>
            <a:endParaRPr lang="en-US" altLang="fa-IR" sz="2400" b="1" dirty="0">
              <a:solidFill>
                <a:srgbClr val="FF0000"/>
              </a:solidFill>
              <a:cs typeface="B Titr" pitchFamily="2" charset="-78"/>
            </a:endParaRPr>
          </a:p>
          <a:p>
            <a:pPr algn="ctr" rtl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ar-SA" altLang="fa-IR" sz="2400" b="1" dirty="0">
                <a:solidFill>
                  <a:schemeClr val="accent5">
                    <a:lumMod val="50000"/>
                  </a:schemeClr>
                </a:solidFill>
                <a:cs typeface="B Titr" pitchFamily="2" charset="-78"/>
              </a:rPr>
              <a:t>مجموع دارائيهاي سازمان =  مجموع توانائيهاي </a:t>
            </a:r>
            <a:r>
              <a:rPr lang="ar-SA" altLang="fa-IR" sz="2400" b="1" dirty="0" smtClean="0">
                <a:solidFill>
                  <a:schemeClr val="accent5">
                    <a:lumMod val="50000"/>
                  </a:schemeClr>
                </a:solidFill>
                <a:cs typeface="B Titr" pitchFamily="2" charset="-78"/>
              </a:rPr>
              <a:t>كاركنان</a:t>
            </a:r>
            <a:endParaRPr lang="en-US" altLang="fa-IR" sz="2400" b="1" dirty="0">
              <a:solidFill>
                <a:schemeClr val="accent5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8622120" y="400324"/>
            <a:ext cx="288000" cy="288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484784"/>
            <a:ext cx="2801960" cy="2098765"/>
          </a:xfrm>
          <a:prstGeom prst="rect">
            <a:avLst/>
          </a:prstGeom>
        </p:spPr>
      </p:pic>
      <p:sp>
        <p:nvSpPr>
          <p:cNvPr id="28" name="Text Box 83"/>
          <p:cNvSpPr txBox="1">
            <a:spLocks noChangeArrowheads="1"/>
          </p:cNvSpPr>
          <p:nvPr/>
        </p:nvSpPr>
        <p:spPr bwMode="auto">
          <a:xfrm>
            <a:off x="1216375" y="3457306"/>
            <a:ext cx="233018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fa-IR" sz="2200" b="1" dirty="0" smtClean="0">
                <a:solidFill>
                  <a:srgbClr val="FF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Titr" pitchFamily="2" charset="-78"/>
              </a:rPr>
              <a:t>کارگروهی</a:t>
            </a:r>
            <a:endParaRPr lang="en-US" sz="2200" b="1" dirty="0">
              <a:solidFill>
                <a:srgbClr val="FF6699"/>
              </a:solidFill>
              <a:effectLst>
                <a:outerShdw blurRad="38100" dist="38100" dir="2700000" algn="tl">
                  <a:srgbClr val="C0C0C0"/>
                </a:outerShdw>
              </a:effectLst>
              <a:cs typeface="B Titr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3952" y="6165304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68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743057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9" name="Rectangle 13"/>
          <p:cNvSpPr>
            <a:spLocks noChangeArrowheads="1"/>
          </p:cNvSpPr>
          <p:nvPr/>
        </p:nvSpPr>
        <p:spPr bwMode="auto">
          <a:xfrm>
            <a:off x="114300" y="1228397"/>
            <a:ext cx="89154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rtl="1">
              <a:lnSpc>
                <a:spcPct val="150000"/>
              </a:lnSpc>
              <a:spcBef>
                <a:spcPct val="50000"/>
              </a:spcBef>
              <a:defRPr/>
            </a:pPr>
            <a:r>
              <a:rPr lang="ar-SA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Titr" panose="00000700000000000000" pitchFamily="2" charset="-78"/>
              </a:rPr>
              <a:t>موفقيت هرگروهي بستگي به افرادي دارد كه آن را تشكيل مي دهند . </a:t>
            </a:r>
            <a:endParaRPr lang="fa-IR" sz="2400" b="1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cs typeface="B Titr" panose="00000700000000000000" pitchFamily="2" charset="-78"/>
            </a:endParaRPr>
          </a:p>
          <a:p>
            <a:pPr algn="r" rtl="1">
              <a:lnSpc>
                <a:spcPct val="150000"/>
              </a:lnSpc>
              <a:spcBef>
                <a:spcPct val="50000"/>
              </a:spcBef>
              <a:defRPr/>
            </a:pPr>
            <a:r>
              <a:rPr lang="ar-SA" sz="2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Titr" panose="00000700000000000000" pitchFamily="2" charset="-78"/>
              </a:rPr>
              <a:t>مهمترين </a:t>
            </a:r>
            <a:r>
              <a:rPr lang="ar-SA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Titr" panose="00000700000000000000" pitchFamily="2" charset="-78"/>
              </a:rPr>
              <a:t>عواملي كه روي پويايي افراد يك تيم اثر مي گذارد شامل موارد زير است : </a:t>
            </a:r>
          </a:p>
          <a:p>
            <a:pPr algn="r" rtl="1">
              <a:lnSpc>
                <a:spcPct val="125000"/>
              </a:lnSpc>
              <a:spcBef>
                <a:spcPct val="50000"/>
              </a:spcBef>
              <a:defRPr/>
            </a:pPr>
            <a:r>
              <a:rPr lang="ar-SA" sz="2800" b="1" dirty="0" smtClean="0">
                <a:solidFill>
                  <a:srgbClr val="FF6699"/>
                </a:solidFill>
                <a:cs typeface="B Titr" panose="00000700000000000000" pitchFamily="2" charset="-78"/>
              </a:rPr>
              <a:t>ايجاد </a:t>
            </a:r>
            <a:r>
              <a:rPr lang="ar-SA" sz="2800" b="1" dirty="0">
                <a:solidFill>
                  <a:srgbClr val="FF6699"/>
                </a:solidFill>
                <a:cs typeface="B Titr" panose="00000700000000000000" pitchFamily="2" charset="-78"/>
              </a:rPr>
              <a:t>انگيزة تيمي </a:t>
            </a:r>
          </a:p>
          <a:p>
            <a:pPr algn="r" rtl="1">
              <a:lnSpc>
                <a:spcPct val="125000"/>
              </a:lnSpc>
              <a:spcBef>
                <a:spcPct val="50000"/>
              </a:spcBef>
              <a:defRPr/>
            </a:pPr>
            <a:r>
              <a:rPr lang="ar-SA" sz="2800" b="1" dirty="0" smtClean="0">
                <a:solidFill>
                  <a:srgbClr val="0066CC"/>
                </a:solidFill>
                <a:cs typeface="B Titr" panose="00000700000000000000" pitchFamily="2" charset="-78"/>
              </a:rPr>
              <a:t>برقراري </a:t>
            </a:r>
            <a:r>
              <a:rPr lang="ar-SA" sz="2800" b="1" dirty="0">
                <a:solidFill>
                  <a:srgbClr val="0066CC"/>
                </a:solidFill>
                <a:cs typeface="B Titr" panose="00000700000000000000" pitchFamily="2" charset="-78"/>
              </a:rPr>
              <a:t>ارتباط مؤثر</a:t>
            </a:r>
          </a:p>
          <a:p>
            <a:pPr algn="r" rtl="1">
              <a:lnSpc>
                <a:spcPct val="125000"/>
              </a:lnSpc>
              <a:spcBef>
                <a:spcPct val="50000"/>
              </a:spcBef>
              <a:defRPr/>
            </a:pPr>
            <a:r>
              <a:rPr lang="ar-SA" sz="2800" b="1" dirty="0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رفع </a:t>
            </a:r>
            <a:r>
              <a:rPr lang="ar-SA" sz="2800" b="1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تعارض در گروه</a:t>
            </a:r>
          </a:p>
          <a:p>
            <a:pPr algn="r" rtl="1">
              <a:lnSpc>
                <a:spcPct val="125000"/>
              </a:lnSpc>
              <a:spcBef>
                <a:spcPct val="50000"/>
              </a:spcBef>
              <a:defRPr/>
            </a:pPr>
            <a:r>
              <a:rPr lang="ar-SA" sz="2800" b="1" dirty="0" smtClean="0">
                <a:solidFill>
                  <a:srgbClr val="C00000"/>
                </a:solidFill>
                <a:cs typeface="B Titr" panose="00000700000000000000" pitchFamily="2" charset="-78"/>
              </a:rPr>
              <a:t>رفع </a:t>
            </a:r>
            <a:r>
              <a:rPr lang="ar-SA" sz="2800" b="1" dirty="0">
                <a:solidFill>
                  <a:srgbClr val="C00000"/>
                </a:solidFill>
                <a:cs typeface="B Titr" panose="00000700000000000000" pitchFamily="2" charset="-78"/>
              </a:rPr>
              <a:t>ناهمگوني گروه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32247" y="251937"/>
            <a:ext cx="5131534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altLang="fa-IR" sz="3200" dirty="0" smtClean="0">
                <a:solidFill>
                  <a:srgbClr val="FF6699"/>
                </a:solidFill>
                <a:cs typeface="B Titr" panose="00000700000000000000" pitchFamily="2" charset="-78"/>
              </a:rPr>
              <a:t>کارگروهی اثر بخش و حل مشکلات</a:t>
            </a:r>
            <a:endParaRPr lang="fa-IR" sz="3200" dirty="0">
              <a:solidFill>
                <a:srgbClr val="FF6699"/>
              </a:solidFill>
              <a:cs typeface="B Titr" panose="00000700000000000000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3347864" y="980728"/>
            <a:ext cx="5616624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8563781" y="400324"/>
            <a:ext cx="288000" cy="288000"/>
          </a:xfrm>
          <a:prstGeom prst="ellipse">
            <a:avLst/>
          </a:prstGeom>
          <a:solidFill>
            <a:srgbClr val="FF99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89918"/>
            <a:ext cx="5033764" cy="377046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1944" y="6309320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69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84983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8" name="Rectangle 14"/>
          <p:cNvSpPr>
            <a:spLocks noChangeArrowheads="1"/>
          </p:cNvSpPr>
          <p:nvPr/>
        </p:nvSpPr>
        <p:spPr bwMode="auto">
          <a:xfrm>
            <a:off x="467544" y="1498848"/>
            <a:ext cx="8447856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rtl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ar-SA" altLang="fa-IR" dirty="0">
                <a:cs typeface="B Jadid" pitchFamily="2" charset="-78"/>
              </a:rPr>
              <a:t>   </a:t>
            </a:r>
            <a:r>
              <a:rPr lang="ar-SA" altLang="fa-IR" b="1" dirty="0">
                <a:solidFill>
                  <a:srgbClr val="FF0000"/>
                </a:solidFill>
                <a:cs typeface="B Titr" panose="00000700000000000000" pitchFamily="2" charset="-78"/>
              </a:rPr>
              <a:t>سازماني كه تمام مسائل و مشكلات خود را حل نموده است و ديگر مسئله اي  براي مطرح كردن ندارد  يك  سازمان  </a:t>
            </a:r>
            <a:r>
              <a:rPr lang="ar-SA" altLang="fa-IR" b="1" dirty="0">
                <a:cs typeface="B Titr" panose="00000700000000000000" pitchFamily="2" charset="-78"/>
              </a:rPr>
              <a:t>مرده</a:t>
            </a:r>
            <a:r>
              <a:rPr lang="ar-SA" altLang="fa-IR" b="1" dirty="0">
                <a:solidFill>
                  <a:srgbClr val="FF0000"/>
                </a:solidFill>
                <a:cs typeface="B Titr" panose="00000700000000000000" pitchFamily="2" charset="-78"/>
              </a:rPr>
              <a:t> مي باشد</a:t>
            </a:r>
            <a:r>
              <a:rPr lang="ar-SA" altLang="fa-IR" b="1" dirty="0">
                <a:cs typeface="B Jadid" pitchFamily="2" charset="-78"/>
              </a:rPr>
              <a:t>. </a:t>
            </a:r>
            <a:endParaRPr lang="en-US" altLang="fa-IR" b="1" dirty="0">
              <a:cs typeface="B Jadid" pitchFamily="2" charset="-78"/>
            </a:endParaRPr>
          </a:p>
          <a:p>
            <a:pPr algn="r" rtl="1">
              <a:spcBef>
                <a:spcPct val="0"/>
              </a:spcBef>
              <a:buFontTx/>
              <a:buNone/>
            </a:pPr>
            <a:endParaRPr lang="ar-SA" altLang="fa-IR" dirty="0">
              <a:cs typeface="B Jadid" pitchFamily="2" charset="-78"/>
            </a:endParaRPr>
          </a:p>
          <a:p>
            <a:pPr algn="r" rtl="1">
              <a:spcBef>
                <a:spcPct val="0"/>
              </a:spcBef>
              <a:buFontTx/>
              <a:buNone/>
            </a:pPr>
            <a:endParaRPr lang="ar-SA" altLang="fa-IR" sz="2400" dirty="0">
              <a:cs typeface="Mitra" pitchFamily="2" charset="-78"/>
            </a:endParaRPr>
          </a:p>
          <a:p>
            <a:pPr algn="r" rtl="1">
              <a:spcBef>
                <a:spcPct val="0"/>
              </a:spcBef>
              <a:buFontTx/>
              <a:buNone/>
            </a:pPr>
            <a:endParaRPr lang="ar-SA" altLang="fa-IR" sz="2400" dirty="0">
              <a:cs typeface="Mitra" pitchFamily="2" charset="-78"/>
            </a:endParaRPr>
          </a:p>
          <a:p>
            <a:pPr algn="r" rtl="1">
              <a:spcBef>
                <a:spcPct val="0"/>
              </a:spcBef>
              <a:buFontTx/>
              <a:buNone/>
            </a:pPr>
            <a:endParaRPr lang="en-US" altLang="fa-IR" sz="4400" dirty="0">
              <a:solidFill>
                <a:srgbClr val="000066"/>
              </a:solidFill>
              <a:cs typeface="Mitra" pitchFamily="2" charset="-78"/>
            </a:endParaRPr>
          </a:p>
          <a:p>
            <a:pPr algn="r" rtl="1">
              <a:spcBef>
                <a:spcPct val="0"/>
              </a:spcBef>
              <a:buFontTx/>
              <a:buNone/>
            </a:pPr>
            <a:endParaRPr lang="en-US" altLang="fa-IR" sz="4400" dirty="0">
              <a:cs typeface="Mitra" pitchFamily="2" charset="-78"/>
            </a:endParaRPr>
          </a:p>
        </p:txBody>
      </p:sp>
      <p:sp>
        <p:nvSpPr>
          <p:cNvPr id="68613" name="Text Box 15"/>
          <p:cNvSpPr txBox="1">
            <a:spLocks noChangeArrowheads="1"/>
          </p:cNvSpPr>
          <p:nvPr/>
        </p:nvSpPr>
        <p:spPr bwMode="auto">
          <a:xfrm>
            <a:off x="201488" y="4149080"/>
            <a:ext cx="8763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rtl="1">
              <a:spcBef>
                <a:spcPct val="0"/>
              </a:spcBef>
              <a:buFontTx/>
              <a:buNone/>
            </a:pPr>
            <a:r>
              <a:rPr lang="ar-SA" altLang="fa-IR" sz="4400" b="1" dirty="0">
                <a:cs typeface="Mitra" pitchFamily="2" charset="-78"/>
              </a:rPr>
              <a:t> </a:t>
            </a:r>
            <a:r>
              <a:rPr lang="ar-SA" altLang="fa-IR" sz="4400" b="1" dirty="0">
                <a:solidFill>
                  <a:schemeClr val="accent4">
                    <a:lumMod val="75000"/>
                  </a:schemeClr>
                </a:solidFill>
                <a:cs typeface="B Titr" panose="00000700000000000000" pitchFamily="2" charset="-78"/>
              </a:rPr>
              <a:t>مسائل </a:t>
            </a:r>
            <a:r>
              <a:rPr lang="ar-SA" altLang="fa-IR" sz="4400" b="1" dirty="0" smtClean="0">
                <a:solidFill>
                  <a:schemeClr val="accent4">
                    <a:lumMod val="75000"/>
                  </a:schemeClr>
                </a:solidFill>
                <a:cs typeface="B Titr" panose="00000700000000000000" pitchFamily="2" charset="-78"/>
              </a:rPr>
              <a:t>فرصت</a:t>
            </a:r>
            <a:r>
              <a:rPr lang="en-US" altLang="fa-IR" sz="4400" b="1" dirty="0" smtClean="0">
                <a:solidFill>
                  <a:schemeClr val="accent4">
                    <a:lumMod val="75000"/>
                  </a:schemeClr>
                </a:solidFill>
                <a:cs typeface="B Titr" panose="00000700000000000000" pitchFamily="2" charset="-78"/>
              </a:rPr>
              <a:t> </a:t>
            </a:r>
            <a:r>
              <a:rPr lang="ar-SA" altLang="fa-IR" sz="4400" b="1" dirty="0" smtClean="0">
                <a:solidFill>
                  <a:schemeClr val="accent4">
                    <a:lumMod val="75000"/>
                  </a:schemeClr>
                </a:solidFill>
                <a:cs typeface="B Titr" panose="00000700000000000000" pitchFamily="2" charset="-78"/>
              </a:rPr>
              <a:t>هاي </a:t>
            </a:r>
            <a:r>
              <a:rPr lang="ar-SA" altLang="fa-IR" sz="4400" b="1" dirty="0">
                <a:solidFill>
                  <a:schemeClr val="accent4">
                    <a:lumMod val="75000"/>
                  </a:schemeClr>
                </a:solidFill>
                <a:cs typeface="B Titr" panose="00000700000000000000" pitchFamily="2" charset="-78"/>
              </a:rPr>
              <a:t>بهبود هستند </a:t>
            </a:r>
            <a:endParaRPr lang="en-US" altLang="fa-IR" sz="4400" b="1" dirty="0">
              <a:solidFill>
                <a:schemeClr val="accent4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67744" y="251937"/>
            <a:ext cx="6296917" cy="58477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altLang="fa-IR" sz="3200" dirty="0" smtClean="0">
                <a:solidFill>
                  <a:schemeClr val="accent1">
                    <a:lumMod val="60000"/>
                    <a:lumOff val="40000"/>
                  </a:schemeClr>
                </a:solidFill>
                <a:cs typeface="B Titr" panose="00000700000000000000" pitchFamily="2" charset="-78"/>
              </a:rPr>
              <a:t>رویکرد حل مساله در بهبود عملکرد سازمان</a:t>
            </a:r>
            <a:endParaRPr lang="fa-IR" sz="3200" dirty="0">
              <a:solidFill>
                <a:schemeClr val="accent1">
                  <a:lumMod val="60000"/>
                  <a:lumOff val="40000"/>
                </a:schemeClr>
              </a:solidFill>
              <a:cs typeface="B Titr" panose="00000700000000000000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2051720" y="980728"/>
            <a:ext cx="6912768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8563781" y="400324"/>
            <a:ext cx="288000" cy="288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extBox 1"/>
          <p:cNvSpPr txBox="1"/>
          <p:nvPr/>
        </p:nvSpPr>
        <p:spPr>
          <a:xfrm>
            <a:off x="223952" y="6237312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70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86067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8" grpId="0" build="p" autoUpdateAnimBg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626"/>
            <a:ext cx="9144000" cy="684637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1944" y="6381328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71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93775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28" y="6309320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72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68882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1"/>
            <a:ext cx="9144000" cy="685762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64080" y="6525344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73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30585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64080" y="6309320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74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53985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64080" y="6381328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75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25377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64080" y="6381328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76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4800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5653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28" y="6309320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77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93362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986" name="Group 2"/>
          <p:cNvGrpSpPr>
            <a:grpSpLocks/>
          </p:cNvGrpSpPr>
          <p:nvPr/>
        </p:nvGrpSpPr>
        <p:grpSpPr bwMode="auto">
          <a:xfrm>
            <a:off x="3563938" y="2439988"/>
            <a:ext cx="3744912" cy="1133475"/>
            <a:chOff x="2365" y="1537"/>
            <a:chExt cx="2243" cy="623"/>
          </a:xfrm>
        </p:grpSpPr>
        <p:sp>
          <p:nvSpPr>
            <p:cNvPr id="169987" name="Freeform 3"/>
            <p:cNvSpPr>
              <a:spLocks/>
            </p:cNvSpPr>
            <p:nvPr/>
          </p:nvSpPr>
          <p:spPr bwMode="invGray">
            <a:xfrm>
              <a:off x="4217" y="1542"/>
              <a:ext cx="387" cy="618"/>
            </a:xfrm>
            <a:custGeom>
              <a:avLst/>
              <a:gdLst>
                <a:gd name="T0" fmla="*/ 308 w 308"/>
                <a:gd name="T1" fmla="*/ 120 h 444"/>
                <a:gd name="T2" fmla="*/ 0 w 308"/>
                <a:gd name="T3" fmla="*/ 444 h 444"/>
                <a:gd name="T4" fmla="*/ 0 w 308"/>
                <a:gd name="T5" fmla="*/ 286 h 444"/>
                <a:gd name="T6" fmla="*/ 308 w 308"/>
                <a:gd name="T7" fmla="*/ 0 h 444"/>
                <a:gd name="T8" fmla="*/ 308 w 308"/>
                <a:gd name="T9" fmla="*/ 12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444">
                  <a:moveTo>
                    <a:pt x="308" y="120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rgbClr val="00563F">
                    <a:gamma/>
                    <a:shade val="46275"/>
                    <a:invGamma/>
                  </a:srgbClr>
                </a:gs>
                <a:gs pos="50000">
                  <a:srgbClr val="00563F"/>
                </a:gs>
                <a:gs pos="100000">
                  <a:srgbClr val="00563F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1D1D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a-IR"/>
            </a:p>
          </p:txBody>
        </p:sp>
        <p:sp>
          <p:nvSpPr>
            <p:cNvPr id="169988" name="Freeform 4"/>
            <p:cNvSpPr>
              <a:spLocks/>
            </p:cNvSpPr>
            <p:nvPr/>
          </p:nvSpPr>
          <p:spPr bwMode="invGray">
            <a:xfrm>
              <a:off x="2365" y="1542"/>
              <a:ext cx="2243" cy="395"/>
            </a:xfrm>
            <a:custGeom>
              <a:avLst/>
              <a:gdLst>
                <a:gd name="T0" fmla="*/ 1478 w 1786"/>
                <a:gd name="T1" fmla="*/ 284 h 284"/>
                <a:gd name="T2" fmla="*/ 0 w 1786"/>
                <a:gd name="T3" fmla="*/ 284 h 284"/>
                <a:gd name="T4" fmla="*/ 446 w 1786"/>
                <a:gd name="T5" fmla="*/ 0 h 284"/>
                <a:gd name="T6" fmla="*/ 1786 w 1786"/>
                <a:gd name="T7" fmla="*/ 0 h 284"/>
                <a:gd name="T8" fmla="*/ 1478 w 1786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6" h="284">
                  <a:moveTo>
                    <a:pt x="1478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786" y="0"/>
                  </a:lnTo>
                  <a:lnTo>
                    <a:pt x="1478" y="284"/>
                  </a:lnTo>
                  <a:close/>
                </a:path>
              </a:pathLst>
            </a:custGeom>
            <a:solidFill>
              <a:srgbClr val="00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0808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a-IR"/>
            </a:p>
          </p:txBody>
        </p:sp>
        <p:sp>
          <p:nvSpPr>
            <p:cNvPr id="169989" name="Rectangle 5"/>
            <p:cNvSpPr>
              <a:spLocks noChangeArrowheads="1"/>
            </p:cNvSpPr>
            <p:nvPr/>
          </p:nvSpPr>
          <p:spPr bwMode="gray">
            <a:xfrm>
              <a:off x="2369" y="1937"/>
              <a:ext cx="1857" cy="222"/>
            </a:xfrm>
            <a:prstGeom prst="rect">
              <a:avLst/>
            </a:prstGeom>
            <a:gradFill rotWithShape="1">
              <a:gsLst>
                <a:gs pos="0">
                  <a:srgbClr val="00906A">
                    <a:gamma/>
                    <a:shade val="72549"/>
                    <a:invGamma/>
                  </a:srgbClr>
                </a:gs>
                <a:gs pos="50000">
                  <a:srgbClr val="00906A"/>
                </a:gs>
                <a:gs pos="100000">
                  <a:srgbClr val="00906A">
                    <a:gamma/>
                    <a:shade val="7254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rtl="0" eaLnBrk="0" hangingPunct="0"/>
              <a:endParaRPr lang="en-US" altLang="fa-IR" sz="1600" b="1">
                <a:solidFill>
                  <a:schemeClr val="tx2"/>
                </a:solidFill>
                <a:latin typeface="Verdana" panose="020B0604030504040204" pitchFamily="34" charset="0"/>
                <a:cs typeface="Nazanin" panose="00000700000000000000" pitchFamily="2" charset="-78"/>
              </a:endParaRPr>
            </a:p>
          </p:txBody>
        </p:sp>
        <p:sp>
          <p:nvSpPr>
            <p:cNvPr id="169990" name="Text Box 6"/>
            <p:cNvSpPr txBox="1">
              <a:spLocks noChangeArrowheads="1"/>
            </p:cNvSpPr>
            <p:nvPr/>
          </p:nvSpPr>
          <p:spPr bwMode="auto">
            <a:xfrm>
              <a:off x="2562" y="1537"/>
              <a:ext cx="1968" cy="3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rtl="0" eaLnBrk="0" hangingPunct="0"/>
              <a:r>
                <a:rPr lang="ar-SA" altLang="fa-IR" sz="3600" b="1" dirty="0">
                  <a:cs typeface="Nazanin" panose="00000700000000000000" pitchFamily="2" charset="-78"/>
                </a:rPr>
                <a:t>تحول </a:t>
              </a:r>
              <a:r>
                <a:rPr lang="fa-IR" altLang="fa-IR" sz="3600" b="1" dirty="0">
                  <a:cs typeface="Nazanin" panose="00000700000000000000" pitchFamily="2" charset="-78"/>
                </a:rPr>
                <a:t>گسسته</a:t>
              </a:r>
              <a:endParaRPr lang="en-US" altLang="fa-IR" sz="3600" b="1" dirty="0">
                <a:cs typeface="Nazanin" panose="00000700000000000000" pitchFamily="2" charset="-78"/>
              </a:endParaRPr>
            </a:p>
          </p:txBody>
        </p:sp>
      </p:grpSp>
      <p:grpSp>
        <p:nvGrpSpPr>
          <p:cNvPr id="169991" name="Group 7"/>
          <p:cNvGrpSpPr>
            <a:grpSpLocks/>
          </p:cNvGrpSpPr>
          <p:nvPr/>
        </p:nvGrpSpPr>
        <p:grpSpPr bwMode="auto">
          <a:xfrm>
            <a:off x="2617788" y="3322638"/>
            <a:ext cx="4114800" cy="1185862"/>
            <a:chOff x="1649" y="2093"/>
            <a:chExt cx="2592" cy="747"/>
          </a:xfrm>
        </p:grpSpPr>
        <p:sp>
          <p:nvSpPr>
            <p:cNvPr id="169992" name="Freeform 8"/>
            <p:cNvSpPr>
              <a:spLocks/>
            </p:cNvSpPr>
            <p:nvPr/>
          </p:nvSpPr>
          <p:spPr bwMode="gray">
            <a:xfrm>
              <a:off x="3849" y="2093"/>
              <a:ext cx="388" cy="747"/>
            </a:xfrm>
            <a:custGeom>
              <a:avLst/>
              <a:gdLst>
                <a:gd name="T0" fmla="*/ 306 w 306"/>
                <a:gd name="T1" fmla="*/ 122 h 444"/>
                <a:gd name="T2" fmla="*/ 0 w 306"/>
                <a:gd name="T3" fmla="*/ 444 h 444"/>
                <a:gd name="T4" fmla="*/ 0 w 306"/>
                <a:gd name="T5" fmla="*/ 286 h 444"/>
                <a:gd name="T6" fmla="*/ 306 w 306"/>
                <a:gd name="T7" fmla="*/ 0 h 444"/>
                <a:gd name="T8" fmla="*/ 306 w 306"/>
                <a:gd name="T9" fmla="*/ 12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444">
                  <a:moveTo>
                    <a:pt x="306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6" y="0"/>
                  </a:lnTo>
                  <a:lnTo>
                    <a:pt x="306" y="122"/>
                  </a:lnTo>
                  <a:close/>
                </a:path>
              </a:pathLst>
            </a:custGeom>
            <a:gradFill rotWithShape="1">
              <a:gsLst>
                <a:gs pos="0">
                  <a:srgbClr val="90330A">
                    <a:gamma/>
                    <a:shade val="46275"/>
                    <a:invGamma/>
                  </a:srgbClr>
                </a:gs>
                <a:gs pos="50000">
                  <a:srgbClr val="90330A"/>
                </a:gs>
                <a:gs pos="100000">
                  <a:srgbClr val="90330A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1D1D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a-IR"/>
            </a:p>
          </p:txBody>
        </p:sp>
        <p:sp>
          <p:nvSpPr>
            <p:cNvPr id="169993" name="Freeform 9"/>
            <p:cNvSpPr>
              <a:spLocks/>
            </p:cNvSpPr>
            <p:nvPr/>
          </p:nvSpPr>
          <p:spPr bwMode="gray">
            <a:xfrm>
              <a:off x="1649" y="2093"/>
              <a:ext cx="2592" cy="481"/>
            </a:xfrm>
            <a:custGeom>
              <a:avLst/>
              <a:gdLst>
                <a:gd name="T0" fmla="*/ 1742 w 2048"/>
                <a:gd name="T1" fmla="*/ 286 h 286"/>
                <a:gd name="T2" fmla="*/ 0 w 2048"/>
                <a:gd name="T3" fmla="*/ 286 h 286"/>
                <a:gd name="T4" fmla="*/ 446 w 2048"/>
                <a:gd name="T5" fmla="*/ 0 h 286"/>
                <a:gd name="T6" fmla="*/ 2048 w 2048"/>
                <a:gd name="T7" fmla="*/ 0 h 286"/>
                <a:gd name="T8" fmla="*/ 1742 w 2048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8" h="286">
                  <a:moveTo>
                    <a:pt x="1742" y="286"/>
                  </a:moveTo>
                  <a:lnTo>
                    <a:pt x="0" y="286"/>
                  </a:lnTo>
                  <a:lnTo>
                    <a:pt x="446" y="0"/>
                  </a:lnTo>
                  <a:lnTo>
                    <a:pt x="2048" y="0"/>
                  </a:lnTo>
                  <a:lnTo>
                    <a:pt x="1742" y="286"/>
                  </a:lnTo>
                  <a:close/>
                </a:path>
              </a:pathLst>
            </a:custGeom>
            <a:solidFill>
              <a:srgbClr val="FF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0808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a-IR"/>
            </a:p>
          </p:txBody>
        </p:sp>
        <p:sp>
          <p:nvSpPr>
            <p:cNvPr id="169994" name="Rectangle 10"/>
            <p:cNvSpPr>
              <a:spLocks noChangeArrowheads="1"/>
            </p:cNvSpPr>
            <p:nvPr/>
          </p:nvSpPr>
          <p:spPr bwMode="gray">
            <a:xfrm>
              <a:off x="1650" y="2574"/>
              <a:ext cx="2208" cy="262"/>
            </a:xfrm>
            <a:prstGeom prst="rect">
              <a:avLst/>
            </a:prstGeom>
            <a:gradFill rotWithShape="1">
              <a:gsLst>
                <a:gs pos="0">
                  <a:srgbClr val="DC7150">
                    <a:gamma/>
                    <a:shade val="72549"/>
                    <a:invGamma/>
                  </a:srgbClr>
                </a:gs>
                <a:gs pos="50000">
                  <a:srgbClr val="DC7150"/>
                </a:gs>
                <a:gs pos="100000">
                  <a:srgbClr val="DC7150">
                    <a:gamma/>
                    <a:shade val="7254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spcBef>
                  <a:spcPct val="20000"/>
                </a:spcBef>
              </a:pPr>
              <a:endParaRPr lang="fa-IR" altLang="fa-IR" sz="1200" b="1">
                <a:cs typeface="Nazanin" panose="00000700000000000000" pitchFamily="2" charset="-78"/>
              </a:endParaRPr>
            </a:p>
          </p:txBody>
        </p:sp>
        <p:sp>
          <p:nvSpPr>
            <p:cNvPr id="169995" name="Text Box 11"/>
            <p:cNvSpPr txBox="1">
              <a:spLocks noChangeArrowheads="1"/>
            </p:cNvSpPr>
            <p:nvPr/>
          </p:nvSpPr>
          <p:spPr bwMode="auto">
            <a:xfrm>
              <a:off x="1882" y="2158"/>
              <a:ext cx="2274" cy="3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  <a:spcBef>
                  <a:spcPct val="20000"/>
                </a:spcBef>
              </a:pPr>
              <a:r>
                <a:rPr lang="ar-SA" altLang="fa-IR" sz="3600" b="1" dirty="0">
                  <a:cs typeface="Nazanin" panose="00000700000000000000" pitchFamily="2" charset="-78"/>
                </a:rPr>
                <a:t>تحول </a:t>
              </a:r>
              <a:r>
                <a:rPr lang="fa-IR" altLang="fa-IR" sz="3600" b="1" dirty="0">
                  <a:cs typeface="Nazanin" panose="00000700000000000000" pitchFamily="2" charset="-78"/>
                </a:rPr>
                <a:t>پيوسته</a:t>
              </a:r>
            </a:p>
          </p:txBody>
        </p:sp>
      </p:grpSp>
      <p:sp>
        <p:nvSpPr>
          <p:cNvPr id="169996" name="Freeform 12"/>
          <p:cNvSpPr>
            <a:spLocks/>
          </p:cNvSpPr>
          <p:nvPr/>
        </p:nvSpPr>
        <p:spPr bwMode="invGray">
          <a:xfrm>
            <a:off x="1462088" y="1916113"/>
            <a:ext cx="1957387" cy="3157537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gradFill rotWithShape="1">
            <a:gsLst>
              <a:gs pos="0">
                <a:srgbClr val="D11364"/>
              </a:gs>
              <a:gs pos="100000">
                <a:srgbClr val="D11364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ACD69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fa-IR"/>
          </a:p>
        </p:txBody>
      </p:sp>
      <p:grpSp>
        <p:nvGrpSpPr>
          <p:cNvPr id="169997" name="Group 13"/>
          <p:cNvGrpSpPr>
            <a:grpSpLocks/>
          </p:cNvGrpSpPr>
          <p:nvPr/>
        </p:nvGrpSpPr>
        <p:grpSpPr bwMode="auto">
          <a:xfrm>
            <a:off x="1763713" y="4365625"/>
            <a:ext cx="4348162" cy="981075"/>
            <a:chOff x="1111" y="2750"/>
            <a:chExt cx="2739" cy="618"/>
          </a:xfrm>
        </p:grpSpPr>
        <p:sp>
          <p:nvSpPr>
            <p:cNvPr id="169998" name="Freeform 14"/>
            <p:cNvSpPr>
              <a:spLocks/>
            </p:cNvSpPr>
            <p:nvPr/>
          </p:nvSpPr>
          <p:spPr bwMode="gray">
            <a:xfrm>
              <a:off x="3463" y="2750"/>
              <a:ext cx="387" cy="618"/>
            </a:xfrm>
            <a:custGeom>
              <a:avLst/>
              <a:gdLst>
                <a:gd name="T0" fmla="*/ 308 w 308"/>
                <a:gd name="T1" fmla="*/ 122 h 444"/>
                <a:gd name="T2" fmla="*/ 0 w 308"/>
                <a:gd name="T3" fmla="*/ 444 h 444"/>
                <a:gd name="T4" fmla="*/ 0 w 308"/>
                <a:gd name="T5" fmla="*/ 286 h 444"/>
                <a:gd name="T6" fmla="*/ 308 w 308"/>
                <a:gd name="T7" fmla="*/ 0 h 444"/>
                <a:gd name="T8" fmla="*/ 308 w 308"/>
                <a:gd name="T9" fmla="*/ 122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gradFill rotWithShape="1">
              <a:gsLst>
                <a:gs pos="0">
                  <a:srgbClr val="906B0E">
                    <a:gamma/>
                    <a:shade val="46275"/>
                    <a:invGamma/>
                  </a:srgbClr>
                </a:gs>
                <a:gs pos="50000">
                  <a:srgbClr val="906B0E"/>
                </a:gs>
                <a:gs pos="100000">
                  <a:srgbClr val="906B0E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1D1D1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a-IR"/>
            </a:p>
          </p:txBody>
        </p:sp>
        <p:sp>
          <p:nvSpPr>
            <p:cNvPr id="169999" name="Freeform 15"/>
            <p:cNvSpPr>
              <a:spLocks/>
            </p:cNvSpPr>
            <p:nvPr/>
          </p:nvSpPr>
          <p:spPr bwMode="gray">
            <a:xfrm>
              <a:off x="1112" y="2753"/>
              <a:ext cx="2738" cy="395"/>
            </a:xfrm>
            <a:custGeom>
              <a:avLst/>
              <a:gdLst>
                <a:gd name="T0" fmla="*/ 1872 w 2180"/>
                <a:gd name="T1" fmla="*/ 284 h 284"/>
                <a:gd name="T2" fmla="*/ 0 w 2180"/>
                <a:gd name="T3" fmla="*/ 284 h 284"/>
                <a:gd name="T4" fmla="*/ 446 w 2180"/>
                <a:gd name="T5" fmla="*/ 0 h 284"/>
                <a:gd name="T6" fmla="*/ 2180 w 2180"/>
                <a:gd name="T7" fmla="*/ 0 h 284"/>
                <a:gd name="T8" fmla="*/ 1872 w 2180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solidFill>
              <a:srgbClr val="F2E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0808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fa-IR"/>
            </a:p>
          </p:txBody>
        </p:sp>
        <p:sp>
          <p:nvSpPr>
            <p:cNvPr id="170000" name="Rectangle 16"/>
            <p:cNvSpPr>
              <a:spLocks noChangeArrowheads="1"/>
            </p:cNvSpPr>
            <p:nvPr/>
          </p:nvSpPr>
          <p:spPr bwMode="gray">
            <a:xfrm>
              <a:off x="1111" y="3149"/>
              <a:ext cx="2357" cy="217"/>
            </a:xfrm>
            <a:prstGeom prst="rect">
              <a:avLst/>
            </a:prstGeom>
            <a:gradFill rotWithShape="1">
              <a:gsLst>
                <a:gs pos="0">
                  <a:srgbClr val="D0A11C">
                    <a:gamma/>
                    <a:shade val="72549"/>
                    <a:invGamma/>
                  </a:srgbClr>
                </a:gs>
                <a:gs pos="50000">
                  <a:srgbClr val="D0A11C"/>
                </a:gs>
                <a:gs pos="100000">
                  <a:srgbClr val="D0A11C">
                    <a:gamma/>
                    <a:shade val="72549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lnSpc>
                  <a:spcPct val="80000"/>
                </a:lnSpc>
                <a:spcBef>
                  <a:spcPct val="20000"/>
                </a:spcBef>
              </a:pPr>
              <a:endParaRPr lang="fa-IR" altLang="fa-IR" sz="1200" b="1">
                <a:cs typeface="Nazanin" panose="00000700000000000000" pitchFamily="2" charset="-78"/>
              </a:endParaRPr>
            </a:p>
          </p:txBody>
        </p:sp>
        <p:sp>
          <p:nvSpPr>
            <p:cNvPr id="170001" name="Text Box 17"/>
            <p:cNvSpPr txBox="1">
              <a:spLocks noChangeArrowheads="1"/>
            </p:cNvSpPr>
            <p:nvPr/>
          </p:nvSpPr>
          <p:spPr bwMode="auto">
            <a:xfrm>
              <a:off x="1362" y="2793"/>
              <a:ext cx="2352" cy="3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  <a:spcBef>
                  <a:spcPct val="20000"/>
                </a:spcBef>
              </a:pPr>
              <a:r>
                <a:rPr lang="ar-SA" altLang="fa-IR" sz="3600" b="1" dirty="0">
                  <a:cs typeface="Nazanin" panose="00000700000000000000" pitchFamily="2" charset="-78"/>
                </a:rPr>
                <a:t>تحول تدريجي</a:t>
              </a:r>
              <a:endParaRPr lang="fa-IR" altLang="fa-IR" sz="3600" b="1" dirty="0">
                <a:cs typeface="Nazanin" panose="00000700000000000000" pitchFamily="2" charset="-78"/>
              </a:endParaRPr>
            </a:p>
          </p:txBody>
        </p:sp>
      </p:grpSp>
      <p:grpSp>
        <p:nvGrpSpPr>
          <p:cNvPr id="170002" name="Group 18"/>
          <p:cNvGrpSpPr>
            <a:grpSpLocks/>
          </p:cNvGrpSpPr>
          <p:nvPr/>
        </p:nvGrpSpPr>
        <p:grpSpPr bwMode="auto">
          <a:xfrm>
            <a:off x="0" y="0"/>
            <a:ext cx="9144000" cy="1198563"/>
            <a:chOff x="0" y="0"/>
            <a:chExt cx="5760" cy="755"/>
          </a:xfrm>
        </p:grpSpPr>
        <p:sp>
          <p:nvSpPr>
            <p:cNvPr id="170003" name="Rectangle 19"/>
            <p:cNvSpPr>
              <a:spLocks noChangeArrowheads="1"/>
            </p:cNvSpPr>
            <p:nvPr/>
          </p:nvSpPr>
          <p:spPr bwMode="invGray">
            <a:xfrm>
              <a:off x="0" y="0"/>
              <a:ext cx="5760" cy="75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418AEB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170004" name="Text Box 20"/>
            <p:cNvSpPr txBox="1">
              <a:spLocks noChangeArrowheads="1"/>
            </p:cNvSpPr>
            <p:nvPr/>
          </p:nvSpPr>
          <p:spPr bwMode="black">
            <a:xfrm>
              <a:off x="912" y="149"/>
              <a:ext cx="4800" cy="4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ar-SA" altLang="fa-IR" sz="3800" b="1" dirty="0">
                  <a:solidFill>
                    <a:srgbClr val="C00000"/>
                  </a:solidFill>
                  <a:cs typeface="Titr" panose="00000700000000000000" pitchFamily="2" charset="-78"/>
                </a:rPr>
                <a:t>سط</a:t>
              </a:r>
              <a:r>
                <a:rPr lang="fa-IR" altLang="fa-IR" sz="3800" b="1" dirty="0">
                  <a:solidFill>
                    <a:srgbClr val="C00000"/>
                  </a:solidFill>
                  <a:cs typeface="Titr" panose="00000700000000000000" pitchFamily="2" charset="-78"/>
                </a:rPr>
                <a:t>و</a:t>
              </a:r>
              <a:r>
                <a:rPr lang="ar-SA" altLang="fa-IR" sz="3800" b="1" dirty="0">
                  <a:solidFill>
                    <a:srgbClr val="C00000"/>
                  </a:solidFill>
                  <a:cs typeface="Titr" panose="00000700000000000000" pitchFamily="2" charset="-78"/>
                </a:rPr>
                <a:t>ح تحول</a:t>
              </a:r>
              <a:r>
                <a:rPr lang="en-US" altLang="fa-IR" sz="3800" b="1" dirty="0">
                  <a:solidFill>
                    <a:srgbClr val="C00000"/>
                  </a:solidFill>
                  <a:cs typeface="Titr" panose="00000700000000000000" pitchFamily="2" charset="-78"/>
                </a:rPr>
                <a:t> </a:t>
              </a:r>
              <a:r>
                <a:rPr lang="ar-SA" altLang="fa-IR" sz="3800" b="1" dirty="0">
                  <a:solidFill>
                    <a:srgbClr val="C00000"/>
                  </a:solidFill>
                  <a:cs typeface="Titr" panose="00000700000000000000" pitchFamily="2" charset="-78"/>
                </a:rPr>
                <a:t>سازماني</a:t>
              </a:r>
              <a:endParaRPr lang="en-US" altLang="fa-IR" sz="3800" b="1" dirty="0">
                <a:solidFill>
                  <a:srgbClr val="C00000"/>
                </a:solidFill>
                <a:cs typeface="Titr" panose="00000700000000000000" pitchFamily="2" charset="-78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45780" y="6358542"/>
            <a:ext cx="306495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8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7970922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9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9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75"/>
            <a:ext cx="9144000" cy="68505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1944" y="6093296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78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15743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0764" y="373084"/>
            <a:ext cx="69736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dirty="0" smtClean="0">
                <a:solidFill>
                  <a:srgbClr val="FF0000"/>
                </a:solidFill>
                <a:cs typeface="B Titr" panose="00000700000000000000" pitchFamily="2" charset="-78"/>
              </a:rPr>
              <a:t>اعتماد سازمانی یا اعتماد سازی</a:t>
            </a:r>
            <a:endParaRPr lang="fa-IR" sz="28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224876"/>
            <a:ext cx="8320108" cy="470898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a-IR" sz="2400" dirty="0" smtClean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پیامدهای </a:t>
            </a:r>
            <a:r>
              <a:rPr lang="fa-IR" sz="24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ایجاد </a:t>
            </a:r>
            <a:r>
              <a:rPr lang="fa-IR" sz="2400" dirty="0">
                <a:solidFill>
                  <a:srgbClr val="FF0000"/>
                </a:solidFill>
                <a:cs typeface="B Titr" panose="00000700000000000000" pitchFamily="2" charset="-78"/>
              </a:rPr>
              <a:t>اعتماد سازمانی</a:t>
            </a:r>
            <a:r>
              <a:rPr lang="fa-IR" sz="24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، نقش مستقیم و انکارناپذیری در </a:t>
            </a:r>
            <a:r>
              <a:rPr lang="fa-IR" sz="2400" dirty="0">
                <a:solidFill>
                  <a:srgbClr val="FF0000"/>
                </a:solidFill>
                <a:cs typeface="B Titr" panose="00000700000000000000" pitchFamily="2" charset="-78"/>
              </a:rPr>
              <a:t>افزایش اثربخشی سازمانی </a:t>
            </a:r>
            <a:r>
              <a:rPr lang="fa-IR" sz="24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از طریق موارد ذیل دارد</a:t>
            </a:r>
            <a:r>
              <a:rPr lang="fa-IR" sz="2400" dirty="0" smtClean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:</a:t>
            </a:r>
          </a:p>
          <a:p>
            <a:pPr algn="just">
              <a:lnSpc>
                <a:spcPct val="150000"/>
              </a:lnSpc>
            </a:pPr>
            <a:r>
              <a:rPr lang="fa-IR" sz="2400" dirty="0">
                <a:solidFill>
                  <a:schemeClr val="accent1">
                    <a:lumMod val="60000"/>
                    <a:lumOff val="40000"/>
                  </a:schemeClr>
                </a:solidFill>
                <a:cs typeface="B Titr" panose="00000700000000000000" pitchFamily="2" charset="-78"/>
              </a:rPr>
              <a:t>افزایش رضایت </a:t>
            </a:r>
            <a:r>
              <a:rPr lang="fa-IR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cs typeface="B Titr" panose="00000700000000000000" pitchFamily="2" charset="-78"/>
              </a:rPr>
              <a:t>شغلی</a:t>
            </a:r>
          </a:p>
          <a:p>
            <a:pPr algn="just"/>
            <a:r>
              <a:rPr lang="fa-IR" sz="2400" dirty="0">
                <a:cs typeface="B Titr" panose="00000700000000000000" pitchFamily="2" charset="-78"/>
              </a:rPr>
              <a:t/>
            </a:r>
            <a:br>
              <a:rPr lang="fa-IR" sz="2400" dirty="0">
                <a:cs typeface="B Titr" panose="00000700000000000000" pitchFamily="2" charset="-78"/>
              </a:rPr>
            </a:br>
            <a:r>
              <a:rPr lang="fa-IR" sz="2400" dirty="0" smtClean="0">
                <a:solidFill>
                  <a:schemeClr val="accent3">
                    <a:lumMod val="75000"/>
                  </a:schemeClr>
                </a:solidFill>
                <a:cs typeface="B Titr" panose="00000700000000000000" pitchFamily="2" charset="-78"/>
              </a:rPr>
              <a:t>افزایش </a:t>
            </a:r>
            <a:r>
              <a:rPr lang="fa-IR" sz="2400" dirty="0">
                <a:solidFill>
                  <a:schemeClr val="accent3">
                    <a:lumMod val="75000"/>
                  </a:schemeClr>
                </a:solidFill>
                <a:cs typeface="B Titr" panose="00000700000000000000" pitchFamily="2" charset="-78"/>
              </a:rPr>
              <a:t>تعهد </a:t>
            </a:r>
            <a:r>
              <a:rPr lang="fa-IR" sz="2400" dirty="0" smtClean="0">
                <a:solidFill>
                  <a:schemeClr val="accent3">
                    <a:lumMod val="75000"/>
                  </a:schemeClr>
                </a:solidFill>
                <a:cs typeface="B Titr" panose="00000700000000000000" pitchFamily="2" charset="-78"/>
              </a:rPr>
              <a:t>سازمانی</a:t>
            </a:r>
          </a:p>
          <a:p>
            <a:pPr algn="just"/>
            <a:r>
              <a:rPr lang="fa-IR" sz="2400" dirty="0">
                <a:cs typeface="B Titr" panose="00000700000000000000" pitchFamily="2" charset="-78"/>
              </a:rPr>
              <a:t/>
            </a:r>
            <a:br>
              <a:rPr lang="fa-IR" sz="2400" dirty="0">
                <a:cs typeface="B Titr" panose="00000700000000000000" pitchFamily="2" charset="-78"/>
              </a:rPr>
            </a:br>
            <a:r>
              <a:rPr lang="fa-IR" sz="2400" dirty="0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کاهش </a:t>
            </a:r>
            <a:r>
              <a:rPr lang="fa-IR" sz="2400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جابجایی و ترک </a:t>
            </a:r>
            <a:r>
              <a:rPr lang="fa-IR" sz="2400" dirty="0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شغل</a:t>
            </a:r>
          </a:p>
          <a:p>
            <a:pPr algn="just"/>
            <a:endParaRPr lang="fa-IR" sz="2400" dirty="0" smtClean="0">
              <a:cs typeface="B Titr" panose="00000700000000000000" pitchFamily="2" charset="-78"/>
            </a:endParaRPr>
          </a:p>
          <a:p>
            <a:pPr algn="just"/>
            <a:r>
              <a:rPr lang="fa-IR" sz="2400" dirty="0" smtClean="0">
                <a:cs typeface="B Titr" panose="00000700000000000000" pitchFamily="2" charset="-78"/>
              </a:rPr>
              <a:t> </a:t>
            </a:r>
            <a:r>
              <a:rPr lang="fa-IR" sz="2400" dirty="0">
                <a:solidFill>
                  <a:srgbClr val="7030A0"/>
                </a:solidFill>
                <a:cs typeface="B Titr" panose="00000700000000000000" pitchFamily="2" charset="-78"/>
              </a:rPr>
              <a:t>تسهیل پذیرش و باور اطلاعات ارائه شده توسط رهبر از سوی </a:t>
            </a:r>
            <a:r>
              <a:rPr lang="fa-IR" sz="2400" dirty="0" smtClean="0">
                <a:solidFill>
                  <a:srgbClr val="7030A0"/>
                </a:solidFill>
                <a:cs typeface="B Titr" panose="00000700000000000000" pitchFamily="2" charset="-78"/>
              </a:rPr>
              <a:t>کارکنان</a:t>
            </a:r>
          </a:p>
          <a:p>
            <a:pPr algn="just"/>
            <a:r>
              <a:rPr lang="fa-IR" sz="2400" dirty="0">
                <a:cs typeface="B Titr" panose="00000700000000000000" pitchFamily="2" charset="-78"/>
              </a:rPr>
              <a:t/>
            </a:r>
            <a:br>
              <a:rPr lang="fa-IR" sz="2400" dirty="0">
                <a:cs typeface="B Titr" panose="00000700000000000000" pitchFamily="2" charset="-78"/>
              </a:rPr>
            </a:br>
            <a:r>
              <a:rPr lang="fa-IR" sz="2400" dirty="0" smtClean="0">
                <a:solidFill>
                  <a:srgbClr val="FF6699"/>
                </a:solidFill>
                <a:cs typeface="B Titr" panose="00000700000000000000" pitchFamily="2" charset="-78"/>
              </a:rPr>
              <a:t>افزایش </a:t>
            </a:r>
            <a:r>
              <a:rPr lang="fa-IR" sz="2400" dirty="0">
                <a:solidFill>
                  <a:srgbClr val="FF6699"/>
                </a:solidFill>
                <a:cs typeface="B Titr" panose="00000700000000000000" pitchFamily="2" charset="-78"/>
              </a:rPr>
              <a:t>تعهد به تصمیمات اخذ شده در سازمان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4572000" y="908720"/>
            <a:ext cx="4032448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95960" y="6165304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79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10574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0" y="17078"/>
            <a:ext cx="9122049" cy="6840922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4644008" y="2924944"/>
            <a:ext cx="3096344" cy="504056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ounded Rectangle 5"/>
          <p:cNvSpPr/>
          <p:nvPr/>
        </p:nvSpPr>
        <p:spPr>
          <a:xfrm>
            <a:off x="2555776" y="4187683"/>
            <a:ext cx="4536504" cy="432000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extBox 1"/>
          <p:cNvSpPr txBox="1"/>
          <p:nvPr/>
        </p:nvSpPr>
        <p:spPr>
          <a:xfrm>
            <a:off x="151944" y="6309320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80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813051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928" y="6093296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81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52010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796136" y="1919122"/>
            <a:ext cx="2736304" cy="2160240"/>
          </a:xfrm>
          <a:prstGeom prst="ellipse">
            <a:avLst/>
          </a:prstGeom>
          <a:solidFill>
            <a:srgbClr val="F6E9E6"/>
          </a:solidFill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800" dirty="0" smtClean="0">
                <a:cs typeface="B Titr" panose="00000700000000000000" pitchFamily="2" charset="-78"/>
              </a:rPr>
              <a:t>توانمندسازی مدیران هر سطح</a:t>
            </a:r>
            <a:endParaRPr lang="fa-IR" sz="2800" dirty="0">
              <a:cs typeface="B Titr" panose="00000700000000000000" pitchFamily="2" charset="-78"/>
            </a:endParaRPr>
          </a:p>
        </p:txBody>
      </p:sp>
      <p:sp>
        <p:nvSpPr>
          <p:cNvPr id="5" name="Striped Right Arrow 4"/>
          <p:cNvSpPr/>
          <p:nvPr/>
        </p:nvSpPr>
        <p:spPr>
          <a:xfrm rot="20374277">
            <a:off x="545203" y="3610365"/>
            <a:ext cx="5658716" cy="2738576"/>
          </a:xfrm>
          <a:prstGeom prst="stripedRightArrow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3200" dirty="0" smtClean="0">
                <a:cs typeface="B Titr" panose="00000700000000000000" pitchFamily="2" charset="-78"/>
              </a:rPr>
              <a:t>آموزش های کارگاهی و مشاوره مستمر</a:t>
            </a:r>
            <a:endParaRPr lang="fa-IR" sz="3200" dirty="0">
              <a:cs typeface="B Titr" panose="00000700000000000000" pitchFamily="2" charset="-78"/>
            </a:endParaRPr>
          </a:p>
        </p:txBody>
      </p:sp>
      <p:sp>
        <p:nvSpPr>
          <p:cNvPr id="7" name="Striped Right Arrow 6"/>
          <p:cNvSpPr/>
          <p:nvPr/>
        </p:nvSpPr>
        <p:spPr>
          <a:xfrm rot="377826">
            <a:off x="378561" y="-17895"/>
            <a:ext cx="5463999" cy="2732067"/>
          </a:xfrm>
          <a:prstGeom prst="striped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3200" dirty="0" smtClean="0">
                <a:cs typeface="B Titr" panose="00000700000000000000" pitchFamily="2" charset="-78"/>
              </a:rPr>
              <a:t>تربیت مربی در سطح بالاتر</a:t>
            </a:r>
            <a:endParaRPr lang="fa-IR" sz="3200" dirty="0">
              <a:cs typeface="B Titr" panose="00000700000000000000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18" y="6309320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82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94527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53612" y="260648"/>
            <a:ext cx="7338868" cy="89255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2600" dirty="0" smtClean="0">
                <a:solidFill>
                  <a:srgbClr val="FF0000"/>
                </a:solidFill>
                <a:cs typeface="B Titr" panose="00000700000000000000" pitchFamily="2" charset="-78"/>
              </a:rPr>
              <a:t>رویکرد بلندمدت شرکت توانیر درخصوص پرورش رهبران آتی</a:t>
            </a:r>
          </a:p>
          <a:p>
            <a:r>
              <a:rPr lang="fa-IR" sz="2600" dirty="0">
                <a:solidFill>
                  <a:srgbClr val="FF0000"/>
                </a:solidFill>
                <a:cs typeface="B Titr" panose="00000700000000000000" pitchFamily="2" charset="-78"/>
              </a:rPr>
              <a:t>(</a:t>
            </a:r>
            <a:r>
              <a:rPr lang="fa-IR" sz="2600" dirty="0" smtClean="0">
                <a:solidFill>
                  <a:srgbClr val="FF0000"/>
                </a:solidFill>
                <a:cs typeface="B Titr" panose="00000700000000000000" pitchFamily="2" charset="-78"/>
              </a:rPr>
              <a:t>برنامه تربیت مدیران آینده)</a:t>
            </a:r>
            <a:endParaRPr lang="fa-IR" sz="26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3851920" y="1196752"/>
            <a:ext cx="511256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3131840" y="1664804"/>
            <a:ext cx="3211180" cy="1044116"/>
          </a:xfrm>
          <a:prstGeom prst="roundRect">
            <a:avLst/>
          </a:prstGeom>
          <a:solidFill>
            <a:srgbClr val="339966"/>
          </a:solidFill>
          <a:ln>
            <a:solidFill>
              <a:srgbClr val="339966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fa-IR" sz="2400" dirty="0" smtClean="0">
                <a:solidFill>
                  <a:srgbClr val="7030A0"/>
                </a:solidFill>
                <a:cs typeface="B Titr" panose="00000700000000000000" pitchFamily="2" charset="-78"/>
              </a:rPr>
              <a:t>هدف اصلی</a:t>
            </a:r>
            <a:endParaRPr lang="en-US" sz="20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49510" y="4027130"/>
            <a:ext cx="5944256" cy="553998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3000" dirty="0" smtClean="0">
                <a:solidFill>
                  <a:srgbClr val="006666"/>
                </a:solidFill>
                <a:cs typeface="B Titr" panose="00000700000000000000" pitchFamily="2" charset="-78"/>
              </a:rPr>
              <a:t>ارتقاء شایستگی رهبران آتی در سطح کشور</a:t>
            </a:r>
            <a:endParaRPr lang="fa-IR" sz="3000" dirty="0">
              <a:solidFill>
                <a:srgbClr val="006666"/>
              </a:solidFill>
              <a:cs typeface="B Titr" panose="00000700000000000000" pitchFamily="2" charset="-78"/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4499992" y="2996952"/>
            <a:ext cx="484632" cy="648072"/>
          </a:xfrm>
          <a:prstGeom prst="downArrow">
            <a:avLst/>
          </a:prstGeom>
          <a:solidFill>
            <a:srgbClr val="339966"/>
          </a:solidFill>
          <a:ln>
            <a:solidFill>
              <a:srgbClr val="339966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extBox 1"/>
          <p:cNvSpPr txBox="1"/>
          <p:nvPr/>
        </p:nvSpPr>
        <p:spPr>
          <a:xfrm>
            <a:off x="223952" y="6309320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83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0722684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41" t="13582" r="32941" b="2535"/>
          <a:stretch/>
        </p:blipFill>
        <p:spPr bwMode="auto">
          <a:xfrm>
            <a:off x="0" y="0"/>
            <a:ext cx="9144000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6-Point Star 5"/>
          <p:cNvSpPr/>
          <p:nvPr/>
        </p:nvSpPr>
        <p:spPr>
          <a:xfrm>
            <a:off x="6858000" y="381000"/>
            <a:ext cx="1584176" cy="1137320"/>
          </a:xfrm>
          <a:prstGeom prst="star6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 smtClean="0">
                <a:solidFill>
                  <a:srgbClr val="C00000"/>
                </a:solidFill>
                <a:cs typeface="B Titr" panose="00000700000000000000" pitchFamily="2" charset="-78"/>
              </a:rPr>
              <a:t>ضرورت</a:t>
            </a:r>
            <a:endParaRPr lang="fa-IR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7" name="Oval 6"/>
          <p:cNvSpPr/>
          <p:nvPr/>
        </p:nvSpPr>
        <p:spPr>
          <a:xfrm>
            <a:off x="457200" y="381001"/>
            <a:ext cx="1828800" cy="568660"/>
          </a:xfrm>
          <a:prstGeom prst="ellipse">
            <a:avLst/>
          </a:prstGeom>
          <a:noFill/>
          <a:ln>
            <a:solidFill>
              <a:srgbClr val="FF000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Oval 11"/>
          <p:cNvSpPr/>
          <p:nvPr/>
        </p:nvSpPr>
        <p:spPr>
          <a:xfrm>
            <a:off x="1219200" y="4953001"/>
            <a:ext cx="1828800" cy="568660"/>
          </a:xfrm>
          <a:prstGeom prst="ellipse">
            <a:avLst/>
          </a:prstGeom>
          <a:noFill/>
          <a:ln>
            <a:solidFill>
              <a:srgbClr val="FF000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6" name="Oval 15"/>
          <p:cNvSpPr/>
          <p:nvPr/>
        </p:nvSpPr>
        <p:spPr>
          <a:xfrm>
            <a:off x="1676400" y="3421381"/>
            <a:ext cx="2270760" cy="568660"/>
          </a:xfrm>
          <a:prstGeom prst="ellipse">
            <a:avLst/>
          </a:prstGeom>
          <a:noFill/>
          <a:ln w="571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7" name="Hexagon 16"/>
          <p:cNvSpPr/>
          <p:nvPr/>
        </p:nvSpPr>
        <p:spPr>
          <a:xfrm rot="20368880">
            <a:off x="-686996" y="1170469"/>
            <a:ext cx="4800600" cy="2115577"/>
          </a:xfrm>
          <a:prstGeom prst="hexagon">
            <a:avLst/>
          </a:prstGeom>
          <a:noFill/>
          <a:ln>
            <a:solidFill>
              <a:srgbClr val="FF000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2" y="2945849"/>
            <a:ext cx="3100387" cy="7293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8" name="Straight Arrow Connector 7"/>
          <p:cNvCxnSpPr>
            <a:stCxn id="16" idx="6"/>
            <a:endCxn id="3074" idx="1"/>
          </p:cNvCxnSpPr>
          <p:nvPr/>
        </p:nvCxnSpPr>
        <p:spPr>
          <a:xfrm flipV="1">
            <a:off x="3947160" y="3310540"/>
            <a:ext cx="1005840" cy="39517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13608" y="6453336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84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431360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1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0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5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0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4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5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7" grpId="1" animBg="1"/>
      <p:bldP spid="12" grpId="0" animBg="1"/>
      <p:bldP spid="12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87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057776" y="548680"/>
            <a:ext cx="3834704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2400" dirty="0" smtClean="0">
                <a:cs typeface="B Titr" panose="00000700000000000000" pitchFamily="2" charset="-78"/>
              </a:rPr>
              <a:t>اهداف برنامه تربیت مدیران آینده</a:t>
            </a:r>
            <a:endParaRPr lang="fa-IR" sz="2400" dirty="0">
              <a:cs typeface="B Titr" panose="00000700000000000000" pitchFamily="2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851920" y="1052736"/>
            <a:ext cx="511256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6660232" y="1196752"/>
            <a:ext cx="2304256" cy="64807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fa-IR" sz="2400" dirty="0" smtClean="0">
                <a:solidFill>
                  <a:srgbClr val="7030A0"/>
                </a:solidFill>
                <a:cs typeface="B Titr" panose="00000700000000000000" pitchFamily="2" charset="-78"/>
              </a:rPr>
              <a:t>اهداف </a:t>
            </a:r>
            <a:endParaRPr lang="en-US" sz="2000" dirty="0">
              <a:solidFill>
                <a:srgbClr val="7030A0"/>
              </a:solidFill>
              <a:cs typeface="B Titr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09003" y="2060848"/>
            <a:ext cx="6779421" cy="110799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200" dirty="0" smtClean="0">
                <a:solidFill>
                  <a:srgbClr val="008080"/>
                </a:solidFill>
                <a:cs typeface="B Titr" panose="00000700000000000000" pitchFamily="2" charset="-78"/>
              </a:rPr>
              <a:t>ایجاد بستر مناسب </a:t>
            </a:r>
            <a:r>
              <a:rPr lang="fa-IR" sz="2200" dirty="0" smtClean="0">
                <a:solidFill>
                  <a:srgbClr val="FF0000"/>
                </a:solidFill>
                <a:cs typeface="B Titr" panose="00000700000000000000" pitchFamily="2" charset="-78"/>
              </a:rPr>
              <a:t>برای تحقق اصل </a:t>
            </a:r>
            <a:r>
              <a:rPr lang="fa-IR" sz="2200" dirty="0" smtClean="0">
                <a:solidFill>
                  <a:srgbClr val="008080"/>
                </a:solidFill>
                <a:cs typeface="B Titr" panose="00000700000000000000" pitchFamily="2" charset="-78"/>
              </a:rPr>
              <a:t>دانش گرایی، </a:t>
            </a:r>
            <a:r>
              <a:rPr lang="fa-IR" sz="2200" dirty="0" smtClean="0">
                <a:solidFill>
                  <a:srgbClr val="FF0000"/>
                </a:solidFill>
                <a:cs typeface="B Titr" panose="00000700000000000000" pitchFamily="2" charset="-78"/>
              </a:rPr>
              <a:t>شایسته سالاری </a:t>
            </a:r>
          </a:p>
          <a:p>
            <a:pPr>
              <a:lnSpc>
                <a:spcPct val="150000"/>
              </a:lnSpc>
            </a:pPr>
            <a:r>
              <a:rPr lang="fa-IR" sz="2200" dirty="0" smtClean="0">
                <a:solidFill>
                  <a:srgbClr val="008080"/>
                </a:solidFill>
                <a:cs typeface="B Titr" panose="00000700000000000000" pitchFamily="2" charset="-78"/>
              </a:rPr>
              <a:t>و حرفه ای گرایی </a:t>
            </a:r>
            <a:r>
              <a:rPr lang="fa-IR" sz="2200" dirty="0" smtClean="0">
                <a:solidFill>
                  <a:srgbClr val="FF0000"/>
                </a:solidFill>
                <a:cs typeface="B Titr" panose="00000700000000000000" pitchFamily="2" charset="-78"/>
              </a:rPr>
              <a:t>مبتنی براخلاق اسلامی</a:t>
            </a:r>
            <a:endParaRPr lang="fa-IR" sz="22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89447" y="3284984"/>
            <a:ext cx="6928500" cy="110799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200" dirty="0" smtClean="0">
                <a:solidFill>
                  <a:srgbClr val="FF0000"/>
                </a:solidFill>
                <a:cs typeface="B Titr" panose="00000700000000000000" pitchFamily="2" charset="-78"/>
              </a:rPr>
              <a:t>فراهم نمودن سازو کارهای مناسب </a:t>
            </a:r>
            <a:r>
              <a:rPr lang="fa-IR" sz="2200" dirty="0" smtClean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برای </a:t>
            </a:r>
            <a:r>
              <a:rPr lang="fa-IR" sz="2200" dirty="0" smtClean="0">
                <a:solidFill>
                  <a:srgbClr val="800080"/>
                </a:solidFill>
                <a:cs typeface="B Titr" panose="00000700000000000000" pitchFamily="2" charset="-78"/>
              </a:rPr>
              <a:t>شناسایی </a:t>
            </a:r>
            <a:r>
              <a:rPr lang="fa-IR" sz="2200" dirty="0" smtClean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و </a:t>
            </a:r>
            <a:r>
              <a:rPr lang="fa-IR" sz="2200" dirty="0" smtClean="0">
                <a:solidFill>
                  <a:srgbClr val="C00000"/>
                </a:solidFill>
                <a:cs typeface="B Titr" panose="00000700000000000000" pitchFamily="2" charset="-78"/>
              </a:rPr>
              <a:t>توسعه ظرفیتها </a:t>
            </a:r>
          </a:p>
          <a:p>
            <a:pPr>
              <a:lnSpc>
                <a:spcPct val="150000"/>
              </a:lnSpc>
            </a:pPr>
            <a:r>
              <a:rPr lang="fa-IR" sz="2200" dirty="0" smtClean="0">
                <a:solidFill>
                  <a:schemeClr val="accent6">
                    <a:lumMod val="50000"/>
                  </a:schemeClr>
                </a:solidFill>
                <a:cs typeface="B Titr" panose="00000700000000000000" pitchFamily="2" charset="-78"/>
              </a:rPr>
              <a:t>قابلیت ها و </a:t>
            </a:r>
            <a:r>
              <a:rPr lang="fa-IR" sz="2200" dirty="0" smtClean="0">
                <a:solidFill>
                  <a:srgbClr val="C00000"/>
                </a:solidFill>
                <a:cs typeface="B Titr" panose="00000700000000000000" pitchFamily="2" charset="-78"/>
              </a:rPr>
              <a:t>شایستگی کارکنان</a:t>
            </a:r>
            <a:endParaRPr lang="fa-IR" sz="22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41375" y="4429561"/>
            <a:ext cx="7576113" cy="1107996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200" dirty="0" smtClean="0">
                <a:solidFill>
                  <a:srgbClr val="C00000"/>
                </a:solidFill>
                <a:cs typeface="B Titr" panose="00000700000000000000" pitchFamily="2" charset="-78"/>
              </a:rPr>
              <a:t>افزایش انگیزه کارشناسان توانمند از طریق ایجاد فضای رقابتی و عادلانه </a:t>
            </a:r>
          </a:p>
          <a:p>
            <a:pPr>
              <a:lnSpc>
                <a:spcPct val="150000"/>
              </a:lnSpc>
            </a:pPr>
            <a:r>
              <a:rPr lang="fa-IR" sz="2200" dirty="0" smtClean="0">
                <a:solidFill>
                  <a:srgbClr val="C00000"/>
                </a:solidFill>
                <a:cs typeface="B Titr" panose="00000700000000000000" pitchFamily="2" charset="-78"/>
              </a:rPr>
              <a:t>در انتخاب و انتصاب به پستهای مدیریت حرفه ای </a:t>
            </a:r>
            <a:endParaRPr lang="fa-IR" sz="22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857462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638800" y="3810000"/>
            <a:ext cx="1447800" cy="228600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cs typeface="B Titr" panose="00000700000000000000" pitchFamily="2" charset="-78"/>
              </a:rPr>
              <a:t>تصمیم </a:t>
            </a:r>
            <a:r>
              <a:rPr lang="fa-IR" sz="900" b="1" dirty="0" smtClean="0">
                <a:cs typeface="B Titr" panose="00000700000000000000" pitchFamily="2" charset="-78"/>
              </a:rPr>
              <a:t>گیری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5" name="Oval 4"/>
          <p:cNvSpPr/>
          <p:nvPr/>
        </p:nvSpPr>
        <p:spPr>
          <a:xfrm>
            <a:off x="5638804" y="4038601"/>
            <a:ext cx="1429871" cy="222739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cs typeface="B Titr" panose="00000700000000000000" pitchFamily="2" charset="-78"/>
              </a:rPr>
              <a:t>مشتری </a:t>
            </a:r>
            <a:r>
              <a:rPr lang="fa-IR" sz="900" b="1" dirty="0" smtClean="0">
                <a:cs typeface="B Titr" panose="00000700000000000000" pitchFamily="2" charset="-78"/>
              </a:rPr>
              <a:t>مداری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6" name="Oval 5"/>
          <p:cNvSpPr/>
          <p:nvPr/>
        </p:nvSpPr>
        <p:spPr>
          <a:xfrm>
            <a:off x="5638800" y="3581400"/>
            <a:ext cx="1447800" cy="228600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cs typeface="B Titr" panose="00000700000000000000" pitchFamily="2" charset="-78"/>
              </a:rPr>
              <a:t>حل </a:t>
            </a:r>
            <a:r>
              <a:rPr lang="fa-IR" sz="900" b="1" dirty="0" smtClean="0">
                <a:cs typeface="B Titr" panose="00000700000000000000" pitchFamily="2" charset="-78"/>
              </a:rPr>
              <a:t>تعارض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7" name="Oval 6"/>
          <p:cNvSpPr/>
          <p:nvPr/>
        </p:nvSpPr>
        <p:spPr>
          <a:xfrm>
            <a:off x="5638804" y="1"/>
            <a:ext cx="1426941" cy="213171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fa-IR" sz="900" b="1" dirty="0" smtClean="0">
                <a:cs typeface="B Titr" panose="00000700000000000000" pitchFamily="2" charset="-78"/>
              </a:rPr>
              <a:t>خوداثربخشی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38800" y="228600"/>
            <a:ext cx="1447800" cy="234296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900" b="1" dirty="0">
                <a:cs typeface="B Titr" panose="00000700000000000000" pitchFamily="2" charset="-78"/>
              </a:rPr>
              <a:t>ثبات هیجانی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5638800" y="457201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rtl="1"/>
            <a:r>
              <a:rPr lang="fa-IR" sz="900" b="1" dirty="0" smtClean="0">
                <a:cs typeface="B Titr" panose="00000700000000000000" pitchFamily="2" charset="-78"/>
              </a:rPr>
              <a:t>اعتماد </a:t>
            </a:r>
            <a:r>
              <a:rPr lang="fa-IR" sz="900" b="1" dirty="0">
                <a:cs typeface="B Titr" panose="00000700000000000000" pitchFamily="2" charset="-78"/>
              </a:rPr>
              <a:t>به‌نفس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10" name="Oval 9"/>
          <p:cNvSpPr/>
          <p:nvPr/>
        </p:nvSpPr>
        <p:spPr>
          <a:xfrm>
            <a:off x="5638800" y="685801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 smtClean="0">
                <a:cs typeface="B Titr" panose="00000700000000000000" pitchFamily="2" charset="-78"/>
              </a:rPr>
              <a:t>تحول‌گرایی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5638800" y="914401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900" b="1" dirty="0">
                <a:cs typeface="B Titr" panose="00000700000000000000" pitchFamily="2" charset="-78"/>
              </a:rPr>
              <a:t>تفکر تحلیلی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5638800" y="1371601"/>
            <a:ext cx="1447800" cy="26110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solidFill>
                  <a:schemeClr val="tx1"/>
                </a:solidFill>
                <a:cs typeface="B Titr" panose="00000700000000000000" pitchFamily="2" charset="-78"/>
              </a:rPr>
              <a:t>برنامه‌ریزی و </a:t>
            </a:r>
            <a:r>
              <a:rPr lang="fa-IR" sz="9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سازماندهی</a:t>
            </a:r>
            <a:endParaRPr lang="en-US" sz="9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638800" y="1143001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900" b="1" dirty="0">
                <a:cs typeface="B Titr" panose="00000700000000000000" pitchFamily="2" charset="-78"/>
              </a:rPr>
              <a:t>تفکر استراتژیک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5638800" y="1676401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900" b="1" dirty="0">
                <a:cs typeface="B Titr" panose="00000700000000000000" pitchFamily="2" charset="-78"/>
              </a:rPr>
              <a:t>خلاقیت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638800" y="1905001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900" b="1" dirty="0">
                <a:cs typeface="B Titr" panose="00000700000000000000" pitchFamily="2" charset="-78"/>
              </a:rPr>
              <a:t>ارزش آفرینی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5638800" y="2376853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900" b="1" dirty="0">
                <a:cs typeface="B Titr" panose="00000700000000000000" pitchFamily="2" charset="-78"/>
              </a:rPr>
              <a:t>انگیزه پیشرفت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5638800" y="2133601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cs typeface="B Titr" panose="00000700000000000000" pitchFamily="2" charset="-78"/>
              </a:rPr>
              <a:t>مسئولیت </a:t>
            </a:r>
            <a:r>
              <a:rPr lang="fa-IR" sz="900" b="1" dirty="0" smtClean="0">
                <a:cs typeface="B Titr" panose="00000700000000000000" pitchFamily="2" charset="-78"/>
              </a:rPr>
              <a:t>پذیری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5638800" y="2590801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cs typeface="B Titr" panose="00000700000000000000" pitchFamily="2" charset="-78"/>
              </a:rPr>
              <a:t>اخلاق </a:t>
            </a:r>
            <a:r>
              <a:rPr lang="fa-IR" sz="900" b="1" dirty="0" smtClean="0">
                <a:cs typeface="B Titr" panose="00000700000000000000" pitchFamily="2" charset="-78"/>
              </a:rPr>
              <a:t>حرفه‌ای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5638800" y="2819401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900" b="1" dirty="0" smtClean="0">
                <a:cs typeface="B Titr" panose="00000700000000000000" pitchFamily="2" charset="-78"/>
              </a:rPr>
              <a:t>ارتباط مؤثر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638800" y="3352801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cs typeface="B Titr" panose="00000700000000000000" pitchFamily="2" charset="-78"/>
              </a:rPr>
              <a:t>حل </a:t>
            </a:r>
            <a:r>
              <a:rPr lang="fa-IR" sz="900" b="1" dirty="0" smtClean="0">
                <a:cs typeface="B Titr" panose="00000700000000000000" pitchFamily="2" charset="-78"/>
              </a:rPr>
              <a:t>مسئله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1676400" y="3543564"/>
            <a:ext cx="1447800" cy="228600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cs typeface="B Titr" panose="00000700000000000000" pitchFamily="2" charset="-78"/>
              </a:rPr>
              <a:t>توجیه نقش </a:t>
            </a:r>
            <a:r>
              <a:rPr lang="fa-IR" sz="700" dirty="0" smtClean="0">
                <a:cs typeface="B Titr" panose="00000700000000000000" pitchFamily="2" charset="-78"/>
              </a:rPr>
              <a:t>مدیریت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1676404" y="3746825"/>
            <a:ext cx="1429871" cy="222739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cs typeface="B Titr" panose="00000700000000000000" pitchFamily="2" charset="-78"/>
              </a:rPr>
              <a:t>خلاقیت و </a:t>
            </a:r>
            <a:r>
              <a:rPr lang="fa-IR" sz="700" dirty="0" smtClean="0">
                <a:cs typeface="B Titr" panose="00000700000000000000" pitchFamily="2" charset="-78"/>
              </a:rPr>
              <a:t>نوآوری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1676400" y="3314964"/>
            <a:ext cx="1447800" cy="228600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cs typeface="B Titr" panose="00000700000000000000" pitchFamily="2" charset="-78"/>
              </a:rPr>
              <a:t>تفویض </a:t>
            </a:r>
            <a:r>
              <a:rPr lang="fa-IR" sz="700" dirty="0" smtClean="0">
                <a:cs typeface="B Titr" panose="00000700000000000000" pitchFamily="2" charset="-78"/>
              </a:rPr>
              <a:t>اختیار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1676400" y="60771"/>
            <a:ext cx="1447800" cy="228600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cs typeface="B Titr" panose="00000700000000000000" pitchFamily="2" charset="-78"/>
              </a:rPr>
              <a:t>ترک عادات بد و تقویت عزت </a:t>
            </a:r>
            <a:r>
              <a:rPr lang="fa-IR" sz="700" dirty="0" smtClean="0">
                <a:cs typeface="B Titr" panose="00000700000000000000" pitchFamily="2" charset="-78"/>
              </a:rPr>
              <a:t>نفس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1676400" y="507549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 smtClean="0">
                <a:cs typeface="B Titr" panose="00000700000000000000" pitchFamily="2" charset="-78"/>
              </a:rPr>
              <a:t>هدف‌گذاری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1676400" y="721497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cs typeface="B Titr" panose="00000700000000000000" pitchFamily="2" charset="-78"/>
              </a:rPr>
              <a:t>ابتکار </a:t>
            </a:r>
            <a:r>
              <a:rPr lang="fa-IR" sz="700" dirty="0" smtClean="0">
                <a:cs typeface="B Titr" panose="00000700000000000000" pitchFamily="2" charset="-78"/>
              </a:rPr>
              <a:t>عمل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1676400" y="943201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700" dirty="0">
                <a:cs typeface="B Titr" panose="00000700000000000000" pitchFamily="2" charset="-78"/>
              </a:rPr>
              <a:t>دستاورد بیشتر </a:t>
            </a:r>
            <a:r>
              <a:rPr lang="fa-IR" sz="700" dirty="0" smtClean="0">
                <a:cs typeface="B Titr" panose="00000700000000000000" pitchFamily="2" charset="-78"/>
              </a:rPr>
              <a:t>کاری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1676400" y="1157145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cs typeface="B Titr" panose="00000700000000000000" pitchFamily="2" charset="-78"/>
              </a:rPr>
              <a:t>مقابله با اهمال </a:t>
            </a:r>
            <a:r>
              <a:rPr lang="fa-IR" sz="700" dirty="0" smtClean="0">
                <a:cs typeface="B Titr" panose="00000700000000000000" pitchFamily="2" charset="-78"/>
              </a:rPr>
              <a:t>کاری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676400" y="1585037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cs typeface="B Titr" panose="00000700000000000000" pitchFamily="2" charset="-78"/>
              </a:rPr>
              <a:t>برگزاری جلسات </a:t>
            </a:r>
            <a:r>
              <a:rPr lang="fa-IR" sz="700" dirty="0" smtClean="0">
                <a:cs typeface="B Titr" panose="00000700000000000000" pitchFamily="2" charset="-78"/>
              </a:rPr>
              <a:t>هدفمند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1676400" y="1371093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cs typeface="B Titr" panose="00000700000000000000" pitchFamily="2" charset="-78"/>
              </a:rPr>
              <a:t>تمرکز و </a:t>
            </a:r>
            <a:r>
              <a:rPr lang="fa-IR" sz="700" dirty="0" smtClean="0">
                <a:cs typeface="B Titr" panose="00000700000000000000" pitchFamily="2" charset="-78"/>
              </a:rPr>
              <a:t>بهره‌وری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1676400" y="1798985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700" dirty="0">
                <a:cs typeface="B Titr" panose="00000700000000000000" pitchFamily="2" charset="-78"/>
              </a:rPr>
              <a:t>گوش دادن فعال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1676400" y="2012929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 smtClean="0">
                <a:cs typeface="B Titr" panose="00000700000000000000" pitchFamily="2" charset="-78"/>
              </a:rPr>
              <a:t>ایده‌پردازی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53" name="Oval 52"/>
          <p:cNvSpPr/>
          <p:nvPr/>
        </p:nvSpPr>
        <p:spPr>
          <a:xfrm>
            <a:off x="1676400" y="2448581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cs typeface="B Titr" panose="00000700000000000000" pitchFamily="2" charset="-78"/>
              </a:rPr>
              <a:t>مقابله با </a:t>
            </a:r>
            <a:r>
              <a:rPr lang="fa-IR" sz="700" dirty="0" smtClean="0">
                <a:cs typeface="B Titr" panose="00000700000000000000" pitchFamily="2" charset="-78"/>
              </a:rPr>
              <a:t>اشتباه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676400" y="2226877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cs typeface="B Titr" panose="00000700000000000000" pitchFamily="2" charset="-78"/>
              </a:rPr>
              <a:t>مذاکره مؤثر</a:t>
            </a:r>
            <a:endParaRPr lang="en-US" sz="700" dirty="0">
              <a:cs typeface="B Titr" panose="00000700000000000000" pitchFamily="2" charset="-78"/>
            </a:endParaRPr>
          </a:p>
          <a:p>
            <a:pPr algn="ctr"/>
            <a:r>
              <a:rPr lang="fa-IR" sz="700" dirty="0">
                <a:cs typeface="B Titr" panose="00000700000000000000" pitchFamily="2" charset="-78"/>
              </a:rPr>
              <a:t>و متقاعدسازی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676400" y="2662525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700" dirty="0">
                <a:cs typeface="B Titr" panose="00000700000000000000" pitchFamily="2" charset="-78"/>
              </a:rPr>
              <a:t>حل تعارض و </a:t>
            </a:r>
            <a:r>
              <a:rPr lang="fa-IR" sz="700" dirty="0" smtClean="0">
                <a:cs typeface="B Titr" panose="00000700000000000000" pitchFamily="2" charset="-78"/>
              </a:rPr>
              <a:t>اختلاف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676400" y="2887073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700" dirty="0">
                <a:solidFill>
                  <a:schemeClr val="tx1"/>
                </a:solidFill>
                <a:cs typeface="B Titr" panose="00000700000000000000" pitchFamily="2" charset="-78"/>
              </a:rPr>
              <a:t>برنامه‌ریزی</a:t>
            </a:r>
            <a:endParaRPr lang="en-US" sz="7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676400" y="3101020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 smtClean="0">
                <a:solidFill>
                  <a:schemeClr val="tx1"/>
                </a:solidFill>
                <a:cs typeface="B Titr" panose="00000700000000000000" pitchFamily="2" charset="-78"/>
              </a:rPr>
              <a:t>سازماندهی</a:t>
            </a:r>
            <a:endParaRPr lang="en-US" sz="7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5638800" y="4267200"/>
            <a:ext cx="1447800" cy="228600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cs typeface="B Titr" panose="00000700000000000000" pitchFamily="2" charset="-78"/>
              </a:rPr>
              <a:t>آگاهی </a:t>
            </a:r>
            <a:r>
              <a:rPr lang="fa-IR" sz="900" b="1" dirty="0" smtClean="0">
                <a:cs typeface="B Titr" panose="00000700000000000000" pitchFamily="2" charset="-78"/>
              </a:rPr>
              <a:t>سازمانی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5638800" y="4495801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cs typeface="B Titr" panose="00000700000000000000" pitchFamily="2" charset="-78"/>
              </a:rPr>
              <a:t>دانش و </a:t>
            </a:r>
            <a:r>
              <a:rPr lang="fa-IR" sz="900" b="1" dirty="0" smtClean="0">
                <a:cs typeface="B Titr" panose="00000700000000000000" pitchFamily="2" charset="-78"/>
              </a:rPr>
              <a:t>تخصص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5638800" y="4724401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cs typeface="B Titr" panose="00000700000000000000" pitchFamily="2" charset="-78"/>
              </a:rPr>
              <a:t>مدیریت و پرورش </a:t>
            </a:r>
            <a:r>
              <a:rPr lang="fa-IR" sz="900" b="1" dirty="0" smtClean="0">
                <a:cs typeface="B Titr" panose="00000700000000000000" pitchFamily="2" charset="-78"/>
              </a:rPr>
              <a:t>کارکنان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5638800" y="4953001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cs typeface="B Titr" panose="00000700000000000000" pitchFamily="2" charset="-78"/>
              </a:rPr>
              <a:t>پیگیری و </a:t>
            </a:r>
            <a:r>
              <a:rPr lang="fa-IR" sz="900" b="1" dirty="0" smtClean="0">
                <a:cs typeface="B Titr" panose="00000700000000000000" pitchFamily="2" charset="-78"/>
              </a:rPr>
              <a:t>هدایت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5638800" y="5181601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cs typeface="B Titr" panose="00000700000000000000" pitchFamily="2" charset="-78"/>
              </a:rPr>
              <a:t>کنترل و بهبود </a:t>
            </a:r>
            <a:r>
              <a:rPr lang="fa-IR" sz="900" b="1" dirty="0" smtClean="0">
                <a:cs typeface="B Titr" panose="00000700000000000000" pitchFamily="2" charset="-78"/>
              </a:rPr>
              <a:t>کیفیت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5638800" y="5638801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 smtClean="0">
                <a:cs typeface="B Titr" panose="00000700000000000000" pitchFamily="2" charset="-78"/>
              </a:rPr>
              <a:t>قاطعیت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67" name="Oval 66"/>
          <p:cNvSpPr/>
          <p:nvPr/>
        </p:nvSpPr>
        <p:spPr>
          <a:xfrm>
            <a:off x="5638800" y="5410201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cs typeface="B Titr" panose="00000700000000000000" pitchFamily="2" charset="-78"/>
              </a:rPr>
              <a:t>قضاوت و </a:t>
            </a:r>
            <a:r>
              <a:rPr lang="fa-IR" sz="900" b="1" dirty="0" smtClean="0">
                <a:cs typeface="B Titr" panose="00000700000000000000" pitchFamily="2" charset="-78"/>
              </a:rPr>
              <a:t>تصمیم‌گیری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5638800" y="5867401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cs typeface="B Titr" panose="00000700000000000000" pitchFamily="2" charset="-78"/>
              </a:rPr>
              <a:t>نفوذ بر </a:t>
            </a:r>
            <a:r>
              <a:rPr lang="fa-IR" sz="900" b="1" dirty="0" smtClean="0">
                <a:cs typeface="B Titr" panose="00000700000000000000" pitchFamily="2" charset="-78"/>
              </a:rPr>
              <a:t>دیگران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5638800" y="6096001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cs typeface="B Titr" panose="00000700000000000000" pitchFamily="2" charset="-78"/>
              </a:rPr>
              <a:t>تفویض </a:t>
            </a:r>
            <a:r>
              <a:rPr lang="fa-IR" sz="900" b="1" dirty="0" smtClean="0">
                <a:cs typeface="B Titr" panose="00000700000000000000" pitchFamily="2" charset="-78"/>
              </a:rPr>
              <a:t>اختیار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77" name="Oval 76"/>
          <p:cNvSpPr/>
          <p:nvPr/>
        </p:nvSpPr>
        <p:spPr>
          <a:xfrm>
            <a:off x="1676400" y="273943"/>
            <a:ext cx="1447800" cy="228600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cs typeface="B Titr" panose="00000700000000000000" pitchFamily="2" charset="-78"/>
              </a:rPr>
              <a:t>صحبت </a:t>
            </a:r>
            <a:r>
              <a:rPr lang="fa-IR" sz="700" dirty="0" smtClean="0">
                <a:cs typeface="B Titr" panose="00000700000000000000" pitchFamily="2" charset="-78"/>
              </a:rPr>
              <a:t>درونی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78" name="Oval 77"/>
          <p:cNvSpPr/>
          <p:nvPr/>
        </p:nvSpPr>
        <p:spPr>
          <a:xfrm>
            <a:off x="1676400" y="3980163"/>
            <a:ext cx="1447800" cy="228600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cs typeface="B Titr" panose="00000700000000000000" pitchFamily="2" charset="-78"/>
              </a:rPr>
              <a:t>درک </a:t>
            </a:r>
            <a:r>
              <a:rPr lang="fa-IR" sz="700" dirty="0" smtClean="0">
                <a:cs typeface="B Titr" panose="00000700000000000000" pitchFamily="2" charset="-78"/>
              </a:rPr>
              <a:t>زیردستان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1676400" y="4249104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cs typeface="B Titr" panose="00000700000000000000" pitchFamily="2" charset="-78"/>
              </a:rPr>
              <a:t>مهارت </a:t>
            </a:r>
            <a:r>
              <a:rPr lang="fa-IR" sz="700" dirty="0" smtClean="0">
                <a:cs typeface="B Titr" panose="00000700000000000000" pitchFamily="2" charset="-78"/>
              </a:rPr>
              <a:t>کنترل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80" name="Oval 79"/>
          <p:cNvSpPr/>
          <p:nvPr/>
        </p:nvSpPr>
        <p:spPr>
          <a:xfrm>
            <a:off x="1676400" y="4463049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700" dirty="0">
                <a:cs typeface="B Titr" panose="00000700000000000000" pitchFamily="2" charset="-78"/>
              </a:rPr>
              <a:t>انضباط مؤثر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1676400" y="4684753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cs typeface="B Titr" panose="00000700000000000000" pitchFamily="2" charset="-78"/>
              </a:rPr>
              <a:t>تصمیم‌گیری و حل </a:t>
            </a:r>
            <a:r>
              <a:rPr lang="fa-IR" sz="700" dirty="0" smtClean="0">
                <a:cs typeface="B Titr" panose="00000700000000000000" pitchFamily="2" charset="-78"/>
              </a:rPr>
              <a:t>مسئله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82" name="Oval 81"/>
          <p:cNvSpPr/>
          <p:nvPr/>
        </p:nvSpPr>
        <p:spPr>
          <a:xfrm>
            <a:off x="1676400" y="4898700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cs typeface="B Titr" panose="00000700000000000000" pitchFamily="2" charset="-78"/>
              </a:rPr>
              <a:t>کنار آمدن با </a:t>
            </a:r>
            <a:r>
              <a:rPr lang="fa-IR" sz="700" dirty="0" smtClean="0">
                <a:cs typeface="B Titr" panose="00000700000000000000" pitchFamily="2" charset="-78"/>
              </a:rPr>
              <a:t>اشخاص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83" name="Oval 82"/>
          <p:cNvSpPr/>
          <p:nvPr/>
        </p:nvSpPr>
        <p:spPr>
          <a:xfrm>
            <a:off x="1676400" y="5326592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cs typeface="B Titr" panose="00000700000000000000" pitchFamily="2" charset="-78"/>
              </a:rPr>
              <a:t>دردسر‌های </a:t>
            </a:r>
            <a:r>
              <a:rPr lang="fa-IR" sz="700" dirty="0" smtClean="0">
                <a:cs typeface="B Titr" panose="00000700000000000000" pitchFamily="2" charset="-78"/>
              </a:rPr>
              <a:t>سرپرستی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1676400" y="5112645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cs typeface="B Titr" panose="00000700000000000000" pitchFamily="2" charset="-78"/>
              </a:rPr>
              <a:t>حالات روحی </a:t>
            </a:r>
            <a:r>
              <a:rPr lang="fa-IR" sz="700" dirty="0" smtClean="0">
                <a:cs typeface="B Titr" panose="00000700000000000000" pitchFamily="2" charset="-78"/>
              </a:rPr>
              <a:t>کارکنان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85" name="Oval 84"/>
          <p:cNvSpPr/>
          <p:nvPr/>
        </p:nvSpPr>
        <p:spPr>
          <a:xfrm>
            <a:off x="1676400" y="5540537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cs typeface="B Titr" panose="00000700000000000000" pitchFamily="2" charset="-78"/>
              </a:rPr>
              <a:t>دلایل اجرای </a:t>
            </a:r>
            <a:r>
              <a:rPr lang="fa-IR" sz="700" dirty="0" smtClean="0">
                <a:cs typeface="B Titr" panose="00000700000000000000" pitchFamily="2" charset="-78"/>
              </a:rPr>
              <a:t>نامطلوب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86" name="Oval 85"/>
          <p:cNvSpPr/>
          <p:nvPr/>
        </p:nvSpPr>
        <p:spPr>
          <a:xfrm>
            <a:off x="1676400" y="5754484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 smtClean="0">
                <a:cs typeface="B Titr" panose="00000700000000000000" pitchFamily="2" charset="-78"/>
              </a:rPr>
              <a:t>رهبری</a:t>
            </a:r>
            <a:endParaRPr lang="en-US" sz="600" dirty="0">
              <a:cs typeface="B Titr" panose="00000700000000000000" pitchFamily="2" charset="-78"/>
            </a:endParaRPr>
          </a:p>
        </p:txBody>
      </p:sp>
      <p:sp>
        <p:nvSpPr>
          <p:cNvPr id="87" name="Oval 86"/>
          <p:cNvSpPr/>
          <p:nvPr/>
        </p:nvSpPr>
        <p:spPr>
          <a:xfrm>
            <a:off x="1676400" y="6190133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cs typeface="B Titr" panose="00000700000000000000" pitchFamily="2" charset="-78"/>
              </a:rPr>
              <a:t>مسئولیت و </a:t>
            </a:r>
            <a:r>
              <a:rPr lang="fa-IR" sz="700" dirty="0" smtClean="0">
                <a:cs typeface="B Titr" panose="00000700000000000000" pitchFamily="2" charset="-78"/>
              </a:rPr>
              <a:t>اختیارات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88" name="Oval 87"/>
          <p:cNvSpPr/>
          <p:nvPr/>
        </p:nvSpPr>
        <p:spPr>
          <a:xfrm>
            <a:off x="1676400" y="5968429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cs typeface="B Titr" panose="00000700000000000000" pitchFamily="2" charset="-78"/>
              </a:rPr>
              <a:t>مدیریت </a:t>
            </a:r>
            <a:r>
              <a:rPr lang="fa-IR" sz="700" dirty="0" smtClean="0">
                <a:cs typeface="B Titr" panose="00000700000000000000" pitchFamily="2" charset="-78"/>
              </a:rPr>
              <a:t>زمان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89" name="Oval 88"/>
          <p:cNvSpPr/>
          <p:nvPr/>
        </p:nvSpPr>
        <p:spPr>
          <a:xfrm>
            <a:off x="1676400" y="6404080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cs typeface="B Titr" panose="00000700000000000000" pitchFamily="2" charset="-78"/>
              </a:rPr>
              <a:t>مهارت </a:t>
            </a:r>
            <a:r>
              <a:rPr lang="fa-IR" sz="700" dirty="0" smtClean="0">
                <a:cs typeface="B Titr" panose="00000700000000000000" pitchFamily="2" charset="-78"/>
              </a:rPr>
              <a:t>‌های ارتباطی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90" name="Oval 89"/>
          <p:cNvSpPr/>
          <p:nvPr/>
        </p:nvSpPr>
        <p:spPr>
          <a:xfrm>
            <a:off x="1676400" y="6628625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 smtClean="0">
                <a:cs typeface="B Titr" panose="00000700000000000000" pitchFamily="2" charset="-78"/>
              </a:rPr>
              <a:t>سبک‌های مدیریتی</a:t>
            </a:r>
            <a:endParaRPr lang="en-US" sz="700" dirty="0">
              <a:cs typeface="B Titr" panose="00000700000000000000" pitchFamily="2" charset="-78"/>
            </a:endParaRPr>
          </a:p>
        </p:txBody>
      </p:sp>
      <p:cxnSp>
        <p:nvCxnSpPr>
          <p:cNvPr id="95" name="Straight Connector 94"/>
          <p:cNvCxnSpPr>
            <a:stCxn id="7" idx="2"/>
            <a:endCxn id="44" idx="6"/>
          </p:cNvCxnSpPr>
          <p:nvPr/>
        </p:nvCxnSpPr>
        <p:spPr>
          <a:xfrm flipH="1">
            <a:off x="3124200" y="106588"/>
            <a:ext cx="2514600" cy="684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>
            <a:stCxn id="7" idx="2"/>
            <a:endCxn id="77" idx="6"/>
          </p:cNvCxnSpPr>
          <p:nvPr/>
        </p:nvCxnSpPr>
        <p:spPr>
          <a:xfrm flipH="1">
            <a:off x="3124200" y="106587"/>
            <a:ext cx="2514600" cy="2816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>
            <a:stCxn id="7" idx="2"/>
            <a:endCxn id="47" idx="6"/>
          </p:cNvCxnSpPr>
          <p:nvPr/>
        </p:nvCxnSpPr>
        <p:spPr>
          <a:xfrm flipH="1">
            <a:off x="3124200" y="106588"/>
            <a:ext cx="2514600" cy="943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>
            <a:stCxn id="7" idx="2"/>
            <a:endCxn id="50" idx="6"/>
          </p:cNvCxnSpPr>
          <p:nvPr/>
        </p:nvCxnSpPr>
        <p:spPr>
          <a:xfrm flipH="1">
            <a:off x="3124200" y="106589"/>
            <a:ext cx="2514600" cy="13714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>
            <a:stCxn id="7" idx="2"/>
            <a:endCxn id="53" idx="6"/>
          </p:cNvCxnSpPr>
          <p:nvPr/>
        </p:nvCxnSpPr>
        <p:spPr>
          <a:xfrm flipH="1">
            <a:off x="3124200" y="106589"/>
            <a:ext cx="2514600" cy="24489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>
            <a:stCxn id="7" idx="2"/>
            <a:endCxn id="85" idx="6"/>
          </p:cNvCxnSpPr>
          <p:nvPr/>
        </p:nvCxnSpPr>
        <p:spPr>
          <a:xfrm flipH="1">
            <a:off x="3124200" y="106587"/>
            <a:ext cx="2514600" cy="55409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>
            <a:stCxn id="7" idx="2"/>
            <a:endCxn id="88" idx="6"/>
          </p:cNvCxnSpPr>
          <p:nvPr/>
        </p:nvCxnSpPr>
        <p:spPr>
          <a:xfrm flipH="1">
            <a:off x="3124200" y="106587"/>
            <a:ext cx="2514600" cy="59688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>
            <a:stCxn id="8" idx="2"/>
            <a:endCxn id="44" idx="6"/>
          </p:cNvCxnSpPr>
          <p:nvPr/>
        </p:nvCxnSpPr>
        <p:spPr>
          <a:xfrm flipH="1" flipV="1">
            <a:off x="3124200" y="175072"/>
            <a:ext cx="2514600" cy="1706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>
            <a:stCxn id="9" idx="2"/>
            <a:endCxn id="44" idx="6"/>
          </p:cNvCxnSpPr>
          <p:nvPr/>
        </p:nvCxnSpPr>
        <p:spPr>
          <a:xfrm flipH="1" flipV="1">
            <a:off x="3124200" y="175074"/>
            <a:ext cx="2514600" cy="3891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>
            <a:stCxn id="9" idx="2"/>
            <a:endCxn id="48" idx="6"/>
          </p:cNvCxnSpPr>
          <p:nvPr/>
        </p:nvCxnSpPr>
        <p:spPr>
          <a:xfrm flipH="1">
            <a:off x="3124200" y="564175"/>
            <a:ext cx="2514600" cy="6999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>
            <a:stCxn id="9" idx="2"/>
            <a:endCxn id="50" idx="6"/>
          </p:cNvCxnSpPr>
          <p:nvPr/>
        </p:nvCxnSpPr>
        <p:spPr>
          <a:xfrm flipH="1">
            <a:off x="3124200" y="564176"/>
            <a:ext cx="2514600" cy="9138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>
            <a:stCxn id="10" idx="2"/>
            <a:endCxn id="77" idx="6"/>
          </p:cNvCxnSpPr>
          <p:nvPr/>
        </p:nvCxnSpPr>
        <p:spPr>
          <a:xfrm flipH="1" flipV="1">
            <a:off x="3124200" y="388243"/>
            <a:ext cx="2514600" cy="4045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>
            <a:stCxn id="10" idx="2"/>
            <a:endCxn id="48" idx="6"/>
          </p:cNvCxnSpPr>
          <p:nvPr/>
        </p:nvCxnSpPr>
        <p:spPr>
          <a:xfrm flipH="1">
            <a:off x="3124200" y="792775"/>
            <a:ext cx="2514600" cy="4713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>
            <a:stCxn id="11" idx="2"/>
            <a:endCxn id="45" idx="6"/>
          </p:cNvCxnSpPr>
          <p:nvPr/>
        </p:nvCxnSpPr>
        <p:spPr>
          <a:xfrm flipH="1" flipV="1">
            <a:off x="3124200" y="614523"/>
            <a:ext cx="2514600" cy="4068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>
            <a:stCxn id="11" idx="2"/>
            <a:endCxn id="46" idx="6"/>
          </p:cNvCxnSpPr>
          <p:nvPr/>
        </p:nvCxnSpPr>
        <p:spPr>
          <a:xfrm flipH="1" flipV="1">
            <a:off x="3124200" y="828471"/>
            <a:ext cx="2514600" cy="1929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>
            <a:stCxn id="11" idx="2"/>
            <a:endCxn id="53" idx="6"/>
          </p:cNvCxnSpPr>
          <p:nvPr/>
        </p:nvCxnSpPr>
        <p:spPr>
          <a:xfrm flipH="1">
            <a:off x="3124200" y="1021376"/>
            <a:ext cx="2514600" cy="15341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>
            <a:stCxn id="11" idx="2"/>
            <a:endCxn id="57" idx="6"/>
          </p:cNvCxnSpPr>
          <p:nvPr/>
        </p:nvCxnSpPr>
        <p:spPr>
          <a:xfrm flipH="1">
            <a:off x="3124200" y="1021373"/>
            <a:ext cx="2514600" cy="21866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>
            <a:stCxn id="13" idx="2"/>
            <a:endCxn id="45" idx="6"/>
          </p:cNvCxnSpPr>
          <p:nvPr/>
        </p:nvCxnSpPr>
        <p:spPr>
          <a:xfrm flipH="1" flipV="1">
            <a:off x="3124200" y="614523"/>
            <a:ext cx="2514600" cy="6354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>
            <a:stCxn id="13" idx="2"/>
            <a:endCxn id="57" idx="6"/>
          </p:cNvCxnSpPr>
          <p:nvPr/>
        </p:nvCxnSpPr>
        <p:spPr>
          <a:xfrm flipH="1">
            <a:off x="3124200" y="1249973"/>
            <a:ext cx="2514600" cy="19580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>
            <a:stCxn id="12" idx="2"/>
            <a:endCxn id="45" idx="6"/>
          </p:cNvCxnSpPr>
          <p:nvPr/>
        </p:nvCxnSpPr>
        <p:spPr>
          <a:xfrm flipH="1" flipV="1">
            <a:off x="3124200" y="614525"/>
            <a:ext cx="2514600" cy="8876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>
            <a:stCxn id="14" idx="2"/>
            <a:endCxn id="46" idx="6"/>
          </p:cNvCxnSpPr>
          <p:nvPr/>
        </p:nvCxnSpPr>
        <p:spPr>
          <a:xfrm flipH="1" flipV="1">
            <a:off x="3124200" y="828471"/>
            <a:ext cx="2514600" cy="9549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>
            <a:stCxn id="14" idx="2"/>
            <a:endCxn id="52" idx="6"/>
          </p:cNvCxnSpPr>
          <p:nvPr/>
        </p:nvCxnSpPr>
        <p:spPr>
          <a:xfrm flipH="1">
            <a:off x="3124200" y="1783375"/>
            <a:ext cx="2514600" cy="3365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>
            <a:stCxn id="15" idx="2"/>
            <a:endCxn id="47" idx="6"/>
          </p:cNvCxnSpPr>
          <p:nvPr/>
        </p:nvCxnSpPr>
        <p:spPr>
          <a:xfrm flipH="1" flipV="1">
            <a:off x="3124200" y="1050176"/>
            <a:ext cx="2514600" cy="9618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/>
          <p:cNvCxnSpPr>
            <a:stCxn id="17" idx="2"/>
            <a:endCxn id="48" idx="6"/>
          </p:cNvCxnSpPr>
          <p:nvPr/>
        </p:nvCxnSpPr>
        <p:spPr>
          <a:xfrm flipH="1" flipV="1">
            <a:off x="3124200" y="1264119"/>
            <a:ext cx="2514600" cy="9764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/>
          <p:cNvCxnSpPr>
            <a:stCxn id="17" idx="2"/>
            <a:endCxn id="80" idx="6"/>
          </p:cNvCxnSpPr>
          <p:nvPr/>
        </p:nvCxnSpPr>
        <p:spPr>
          <a:xfrm flipH="1">
            <a:off x="3124200" y="2240575"/>
            <a:ext cx="2514600" cy="23294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/>
          <p:cNvCxnSpPr>
            <a:stCxn id="17" idx="2"/>
            <a:endCxn id="88" idx="6"/>
          </p:cNvCxnSpPr>
          <p:nvPr/>
        </p:nvCxnSpPr>
        <p:spPr>
          <a:xfrm flipH="1">
            <a:off x="3124200" y="2240574"/>
            <a:ext cx="2514600" cy="38348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/>
          <p:cNvCxnSpPr>
            <a:stCxn id="17" idx="2"/>
            <a:endCxn id="87" idx="6"/>
          </p:cNvCxnSpPr>
          <p:nvPr/>
        </p:nvCxnSpPr>
        <p:spPr>
          <a:xfrm flipH="1">
            <a:off x="3124200" y="2240575"/>
            <a:ext cx="2514600" cy="40565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>
            <a:stCxn id="16" idx="2"/>
            <a:endCxn id="48" idx="6"/>
          </p:cNvCxnSpPr>
          <p:nvPr/>
        </p:nvCxnSpPr>
        <p:spPr>
          <a:xfrm flipH="1" flipV="1">
            <a:off x="3124200" y="1264120"/>
            <a:ext cx="2514600" cy="12197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Connector 152"/>
          <p:cNvCxnSpPr>
            <a:stCxn id="16" idx="2"/>
            <a:endCxn id="50" idx="6"/>
          </p:cNvCxnSpPr>
          <p:nvPr/>
        </p:nvCxnSpPr>
        <p:spPr>
          <a:xfrm flipH="1" flipV="1">
            <a:off x="3124200" y="1478065"/>
            <a:ext cx="2514600" cy="10057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Connector 154"/>
          <p:cNvCxnSpPr>
            <a:stCxn id="18" idx="2"/>
            <a:endCxn id="50" idx="6"/>
          </p:cNvCxnSpPr>
          <p:nvPr/>
        </p:nvCxnSpPr>
        <p:spPr>
          <a:xfrm flipH="1" flipV="1">
            <a:off x="3124200" y="1478067"/>
            <a:ext cx="2514600" cy="12197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Connector 156"/>
          <p:cNvCxnSpPr>
            <a:stCxn id="18" idx="2"/>
            <a:endCxn id="53" idx="6"/>
          </p:cNvCxnSpPr>
          <p:nvPr/>
        </p:nvCxnSpPr>
        <p:spPr>
          <a:xfrm flipH="1" flipV="1">
            <a:off x="3124200" y="2555555"/>
            <a:ext cx="2514600" cy="1422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Connector 158"/>
          <p:cNvCxnSpPr>
            <a:stCxn id="19" idx="2"/>
            <a:endCxn id="49" idx="6"/>
          </p:cNvCxnSpPr>
          <p:nvPr/>
        </p:nvCxnSpPr>
        <p:spPr>
          <a:xfrm flipH="1" flipV="1">
            <a:off x="3124200" y="1692010"/>
            <a:ext cx="2514600" cy="12343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160"/>
          <p:cNvCxnSpPr>
            <a:stCxn id="19" idx="2"/>
            <a:endCxn id="51" idx="6"/>
          </p:cNvCxnSpPr>
          <p:nvPr/>
        </p:nvCxnSpPr>
        <p:spPr>
          <a:xfrm flipH="1" flipV="1">
            <a:off x="3124200" y="1905960"/>
            <a:ext cx="2514600" cy="10204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/>
          <p:cNvCxnSpPr>
            <a:stCxn id="19" idx="2"/>
            <a:endCxn id="82" idx="6"/>
          </p:cNvCxnSpPr>
          <p:nvPr/>
        </p:nvCxnSpPr>
        <p:spPr>
          <a:xfrm flipH="1">
            <a:off x="3124200" y="2926373"/>
            <a:ext cx="2514600" cy="20792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/>
          <p:cNvCxnSpPr>
            <a:stCxn id="19" idx="2"/>
            <a:endCxn id="89" idx="6"/>
          </p:cNvCxnSpPr>
          <p:nvPr/>
        </p:nvCxnSpPr>
        <p:spPr>
          <a:xfrm flipH="1">
            <a:off x="3124200" y="2926375"/>
            <a:ext cx="2514600" cy="35846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Connector 166"/>
          <p:cNvCxnSpPr>
            <a:stCxn id="63" idx="2"/>
            <a:endCxn id="90" idx="6"/>
          </p:cNvCxnSpPr>
          <p:nvPr/>
        </p:nvCxnSpPr>
        <p:spPr>
          <a:xfrm flipH="1">
            <a:off x="3124200" y="4831375"/>
            <a:ext cx="2514600" cy="19042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Connector 168"/>
          <p:cNvCxnSpPr>
            <a:stCxn id="20" idx="2"/>
            <a:endCxn id="49" idx="6"/>
          </p:cNvCxnSpPr>
          <p:nvPr/>
        </p:nvCxnSpPr>
        <p:spPr>
          <a:xfrm flipH="1" flipV="1">
            <a:off x="3124200" y="1692011"/>
            <a:ext cx="2514600" cy="17677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Connector 170"/>
          <p:cNvCxnSpPr>
            <a:stCxn id="20" idx="2"/>
            <a:endCxn id="53" idx="6"/>
          </p:cNvCxnSpPr>
          <p:nvPr/>
        </p:nvCxnSpPr>
        <p:spPr>
          <a:xfrm flipH="1" flipV="1">
            <a:off x="3124200" y="2555555"/>
            <a:ext cx="2514600" cy="9042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Straight Connector 172"/>
          <p:cNvCxnSpPr>
            <a:stCxn id="20" idx="2"/>
            <a:endCxn id="82" idx="6"/>
          </p:cNvCxnSpPr>
          <p:nvPr/>
        </p:nvCxnSpPr>
        <p:spPr>
          <a:xfrm flipH="1">
            <a:off x="3124200" y="3459773"/>
            <a:ext cx="2514600" cy="15458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/>
          <p:cNvCxnSpPr>
            <a:stCxn id="20" idx="2"/>
            <a:endCxn id="83" idx="6"/>
          </p:cNvCxnSpPr>
          <p:nvPr/>
        </p:nvCxnSpPr>
        <p:spPr>
          <a:xfrm flipH="1">
            <a:off x="3124200" y="3459775"/>
            <a:ext cx="2514600" cy="19737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Straight Connector 176"/>
          <p:cNvCxnSpPr>
            <a:stCxn id="6" idx="2"/>
            <a:endCxn id="49" idx="6"/>
          </p:cNvCxnSpPr>
          <p:nvPr/>
        </p:nvCxnSpPr>
        <p:spPr>
          <a:xfrm flipH="1" flipV="1">
            <a:off x="3124200" y="1692009"/>
            <a:ext cx="2514600" cy="20036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Straight Connector 178"/>
          <p:cNvCxnSpPr>
            <a:stCxn id="6" idx="2"/>
            <a:endCxn id="55" idx="6"/>
          </p:cNvCxnSpPr>
          <p:nvPr/>
        </p:nvCxnSpPr>
        <p:spPr>
          <a:xfrm flipH="1" flipV="1">
            <a:off x="3124200" y="2769497"/>
            <a:ext cx="2514600" cy="9262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Straight Connector 180"/>
          <p:cNvCxnSpPr>
            <a:stCxn id="5" idx="2"/>
            <a:endCxn id="51" idx="6"/>
          </p:cNvCxnSpPr>
          <p:nvPr/>
        </p:nvCxnSpPr>
        <p:spPr>
          <a:xfrm flipH="1" flipV="1">
            <a:off x="3124200" y="1905959"/>
            <a:ext cx="2514600" cy="22440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Straight Connector 182"/>
          <p:cNvCxnSpPr>
            <a:stCxn id="5" idx="2"/>
            <a:endCxn id="55" idx="6"/>
          </p:cNvCxnSpPr>
          <p:nvPr/>
        </p:nvCxnSpPr>
        <p:spPr>
          <a:xfrm flipH="1" flipV="1">
            <a:off x="3124200" y="2769499"/>
            <a:ext cx="2514600" cy="13804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84"/>
          <p:cNvCxnSpPr>
            <a:stCxn id="5" idx="2"/>
            <a:endCxn id="54" idx="6"/>
          </p:cNvCxnSpPr>
          <p:nvPr/>
        </p:nvCxnSpPr>
        <p:spPr>
          <a:xfrm flipH="1" flipV="1">
            <a:off x="3124200" y="2333852"/>
            <a:ext cx="2514600" cy="18161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Connector 186"/>
          <p:cNvCxnSpPr>
            <a:stCxn id="61" idx="2"/>
            <a:endCxn id="57" idx="6"/>
          </p:cNvCxnSpPr>
          <p:nvPr/>
        </p:nvCxnSpPr>
        <p:spPr>
          <a:xfrm flipH="1" flipV="1">
            <a:off x="3124200" y="3207994"/>
            <a:ext cx="2514600" cy="11735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Connector 188"/>
          <p:cNvCxnSpPr>
            <a:stCxn id="4" idx="2"/>
            <a:endCxn id="49" idx="6"/>
          </p:cNvCxnSpPr>
          <p:nvPr/>
        </p:nvCxnSpPr>
        <p:spPr>
          <a:xfrm flipH="1" flipV="1">
            <a:off x="3124200" y="1692009"/>
            <a:ext cx="2514600" cy="22322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Connector 190"/>
          <p:cNvCxnSpPr>
            <a:stCxn id="4" idx="2"/>
            <a:endCxn id="57" idx="6"/>
          </p:cNvCxnSpPr>
          <p:nvPr/>
        </p:nvCxnSpPr>
        <p:spPr>
          <a:xfrm flipH="1" flipV="1">
            <a:off x="3124200" y="3207994"/>
            <a:ext cx="2514600" cy="7163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Connector 192"/>
          <p:cNvCxnSpPr>
            <a:stCxn id="62" idx="2"/>
            <a:endCxn id="41" idx="6"/>
          </p:cNvCxnSpPr>
          <p:nvPr/>
        </p:nvCxnSpPr>
        <p:spPr>
          <a:xfrm flipH="1" flipV="1">
            <a:off x="3124200" y="3657866"/>
            <a:ext cx="2514600" cy="9449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Connector 194"/>
          <p:cNvCxnSpPr>
            <a:stCxn id="63" idx="2"/>
            <a:endCxn id="78" idx="6"/>
          </p:cNvCxnSpPr>
          <p:nvPr/>
        </p:nvCxnSpPr>
        <p:spPr>
          <a:xfrm flipH="1" flipV="1">
            <a:off x="3124200" y="4094463"/>
            <a:ext cx="2514600" cy="7369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196"/>
          <p:cNvCxnSpPr>
            <a:stCxn id="63" idx="2"/>
            <a:endCxn id="84" idx="6"/>
          </p:cNvCxnSpPr>
          <p:nvPr/>
        </p:nvCxnSpPr>
        <p:spPr>
          <a:xfrm flipH="1">
            <a:off x="3124200" y="4831375"/>
            <a:ext cx="2514600" cy="3882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Straight Connector 198"/>
          <p:cNvCxnSpPr>
            <a:stCxn id="64" idx="2"/>
            <a:endCxn id="78" idx="6"/>
          </p:cNvCxnSpPr>
          <p:nvPr/>
        </p:nvCxnSpPr>
        <p:spPr>
          <a:xfrm flipH="1" flipV="1">
            <a:off x="3124200" y="4094463"/>
            <a:ext cx="2514600" cy="9655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Straight Connector 200"/>
          <p:cNvCxnSpPr>
            <a:stCxn id="65" idx="2"/>
            <a:endCxn id="79" idx="6"/>
          </p:cNvCxnSpPr>
          <p:nvPr/>
        </p:nvCxnSpPr>
        <p:spPr>
          <a:xfrm flipH="1" flipV="1">
            <a:off x="3124200" y="4356076"/>
            <a:ext cx="2514600" cy="9324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Straight Connector 202"/>
          <p:cNvCxnSpPr>
            <a:stCxn id="67" idx="2"/>
            <a:endCxn id="80" idx="6"/>
          </p:cNvCxnSpPr>
          <p:nvPr/>
        </p:nvCxnSpPr>
        <p:spPr>
          <a:xfrm flipH="1" flipV="1">
            <a:off x="3124200" y="4570023"/>
            <a:ext cx="2514600" cy="9471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Straight Connector 204"/>
          <p:cNvCxnSpPr>
            <a:stCxn id="66" idx="2"/>
            <a:endCxn id="81" idx="6"/>
          </p:cNvCxnSpPr>
          <p:nvPr/>
        </p:nvCxnSpPr>
        <p:spPr>
          <a:xfrm flipH="1" flipV="1">
            <a:off x="3124200" y="4791728"/>
            <a:ext cx="2514600" cy="9540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Connector 206"/>
          <p:cNvCxnSpPr>
            <a:stCxn id="68" idx="2"/>
            <a:endCxn id="86" idx="6"/>
          </p:cNvCxnSpPr>
          <p:nvPr/>
        </p:nvCxnSpPr>
        <p:spPr>
          <a:xfrm flipH="1" flipV="1">
            <a:off x="3124200" y="5861458"/>
            <a:ext cx="2514600" cy="1129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Straight Connector 208"/>
          <p:cNvCxnSpPr>
            <a:stCxn id="69" idx="2"/>
            <a:endCxn id="87" idx="6"/>
          </p:cNvCxnSpPr>
          <p:nvPr/>
        </p:nvCxnSpPr>
        <p:spPr>
          <a:xfrm flipH="1">
            <a:off x="3124200" y="6202975"/>
            <a:ext cx="2514600" cy="941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" name="Oval 209"/>
          <p:cNvSpPr/>
          <p:nvPr/>
        </p:nvSpPr>
        <p:spPr>
          <a:xfrm>
            <a:off x="7628792" y="2703505"/>
            <a:ext cx="1143000" cy="1378763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مولفه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213" name="Right Brace 212"/>
          <p:cNvSpPr/>
          <p:nvPr/>
        </p:nvSpPr>
        <p:spPr>
          <a:xfrm>
            <a:off x="7162800" y="60771"/>
            <a:ext cx="457200" cy="6664228"/>
          </a:xfrm>
          <a:prstGeom prst="rightBrac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Oval 213"/>
          <p:cNvSpPr/>
          <p:nvPr/>
        </p:nvSpPr>
        <p:spPr>
          <a:xfrm>
            <a:off x="76200" y="2703504"/>
            <a:ext cx="1143000" cy="1378763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مهارت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215" name="Left Brace 214"/>
          <p:cNvSpPr/>
          <p:nvPr/>
        </p:nvSpPr>
        <p:spPr>
          <a:xfrm>
            <a:off x="1219200" y="60773"/>
            <a:ext cx="381000" cy="6674827"/>
          </a:xfrm>
          <a:prstGeom prst="leftBrac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7" name="Straight Connector 216"/>
          <p:cNvCxnSpPr>
            <a:stCxn id="12" idx="2"/>
            <a:endCxn id="57" idx="6"/>
          </p:cNvCxnSpPr>
          <p:nvPr/>
        </p:nvCxnSpPr>
        <p:spPr>
          <a:xfrm flipH="1">
            <a:off x="3124200" y="1502155"/>
            <a:ext cx="2514600" cy="17058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Straight Connector 218"/>
          <p:cNvCxnSpPr>
            <a:stCxn id="69" idx="2"/>
            <a:endCxn id="43" idx="6"/>
          </p:cNvCxnSpPr>
          <p:nvPr/>
        </p:nvCxnSpPr>
        <p:spPr>
          <a:xfrm flipH="1" flipV="1">
            <a:off x="3124200" y="3429266"/>
            <a:ext cx="2514600" cy="27737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9" name="Oval 298"/>
          <p:cNvSpPr/>
          <p:nvPr/>
        </p:nvSpPr>
        <p:spPr>
          <a:xfrm>
            <a:off x="5620871" y="3048002"/>
            <a:ext cx="1447800" cy="28380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 smtClean="0">
                <a:cs typeface="B Titr" panose="00000700000000000000" pitchFamily="2" charset="-78"/>
              </a:rPr>
              <a:t>متقاعدسازی و مذاکره</a:t>
            </a:r>
            <a:endParaRPr lang="en-US" sz="900" dirty="0">
              <a:cs typeface="B Titr" panose="00000700000000000000" pitchFamily="2" charset="-78"/>
            </a:endParaRPr>
          </a:p>
        </p:txBody>
      </p:sp>
      <p:cxnSp>
        <p:nvCxnSpPr>
          <p:cNvPr id="301" name="Straight Connector 300"/>
          <p:cNvCxnSpPr>
            <a:stCxn id="299" idx="2"/>
            <a:endCxn id="54" idx="6"/>
          </p:cNvCxnSpPr>
          <p:nvPr/>
        </p:nvCxnSpPr>
        <p:spPr>
          <a:xfrm flipH="1" flipV="1">
            <a:off x="3124204" y="2333851"/>
            <a:ext cx="2496671" cy="8560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5" name="Straight Connector 304"/>
          <p:cNvCxnSpPr>
            <a:stCxn id="14" idx="2"/>
            <a:endCxn id="42" idx="6"/>
          </p:cNvCxnSpPr>
          <p:nvPr/>
        </p:nvCxnSpPr>
        <p:spPr>
          <a:xfrm flipH="1">
            <a:off x="3106275" y="1783376"/>
            <a:ext cx="2532529" cy="20748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Straight Connector 306"/>
          <p:cNvCxnSpPr>
            <a:stCxn id="4" idx="2"/>
            <a:endCxn id="81" idx="6"/>
          </p:cNvCxnSpPr>
          <p:nvPr/>
        </p:nvCxnSpPr>
        <p:spPr>
          <a:xfrm flipH="1">
            <a:off x="3124200" y="3924302"/>
            <a:ext cx="2514600" cy="8674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90" idx="6"/>
            <a:endCxn id="62" idx="2"/>
          </p:cNvCxnSpPr>
          <p:nvPr/>
        </p:nvCxnSpPr>
        <p:spPr>
          <a:xfrm flipV="1">
            <a:off x="3124200" y="4602775"/>
            <a:ext cx="2514600" cy="21328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56" idx="6"/>
            <a:endCxn id="11" idx="2"/>
          </p:cNvCxnSpPr>
          <p:nvPr/>
        </p:nvCxnSpPr>
        <p:spPr>
          <a:xfrm flipV="1">
            <a:off x="3124200" y="1021375"/>
            <a:ext cx="2514600" cy="19726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56" idx="6"/>
            <a:endCxn id="13" idx="2"/>
          </p:cNvCxnSpPr>
          <p:nvPr/>
        </p:nvCxnSpPr>
        <p:spPr>
          <a:xfrm flipV="1">
            <a:off x="3124200" y="1249975"/>
            <a:ext cx="2514600" cy="1744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56" idx="6"/>
            <a:endCxn id="61" idx="2"/>
          </p:cNvCxnSpPr>
          <p:nvPr/>
        </p:nvCxnSpPr>
        <p:spPr>
          <a:xfrm>
            <a:off x="3124200" y="2994047"/>
            <a:ext cx="2514600" cy="13874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56" idx="6"/>
            <a:endCxn id="4" idx="2"/>
          </p:cNvCxnSpPr>
          <p:nvPr/>
        </p:nvCxnSpPr>
        <p:spPr>
          <a:xfrm>
            <a:off x="3124200" y="2994047"/>
            <a:ext cx="2514600" cy="9302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Oval 138"/>
          <p:cNvSpPr/>
          <p:nvPr/>
        </p:nvSpPr>
        <p:spPr>
          <a:xfrm>
            <a:off x="5638800" y="6339255"/>
            <a:ext cx="1447800" cy="278772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800" b="1" dirty="0" smtClean="0">
                <a:cs typeface="B Titr" panose="00000700000000000000" pitchFamily="2" charset="-78"/>
              </a:rPr>
              <a:t>ارتباط بین فردی و شنود مؤثر</a:t>
            </a:r>
            <a:endParaRPr lang="en-US" sz="800" dirty="0">
              <a:cs typeface="B Titr" panose="00000700000000000000" pitchFamily="2" charset="-78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5638800" y="6618025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 smtClean="0">
                <a:cs typeface="B Titr" panose="00000700000000000000" pitchFamily="2" charset="-78"/>
              </a:rPr>
              <a:t>ایجاد ائتلاف و شبکه</a:t>
            </a:r>
            <a:endParaRPr lang="en-US" sz="900" dirty="0">
              <a:cs typeface="B Titr" panose="00000700000000000000" pitchFamily="2" charset="-78"/>
            </a:endParaRPr>
          </a:p>
        </p:txBody>
      </p:sp>
      <p:cxnSp>
        <p:nvCxnSpPr>
          <p:cNvPr id="31" name="Straight Connector 30"/>
          <p:cNvCxnSpPr>
            <a:stCxn id="139" idx="2"/>
            <a:endCxn id="89" idx="6"/>
          </p:cNvCxnSpPr>
          <p:nvPr/>
        </p:nvCxnSpPr>
        <p:spPr>
          <a:xfrm flipH="1">
            <a:off x="3124200" y="6478640"/>
            <a:ext cx="2514600" cy="324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141" idx="2"/>
            <a:endCxn id="89" idx="6"/>
          </p:cNvCxnSpPr>
          <p:nvPr/>
        </p:nvCxnSpPr>
        <p:spPr>
          <a:xfrm flipH="1" flipV="1">
            <a:off x="3124200" y="6511053"/>
            <a:ext cx="2514600" cy="2139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5" name="Picture 134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7772406" y="28575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7" name="Straight Connector 136"/>
          <p:cNvCxnSpPr>
            <a:stCxn id="63" idx="2"/>
            <a:endCxn id="43" idx="6"/>
          </p:cNvCxnSpPr>
          <p:nvPr/>
        </p:nvCxnSpPr>
        <p:spPr>
          <a:xfrm flipH="1" flipV="1">
            <a:off x="3124200" y="3429264"/>
            <a:ext cx="2514600" cy="14021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51944" y="6404080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86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68408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638800" y="3810000"/>
            <a:ext cx="1447800" cy="228600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cs typeface="B Titr" panose="00000700000000000000" pitchFamily="2" charset="-78"/>
              </a:rPr>
              <a:t>تصمیم </a:t>
            </a:r>
            <a:r>
              <a:rPr lang="fa-IR" sz="900" b="1" dirty="0" smtClean="0">
                <a:cs typeface="B Titr" panose="00000700000000000000" pitchFamily="2" charset="-78"/>
              </a:rPr>
              <a:t>گیری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5" name="Oval 4"/>
          <p:cNvSpPr/>
          <p:nvPr/>
        </p:nvSpPr>
        <p:spPr>
          <a:xfrm>
            <a:off x="5638804" y="4038601"/>
            <a:ext cx="1429871" cy="222739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مشتری مداری</a:t>
            </a:r>
            <a:endParaRPr lang="en-US" sz="900" b="1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6" name="Oval 5"/>
          <p:cNvSpPr/>
          <p:nvPr/>
        </p:nvSpPr>
        <p:spPr>
          <a:xfrm>
            <a:off x="5638800" y="3581400"/>
            <a:ext cx="1447800" cy="228600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حل تعارض</a:t>
            </a:r>
            <a:endParaRPr lang="en-US" sz="900" b="1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7" name="Oval 6"/>
          <p:cNvSpPr/>
          <p:nvPr/>
        </p:nvSpPr>
        <p:spPr>
          <a:xfrm>
            <a:off x="5638804" y="1"/>
            <a:ext cx="1426941" cy="213171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fa-IR" sz="900" b="1" dirty="0" smtClean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خوداثربخشی</a:t>
            </a:r>
            <a:endParaRPr lang="en-US" sz="9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38800" y="228600"/>
            <a:ext cx="1447800" cy="234296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900" b="1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ثبات هیجانی</a:t>
            </a:r>
            <a:endParaRPr lang="en-US" sz="9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9" name="Oval 8"/>
          <p:cNvSpPr/>
          <p:nvPr/>
        </p:nvSpPr>
        <p:spPr>
          <a:xfrm>
            <a:off x="5638800" y="457201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rtl="1"/>
            <a:r>
              <a:rPr lang="fa-IR" sz="900" b="1" dirty="0" smtClean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اعتماد </a:t>
            </a:r>
            <a:r>
              <a:rPr lang="fa-IR" sz="900" b="1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به‌نفس</a:t>
            </a:r>
            <a:endParaRPr lang="en-US" sz="9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0" name="Oval 9"/>
          <p:cNvSpPr/>
          <p:nvPr/>
        </p:nvSpPr>
        <p:spPr>
          <a:xfrm>
            <a:off x="5638800" y="685801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 smtClean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تحول‌گرایی</a:t>
            </a:r>
            <a:endParaRPr lang="en-US" sz="9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5638800" y="914401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900" b="1" dirty="0">
                <a:cs typeface="B Titr" panose="00000700000000000000" pitchFamily="2" charset="-78"/>
              </a:rPr>
              <a:t>تفکر تحلیلی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5638800" y="1371601"/>
            <a:ext cx="1447800" cy="26110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solidFill>
                  <a:schemeClr val="tx1"/>
                </a:solidFill>
                <a:cs typeface="B Titr" panose="00000700000000000000" pitchFamily="2" charset="-78"/>
              </a:rPr>
              <a:t>برنامه‌ریزی و </a:t>
            </a:r>
            <a:r>
              <a:rPr lang="fa-IR" sz="9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سازماندهی</a:t>
            </a:r>
            <a:endParaRPr lang="en-US" sz="9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638800" y="1143001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900" b="1" dirty="0">
                <a:cs typeface="B Titr" panose="00000700000000000000" pitchFamily="2" charset="-78"/>
              </a:rPr>
              <a:t>تفکر استراتژیک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5638800" y="1676401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900" b="1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خلاقیت</a:t>
            </a:r>
            <a:endParaRPr lang="en-US" sz="9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638800" y="1905001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900" b="1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ارزش آفرینی</a:t>
            </a:r>
            <a:endParaRPr lang="en-US" sz="9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5638800" y="2376853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900" b="1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انگیزه پیشرفت</a:t>
            </a:r>
            <a:endParaRPr lang="en-US" sz="9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5638800" y="2133601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مسئولیت </a:t>
            </a:r>
            <a:r>
              <a:rPr lang="fa-IR" sz="900" b="1" dirty="0" smtClean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پذیری</a:t>
            </a:r>
            <a:endParaRPr lang="en-US" sz="9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5638800" y="2590801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اخلاق </a:t>
            </a:r>
            <a:r>
              <a:rPr lang="fa-IR" sz="900" b="1" dirty="0" smtClean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حرفه‌ای</a:t>
            </a:r>
            <a:endParaRPr lang="en-US" sz="9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5638800" y="2819401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ارتباط مؤثر</a:t>
            </a:r>
            <a:endParaRPr lang="en-US" sz="900" b="1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638800" y="3352801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حل مسئله</a:t>
            </a:r>
            <a:endParaRPr lang="en-US" sz="900" b="1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1676404" y="3746825"/>
            <a:ext cx="1429871" cy="222739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خلاقیت و </a:t>
            </a:r>
            <a:r>
              <a:rPr lang="fa-IR" sz="700" dirty="0" smtClean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نوآوری</a:t>
            </a:r>
            <a:endParaRPr lang="en-US" sz="7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1676400" y="60771"/>
            <a:ext cx="1447800" cy="228600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ترک عادات بد و تقویت عزت </a:t>
            </a:r>
            <a:r>
              <a:rPr lang="fa-IR" sz="700" dirty="0" smtClean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نفس</a:t>
            </a:r>
            <a:endParaRPr lang="en-US" sz="7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1676400" y="507549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 smtClean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هدف‌گذاری</a:t>
            </a:r>
            <a:endParaRPr lang="en-US" sz="7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1676400" y="721497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ابتکار </a:t>
            </a:r>
            <a:r>
              <a:rPr lang="fa-IR" sz="700" dirty="0" smtClean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عمل</a:t>
            </a:r>
            <a:endParaRPr lang="en-US" sz="7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1676400" y="943201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700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دستاورد بیشتر </a:t>
            </a:r>
            <a:r>
              <a:rPr lang="fa-IR" sz="700" dirty="0" smtClean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کاری</a:t>
            </a:r>
            <a:endParaRPr lang="en-US" sz="7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1676400" y="3543564"/>
            <a:ext cx="1447800" cy="228600"/>
          </a:xfrm>
          <a:prstGeom prst="ellipse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cs typeface="B Titr" panose="00000700000000000000" pitchFamily="2" charset="-78"/>
              </a:rPr>
              <a:t>توجیه نقش </a:t>
            </a:r>
            <a:r>
              <a:rPr lang="fa-IR" sz="700" dirty="0" smtClean="0">
                <a:cs typeface="B Titr" panose="00000700000000000000" pitchFamily="2" charset="-78"/>
              </a:rPr>
              <a:t>مدیریت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1676400" y="1157145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مقابله با اهمال </a:t>
            </a:r>
            <a:r>
              <a:rPr lang="fa-IR" sz="700" dirty="0" smtClean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کاری</a:t>
            </a:r>
            <a:endParaRPr lang="en-US" sz="7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1676400" y="3314964"/>
            <a:ext cx="1447800" cy="228600"/>
          </a:xfrm>
          <a:prstGeom prst="ellipse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cs typeface="B Titr" panose="00000700000000000000" pitchFamily="2" charset="-78"/>
              </a:rPr>
              <a:t>تفویض </a:t>
            </a:r>
            <a:r>
              <a:rPr lang="fa-IR" sz="700" dirty="0" smtClean="0">
                <a:cs typeface="B Titr" panose="00000700000000000000" pitchFamily="2" charset="-78"/>
              </a:rPr>
              <a:t>اختیار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1676400" y="1585037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برگزاری جلسات هدفمند</a:t>
            </a:r>
            <a:endParaRPr lang="en-US" sz="7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1676400" y="1371093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تمرکز و </a:t>
            </a:r>
            <a:r>
              <a:rPr lang="fa-IR" sz="700" dirty="0" smtClean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بهره‌وری</a:t>
            </a:r>
            <a:endParaRPr lang="en-US" sz="7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1676400" y="1798985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700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گوش دادن فعال</a:t>
            </a:r>
            <a:endParaRPr lang="en-US" sz="7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1676400" y="2012929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 smtClean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ایده‌پردازی</a:t>
            </a:r>
            <a:endParaRPr lang="en-US" sz="7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53" name="Oval 52"/>
          <p:cNvSpPr/>
          <p:nvPr/>
        </p:nvSpPr>
        <p:spPr>
          <a:xfrm>
            <a:off x="1676400" y="2448581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مقابله با اشتباه</a:t>
            </a:r>
            <a:endParaRPr lang="en-US" sz="7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1676400" y="2226877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مذاکره مؤثر</a:t>
            </a:r>
            <a:endParaRPr lang="en-US" sz="7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  <a:p>
            <a:pPr algn="ctr"/>
            <a:r>
              <a:rPr lang="fa-IR" sz="700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و متقاعدسازی</a:t>
            </a:r>
            <a:endParaRPr lang="en-US" sz="7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55" name="Oval 54"/>
          <p:cNvSpPr/>
          <p:nvPr/>
        </p:nvSpPr>
        <p:spPr>
          <a:xfrm>
            <a:off x="1676400" y="2662525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حل تعارض و اختلاف</a:t>
            </a:r>
            <a:endParaRPr lang="en-US" sz="7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676400" y="2887073"/>
            <a:ext cx="1447800" cy="213947"/>
          </a:xfrm>
          <a:prstGeom prst="ellipse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700" dirty="0">
                <a:solidFill>
                  <a:schemeClr val="tx1"/>
                </a:solidFill>
                <a:cs typeface="B Titr" panose="00000700000000000000" pitchFamily="2" charset="-78"/>
              </a:rPr>
              <a:t>برنامه‌ریزی</a:t>
            </a:r>
            <a:endParaRPr lang="en-US" sz="7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1676400" y="3101020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سازماندهی</a:t>
            </a:r>
            <a:endParaRPr lang="en-US" sz="7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5638800" y="4267200"/>
            <a:ext cx="1447800" cy="228600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cs typeface="B Titr" panose="00000700000000000000" pitchFamily="2" charset="-78"/>
              </a:rPr>
              <a:t>آگاهی </a:t>
            </a:r>
            <a:r>
              <a:rPr lang="fa-IR" sz="900" b="1" dirty="0" smtClean="0">
                <a:cs typeface="B Titr" panose="00000700000000000000" pitchFamily="2" charset="-78"/>
              </a:rPr>
              <a:t>سازمانی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5638800" y="4495801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cs typeface="B Titr" panose="00000700000000000000" pitchFamily="2" charset="-78"/>
              </a:rPr>
              <a:t>دانش و </a:t>
            </a:r>
            <a:r>
              <a:rPr lang="fa-IR" sz="900" b="1" dirty="0" smtClean="0">
                <a:cs typeface="B Titr" panose="00000700000000000000" pitchFamily="2" charset="-78"/>
              </a:rPr>
              <a:t>تخصص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5638800" y="4724401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cs typeface="B Titr" panose="00000700000000000000" pitchFamily="2" charset="-78"/>
              </a:rPr>
              <a:t>مدیریت و پرورش </a:t>
            </a:r>
            <a:r>
              <a:rPr lang="fa-IR" sz="900" b="1" dirty="0" smtClean="0">
                <a:cs typeface="B Titr" panose="00000700000000000000" pitchFamily="2" charset="-78"/>
              </a:rPr>
              <a:t>کارکنان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5638800" y="4953001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پیگیری و هدایت</a:t>
            </a:r>
            <a:endParaRPr lang="en-US" sz="900" b="1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5638800" y="5181601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cs typeface="B Titr" panose="00000700000000000000" pitchFamily="2" charset="-78"/>
              </a:rPr>
              <a:t>کنترل و بهبود </a:t>
            </a:r>
            <a:r>
              <a:rPr lang="fa-IR" sz="900" b="1" dirty="0" smtClean="0">
                <a:cs typeface="B Titr" panose="00000700000000000000" pitchFamily="2" charset="-78"/>
              </a:rPr>
              <a:t>کیفیت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5638800" y="5638801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قاطعیت</a:t>
            </a:r>
            <a:endParaRPr lang="en-US" sz="900" b="1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67" name="Oval 66"/>
          <p:cNvSpPr/>
          <p:nvPr/>
        </p:nvSpPr>
        <p:spPr>
          <a:xfrm>
            <a:off x="5638800" y="5410201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قضاوت و </a:t>
            </a:r>
            <a:r>
              <a:rPr lang="fa-IR" sz="900" b="1" dirty="0" smtClean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تصمیم‌گیری</a:t>
            </a:r>
            <a:endParaRPr lang="en-US" sz="9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5638800" y="5867401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cs typeface="B Titr" panose="00000700000000000000" pitchFamily="2" charset="-78"/>
              </a:rPr>
              <a:t>نفوذ بر </a:t>
            </a:r>
            <a:r>
              <a:rPr lang="fa-IR" sz="900" b="1" dirty="0" smtClean="0">
                <a:cs typeface="B Titr" panose="00000700000000000000" pitchFamily="2" charset="-78"/>
              </a:rPr>
              <a:t>دیگران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5638800" y="6096001"/>
            <a:ext cx="1447800" cy="213947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cs typeface="B Titr" panose="00000700000000000000" pitchFamily="2" charset="-78"/>
              </a:rPr>
              <a:t>تفویض </a:t>
            </a:r>
            <a:r>
              <a:rPr lang="fa-IR" sz="900" b="1" dirty="0" smtClean="0">
                <a:cs typeface="B Titr" panose="00000700000000000000" pitchFamily="2" charset="-78"/>
              </a:rPr>
              <a:t>اختیار</a:t>
            </a:r>
            <a:endParaRPr lang="en-US" sz="900" dirty="0">
              <a:cs typeface="B Titr" panose="00000700000000000000" pitchFamily="2" charset="-78"/>
            </a:endParaRPr>
          </a:p>
        </p:txBody>
      </p:sp>
      <p:sp>
        <p:nvSpPr>
          <p:cNvPr id="77" name="Oval 76"/>
          <p:cNvSpPr/>
          <p:nvPr/>
        </p:nvSpPr>
        <p:spPr>
          <a:xfrm>
            <a:off x="1676400" y="273943"/>
            <a:ext cx="1447800" cy="228600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صحبت </a:t>
            </a:r>
            <a:r>
              <a:rPr lang="fa-IR" sz="700" dirty="0" smtClean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درونی</a:t>
            </a:r>
            <a:endParaRPr lang="en-US" sz="7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78" name="Oval 77"/>
          <p:cNvSpPr/>
          <p:nvPr/>
        </p:nvSpPr>
        <p:spPr>
          <a:xfrm>
            <a:off x="1676400" y="3956457"/>
            <a:ext cx="1447800" cy="228600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درک زیردستان</a:t>
            </a:r>
            <a:endParaRPr lang="en-US" sz="7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1676400" y="4249104"/>
            <a:ext cx="1447800" cy="213947"/>
          </a:xfrm>
          <a:prstGeom prst="ellipse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cs typeface="B Titr" panose="00000700000000000000" pitchFamily="2" charset="-78"/>
              </a:rPr>
              <a:t>مهارت </a:t>
            </a:r>
            <a:r>
              <a:rPr lang="fa-IR" sz="700" dirty="0" smtClean="0">
                <a:cs typeface="B Titr" panose="00000700000000000000" pitchFamily="2" charset="-78"/>
              </a:rPr>
              <a:t>کنترل</a:t>
            </a:r>
            <a:endParaRPr lang="en-US" sz="700" dirty="0">
              <a:cs typeface="B Titr" panose="00000700000000000000" pitchFamily="2" charset="-78"/>
            </a:endParaRPr>
          </a:p>
        </p:txBody>
      </p:sp>
      <p:sp>
        <p:nvSpPr>
          <p:cNvPr id="80" name="Oval 79"/>
          <p:cNvSpPr/>
          <p:nvPr/>
        </p:nvSpPr>
        <p:spPr>
          <a:xfrm>
            <a:off x="1676400" y="4463049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700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انضباط مؤثر</a:t>
            </a:r>
            <a:endParaRPr lang="en-US" sz="7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1676400" y="4684753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تصمیم‌گیری و حل مسئله</a:t>
            </a:r>
            <a:endParaRPr lang="en-US" sz="7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82" name="Oval 81"/>
          <p:cNvSpPr/>
          <p:nvPr/>
        </p:nvSpPr>
        <p:spPr>
          <a:xfrm>
            <a:off x="1676400" y="4898700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کنار آمدن با اشخاص</a:t>
            </a:r>
            <a:endParaRPr lang="en-US" sz="7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83" name="Oval 82"/>
          <p:cNvSpPr/>
          <p:nvPr/>
        </p:nvSpPr>
        <p:spPr>
          <a:xfrm>
            <a:off x="1676400" y="5326592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دردسر‌های </a:t>
            </a:r>
            <a:r>
              <a:rPr lang="fa-IR" sz="700" dirty="0" smtClean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سرپرستی</a:t>
            </a:r>
            <a:endParaRPr lang="en-US" sz="7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1676400" y="5112645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حالات روحی </a:t>
            </a:r>
            <a:r>
              <a:rPr lang="fa-IR" sz="700" dirty="0" smtClean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کارکنان</a:t>
            </a:r>
            <a:endParaRPr lang="en-US" sz="7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85" name="Oval 84"/>
          <p:cNvSpPr/>
          <p:nvPr/>
        </p:nvSpPr>
        <p:spPr>
          <a:xfrm>
            <a:off x="1676400" y="5540537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دلایل اجرای </a:t>
            </a:r>
            <a:r>
              <a:rPr lang="fa-IR" sz="700" dirty="0" smtClean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نامطلوب</a:t>
            </a:r>
            <a:endParaRPr lang="en-US" sz="7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86" name="Oval 85"/>
          <p:cNvSpPr/>
          <p:nvPr/>
        </p:nvSpPr>
        <p:spPr>
          <a:xfrm>
            <a:off x="1676400" y="5754484"/>
            <a:ext cx="1447800" cy="213947"/>
          </a:xfrm>
          <a:prstGeom prst="ellipse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 smtClean="0">
                <a:cs typeface="B Titr" panose="00000700000000000000" pitchFamily="2" charset="-78"/>
              </a:rPr>
              <a:t>رهبری</a:t>
            </a:r>
            <a:endParaRPr lang="en-US" sz="600" dirty="0">
              <a:cs typeface="B Titr" panose="00000700000000000000" pitchFamily="2" charset="-78"/>
            </a:endParaRPr>
          </a:p>
        </p:txBody>
      </p:sp>
      <p:sp>
        <p:nvSpPr>
          <p:cNvPr id="87" name="Oval 86"/>
          <p:cNvSpPr/>
          <p:nvPr/>
        </p:nvSpPr>
        <p:spPr>
          <a:xfrm>
            <a:off x="1676400" y="6190133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مسئولیت و </a:t>
            </a:r>
            <a:r>
              <a:rPr lang="fa-IR" sz="700" dirty="0" smtClean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اختیارات</a:t>
            </a:r>
            <a:endParaRPr lang="en-US" sz="7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88" name="Oval 87"/>
          <p:cNvSpPr/>
          <p:nvPr/>
        </p:nvSpPr>
        <p:spPr>
          <a:xfrm>
            <a:off x="1676400" y="5968429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مدیریت </a:t>
            </a:r>
            <a:r>
              <a:rPr lang="fa-IR" sz="700" dirty="0" smtClean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زمان</a:t>
            </a:r>
            <a:endParaRPr lang="en-US" sz="7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89" name="Oval 88"/>
          <p:cNvSpPr/>
          <p:nvPr/>
        </p:nvSpPr>
        <p:spPr>
          <a:xfrm>
            <a:off x="1676400" y="6404080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مهارت ‌های ارتباطی</a:t>
            </a:r>
            <a:endParaRPr lang="en-US" sz="700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90" name="Oval 89"/>
          <p:cNvSpPr/>
          <p:nvPr/>
        </p:nvSpPr>
        <p:spPr>
          <a:xfrm>
            <a:off x="1676400" y="6628625"/>
            <a:ext cx="1447800" cy="213947"/>
          </a:xfrm>
          <a:prstGeom prst="ellipse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700" dirty="0" smtClean="0">
                <a:cs typeface="B Titr" panose="00000700000000000000" pitchFamily="2" charset="-78"/>
              </a:rPr>
              <a:t>سبک‌های مدیریتی</a:t>
            </a:r>
            <a:endParaRPr lang="en-US" sz="700" dirty="0">
              <a:cs typeface="B Titr" panose="00000700000000000000" pitchFamily="2" charset="-78"/>
            </a:endParaRPr>
          </a:p>
        </p:txBody>
      </p:sp>
      <p:cxnSp>
        <p:nvCxnSpPr>
          <p:cNvPr id="95" name="Straight Connector 94"/>
          <p:cNvCxnSpPr>
            <a:stCxn id="7" idx="2"/>
            <a:endCxn id="44" idx="6"/>
          </p:cNvCxnSpPr>
          <p:nvPr/>
        </p:nvCxnSpPr>
        <p:spPr>
          <a:xfrm flipH="1">
            <a:off x="3124200" y="106588"/>
            <a:ext cx="2514600" cy="6848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>
            <a:stCxn id="7" idx="2"/>
            <a:endCxn id="77" idx="6"/>
          </p:cNvCxnSpPr>
          <p:nvPr/>
        </p:nvCxnSpPr>
        <p:spPr>
          <a:xfrm flipH="1">
            <a:off x="3124200" y="106587"/>
            <a:ext cx="2514600" cy="28165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>
            <a:stCxn id="7" idx="2"/>
            <a:endCxn id="47" idx="6"/>
          </p:cNvCxnSpPr>
          <p:nvPr/>
        </p:nvCxnSpPr>
        <p:spPr>
          <a:xfrm flipH="1">
            <a:off x="3124200" y="106588"/>
            <a:ext cx="2514600" cy="94358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>
            <a:stCxn id="7" idx="2"/>
            <a:endCxn id="50" idx="6"/>
          </p:cNvCxnSpPr>
          <p:nvPr/>
        </p:nvCxnSpPr>
        <p:spPr>
          <a:xfrm flipH="1">
            <a:off x="3124200" y="106589"/>
            <a:ext cx="2514600" cy="137147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>
            <a:stCxn id="7" idx="2"/>
            <a:endCxn id="53" idx="6"/>
          </p:cNvCxnSpPr>
          <p:nvPr/>
        </p:nvCxnSpPr>
        <p:spPr>
          <a:xfrm flipH="1">
            <a:off x="3124200" y="106589"/>
            <a:ext cx="2514600" cy="244896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>
            <a:stCxn id="7" idx="2"/>
            <a:endCxn id="85" idx="6"/>
          </p:cNvCxnSpPr>
          <p:nvPr/>
        </p:nvCxnSpPr>
        <p:spPr>
          <a:xfrm flipH="1">
            <a:off x="3124200" y="106587"/>
            <a:ext cx="2514600" cy="554092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>
            <a:stCxn id="7" idx="2"/>
            <a:endCxn id="88" idx="6"/>
          </p:cNvCxnSpPr>
          <p:nvPr/>
        </p:nvCxnSpPr>
        <p:spPr>
          <a:xfrm flipH="1">
            <a:off x="3124200" y="106587"/>
            <a:ext cx="2514600" cy="596881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>
            <a:stCxn id="8" idx="2"/>
            <a:endCxn id="44" idx="6"/>
          </p:cNvCxnSpPr>
          <p:nvPr/>
        </p:nvCxnSpPr>
        <p:spPr>
          <a:xfrm flipH="1" flipV="1">
            <a:off x="3124200" y="175072"/>
            <a:ext cx="2514600" cy="17067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>
            <a:stCxn id="9" idx="2"/>
            <a:endCxn id="44" idx="6"/>
          </p:cNvCxnSpPr>
          <p:nvPr/>
        </p:nvCxnSpPr>
        <p:spPr>
          <a:xfrm flipH="1" flipV="1">
            <a:off x="3124200" y="175074"/>
            <a:ext cx="2514600" cy="38910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>
            <a:stCxn id="9" idx="2"/>
            <a:endCxn id="48" idx="6"/>
          </p:cNvCxnSpPr>
          <p:nvPr/>
        </p:nvCxnSpPr>
        <p:spPr>
          <a:xfrm flipH="1">
            <a:off x="3124200" y="564175"/>
            <a:ext cx="2514600" cy="69994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>
            <a:stCxn id="9" idx="2"/>
            <a:endCxn id="50" idx="6"/>
          </p:cNvCxnSpPr>
          <p:nvPr/>
        </p:nvCxnSpPr>
        <p:spPr>
          <a:xfrm flipH="1">
            <a:off x="3124200" y="564176"/>
            <a:ext cx="2514600" cy="91389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>
            <a:stCxn id="10" idx="2"/>
            <a:endCxn id="77" idx="6"/>
          </p:cNvCxnSpPr>
          <p:nvPr/>
        </p:nvCxnSpPr>
        <p:spPr>
          <a:xfrm flipH="1" flipV="1">
            <a:off x="3124200" y="388243"/>
            <a:ext cx="2514600" cy="40453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>
            <a:stCxn id="10" idx="2"/>
            <a:endCxn id="48" idx="6"/>
          </p:cNvCxnSpPr>
          <p:nvPr/>
        </p:nvCxnSpPr>
        <p:spPr>
          <a:xfrm flipH="1">
            <a:off x="3124200" y="792775"/>
            <a:ext cx="2514600" cy="47134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>
            <a:stCxn id="11" idx="2"/>
            <a:endCxn id="45" idx="6"/>
          </p:cNvCxnSpPr>
          <p:nvPr/>
        </p:nvCxnSpPr>
        <p:spPr>
          <a:xfrm flipH="1" flipV="1">
            <a:off x="3124200" y="614523"/>
            <a:ext cx="2514600" cy="40685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>
            <a:stCxn id="11" idx="2"/>
            <a:endCxn id="46" idx="6"/>
          </p:cNvCxnSpPr>
          <p:nvPr/>
        </p:nvCxnSpPr>
        <p:spPr>
          <a:xfrm flipH="1" flipV="1">
            <a:off x="3124200" y="828471"/>
            <a:ext cx="2514600" cy="19290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>
            <a:stCxn id="11" idx="2"/>
            <a:endCxn id="53" idx="6"/>
          </p:cNvCxnSpPr>
          <p:nvPr/>
        </p:nvCxnSpPr>
        <p:spPr>
          <a:xfrm flipH="1">
            <a:off x="3124200" y="1021376"/>
            <a:ext cx="2514600" cy="153417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>
            <a:stCxn id="11" idx="2"/>
            <a:endCxn id="57" idx="6"/>
          </p:cNvCxnSpPr>
          <p:nvPr/>
        </p:nvCxnSpPr>
        <p:spPr>
          <a:xfrm flipH="1">
            <a:off x="3124200" y="1021373"/>
            <a:ext cx="2514600" cy="218661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>
            <a:stCxn id="13" idx="2"/>
            <a:endCxn id="45" idx="6"/>
          </p:cNvCxnSpPr>
          <p:nvPr/>
        </p:nvCxnSpPr>
        <p:spPr>
          <a:xfrm flipH="1" flipV="1">
            <a:off x="3124200" y="614523"/>
            <a:ext cx="2514600" cy="63545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>
            <a:stCxn id="12" idx="2"/>
            <a:endCxn id="45" idx="6"/>
          </p:cNvCxnSpPr>
          <p:nvPr/>
        </p:nvCxnSpPr>
        <p:spPr>
          <a:xfrm flipH="1" flipV="1">
            <a:off x="3124200" y="614525"/>
            <a:ext cx="2514600" cy="88763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>
            <a:stCxn id="14" idx="2"/>
            <a:endCxn id="46" idx="6"/>
          </p:cNvCxnSpPr>
          <p:nvPr/>
        </p:nvCxnSpPr>
        <p:spPr>
          <a:xfrm flipH="1" flipV="1">
            <a:off x="3124200" y="828471"/>
            <a:ext cx="2514600" cy="95490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>
            <a:stCxn id="14" idx="2"/>
            <a:endCxn id="52" idx="6"/>
          </p:cNvCxnSpPr>
          <p:nvPr/>
        </p:nvCxnSpPr>
        <p:spPr>
          <a:xfrm flipH="1">
            <a:off x="3124200" y="1783375"/>
            <a:ext cx="2514600" cy="3365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>
            <a:stCxn id="15" idx="2"/>
            <a:endCxn id="47" idx="6"/>
          </p:cNvCxnSpPr>
          <p:nvPr/>
        </p:nvCxnSpPr>
        <p:spPr>
          <a:xfrm flipH="1" flipV="1">
            <a:off x="3124200" y="1050176"/>
            <a:ext cx="2514600" cy="96180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/>
          <p:cNvCxnSpPr>
            <a:stCxn id="17" idx="2"/>
            <a:endCxn id="48" idx="6"/>
          </p:cNvCxnSpPr>
          <p:nvPr/>
        </p:nvCxnSpPr>
        <p:spPr>
          <a:xfrm flipH="1" flipV="1">
            <a:off x="3124200" y="1264119"/>
            <a:ext cx="2514600" cy="97645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/>
          <p:cNvCxnSpPr>
            <a:stCxn id="17" idx="2"/>
            <a:endCxn id="80" idx="6"/>
          </p:cNvCxnSpPr>
          <p:nvPr/>
        </p:nvCxnSpPr>
        <p:spPr>
          <a:xfrm flipH="1">
            <a:off x="3124200" y="2240575"/>
            <a:ext cx="2514600" cy="232944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/>
          <p:cNvCxnSpPr>
            <a:stCxn id="17" idx="2"/>
            <a:endCxn id="88" idx="6"/>
          </p:cNvCxnSpPr>
          <p:nvPr/>
        </p:nvCxnSpPr>
        <p:spPr>
          <a:xfrm flipH="1">
            <a:off x="3124200" y="2240574"/>
            <a:ext cx="2514600" cy="383482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/>
          <p:cNvCxnSpPr>
            <a:stCxn id="17" idx="2"/>
            <a:endCxn id="87" idx="6"/>
          </p:cNvCxnSpPr>
          <p:nvPr/>
        </p:nvCxnSpPr>
        <p:spPr>
          <a:xfrm flipH="1">
            <a:off x="3124200" y="2240575"/>
            <a:ext cx="2514600" cy="405653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>
            <a:stCxn id="16" idx="2"/>
            <a:endCxn id="48" idx="6"/>
          </p:cNvCxnSpPr>
          <p:nvPr/>
        </p:nvCxnSpPr>
        <p:spPr>
          <a:xfrm flipH="1" flipV="1">
            <a:off x="3124200" y="1264120"/>
            <a:ext cx="2514600" cy="12197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Connector 152"/>
          <p:cNvCxnSpPr>
            <a:stCxn id="16" idx="2"/>
            <a:endCxn id="50" idx="6"/>
          </p:cNvCxnSpPr>
          <p:nvPr/>
        </p:nvCxnSpPr>
        <p:spPr>
          <a:xfrm flipH="1" flipV="1">
            <a:off x="3124200" y="1478065"/>
            <a:ext cx="2514600" cy="10057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Connector 154"/>
          <p:cNvCxnSpPr>
            <a:stCxn id="18" idx="2"/>
            <a:endCxn id="50" idx="6"/>
          </p:cNvCxnSpPr>
          <p:nvPr/>
        </p:nvCxnSpPr>
        <p:spPr>
          <a:xfrm flipH="1" flipV="1">
            <a:off x="3124200" y="1478067"/>
            <a:ext cx="2514600" cy="121970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Connector 156"/>
          <p:cNvCxnSpPr>
            <a:stCxn id="18" idx="2"/>
            <a:endCxn id="53" idx="6"/>
          </p:cNvCxnSpPr>
          <p:nvPr/>
        </p:nvCxnSpPr>
        <p:spPr>
          <a:xfrm flipH="1" flipV="1">
            <a:off x="3124200" y="2555555"/>
            <a:ext cx="2514600" cy="14222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Connector 158"/>
          <p:cNvCxnSpPr>
            <a:stCxn id="19" idx="2"/>
            <a:endCxn id="49" idx="6"/>
          </p:cNvCxnSpPr>
          <p:nvPr/>
        </p:nvCxnSpPr>
        <p:spPr>
          <a:xfrm flipH="1" flipV="1">
            <a:off x="3124200" y="1692010"/>
            <a:ext cx="2514600" cy="1234364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61" name="Straight Connector 160"/>
          <p:cNvCxnSpPr>
            <a:stCxn id="19" idx="2"/>
            <a:endCxn id="51" idx="6"/>
          </p:cNvCxnSpPr>
          <p:nvPr/>
        </p:nvCxnSpPr>
        <p:spPr>
          <a:xfrm flipH="1" flipV="1">
            <a:off x="3124200" y="1905960"/>
            <a:ext cx="2514600" cy="102041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/>
          <p:cNvCxnSpPr>
            <a:stCxn id="19" idx="2"/>
            <a:endCxn id="82" idx="6"/>
          </p:cNvCxnSpPr>
          <p:nvPr/>
        </p:nvCxnSpPr>
        <p:spPr>
          <a:xfrm flipH="1">
            <a:off x="3124200" y="2926373"/>
            <a:ext cx="2514600" cy="207929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/>
          <p:cNvCxnSpPr>
            <a:stCxn id="19" idx="2"/>
            <a:endCxn id="89" idx="6"/>
          </p:cNvCxnSpPr>
          <p:nvPr/>
        </p:nvCxnSpPr>
        <p:spPr>
          <a:xfrm flipH="1">
            <a:off x="3124200" y="2926375"/>
            <a:ext cx="2514600" cy="358467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Connector 166"/>
          <p:cNvCxnSpPr>
            <a:stCxn id="63" idx="2"/>
            <a:endCxn id="90" idx="6"/>
          </p:cNvCxnSpPr>
          <p:nvPr/>
        </p:nvCxnSpPr>
        <p:spPr>
          <a:xfrm flipH="1">
            <a:off x="3124200" y="4831375"/>
            <a:ext cx="2514600" cy="1904224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Connector 168"/>
          <p:cNvCxnSpPr>
            <a:stCxn id="20" idx="2"/>
            <a:endCxn id="49" idx="6"/>
          </p:cNvCxnSpPr>
          <p:nvPr/>
        </p:nvCxnSpPr>
        <p:spPr>
          <a:xfrm flipH="1" flipV="1">
            <a:off x="3124200" y="1692011"/>
            <a:ext cx="2514600" cy="176776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Connector 170"/>
          <p:cNvCxnSpPr>
            <a:stCxn id="20" idx="2"/>
            <a:endCxn id="53" idx="6"/>
          </p:cNvCxnSpPr>
          <p:nvPr/>
        </p:nvCxnSpPr>
        <p:spPr>
          <a:xfrm flipH="1" flipV="1">
            <a:off x="3124200" y="2555555"/>
            <a:ext cx="2514600" cy="90422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Straight Connector 172"/>
          <p:cNvCxnSpPr>
            <a:stCxn id="20" idx="2"/>
            <a:endCxn id="82" idx="6"/>
          </p:cNvCxnSpPr>
          <p:nvPr/>
        </p:nvCxnSpPr>
        <p:spPr>
          <a:xfrm flipH="1">
            <a:off x="3124200" y="3459773"/>
            <a:ext cx="2514600" cy="154589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/>
          <p:cNvCxnSpPr>
            <a:stCxn id="20" idx="2"/>
            <a:endCxn id="83" idx="6"/>
          </p:cNvCxnSpPr>
          <p:nvPr/>
        </p:nvCxnSpPr>
        <p:spPr>
          <a:xfrm flipH="1">
            <a:off x="3124200" y="3459775"/>
            <a:ext cx="2514600" cy="197379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Straight Connector 176"/>
          <p:cNvCxnSpPr>
            <a:stCxn id="6" idx="2"/>
            <a:endCxn id="49" idx="6"/>
          </p:cNvCxnSpPr>
          <p:nvPr/>
        </p:nvCxnSpPr>
        <p:spPr>
          <a:xfrm flipH="1" flipV="1">
            <a:off x="3124200" y="1692009"/>
            <a:ext cx="2514600" cy="2003691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79" name="Straight Connector 178"/>
          <p:cNvCxnSpPr>
            <a:stCxn id="6" idx="2"/>
            <a:endCxn id="55" idx="6"/>
          </p:cNvCxnSpPr>
          <p:nvPr/>
        </p:nvCxnSpPr>
        <p:spPr>
          <a:xfrm flipH="1" flipV="1">
            <a:off x="3124200" y="2769497"/>
            <a:ext cx="2514600" cy="92620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Straight Connector 180"/>
          <p:cNvCxnSpPr>
            <a:stCxn id="5" idx="2"/>
            <a:endCxn id="51" idx="6"/>
          </p:cNvCxnSpPr>
          <p:nvPr/>
        </p:nvCxnSpPr>
        <p:spPr>
          <a:xfrm flipH="1" flipV="1">
            <a:off x="3124200" y="1905959"/>
            <a:ext cx="2514600" cy="224401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84"/>
          <p:cNvCxnSpPr>
            <a:stCxn id="5" idx="2"/>
            <a:endCxn id="54" idx="6"/>
          </p:cNvCxnSpPr>
          <p:nvPr/>
        </p:nvCxnSpPr>
        <p:spPr>
          <a:xfrm flipH="1" flipV="1">
            <a:off x="3124200" y="2333852"/>
            <a:ext cx="2514600" cy="181612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Connector 186"/>
          <p:cNvCxnSpPr>
            <a:stCxn id="61" idx="2"/>
            <a:endCxn id="57" idx="6"/>
          </p:cNvCxnSpPr>
          <p:nvPr/>
        </p:nvCxnSpPr>
        <p:spPr>
          <a:xfrm flipH="1" flipV="1">
            <a:off x="3124200" y="3207994"/>
            <a:ext cx="2514600" cy="117350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Connector 188"/>
          <p:cNvCxnSpPr>
            <a:stCxn id="4" idx="2"/>
            <a:endCxn id="49" idx="6"/>
          </p:cNvCxnSpPr>
          <p:nvPr/>
        </p:nvCxnSpPr>
        <p:spPr>
          <a:xfrm flipH="1" flipV="1">
            <a:off x="3124200" y="1692009"/>
            <a:ext cx="2514600" cy="2232291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cxnSp>
      <p:cxnSp>
        <p:nvCxnSpPr>
          <p:cNvPr id="191" name="Straight Connector 190"/>
          <p:cNvCxnSpPr>
            <a:stCxn id="4" idx="2"/>
            <a:endCxn id="57" idx="6"/>
          </p:cNvCxnSpPr>
          <p:nvPr/>
        </p:nvCxnSpPr>
        <p:spPr>
          <a:xfrm flipH="1" flipV="1">
            <a:off x="3124200" y="3207994"/>
            <a:ext cx="2514600" cy="71630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Connector 192"/>
          <p:cNvCxnSpPr>
            <a:stCxn id="62" idx="2"/>
            <a:endCxn id="41" idx="6"/>
          </p:cNvCxnSpPr>
          <p:nvPr/>
        </p:nvCxnSpPr>
        <p:spPr>
          <a:xfrm flipH="1" flipV="1">
            <a:off x="3124200" y="3657866"/>
            <a:ext cx="2514600" cy="944911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Connector 194"/>
          <p:cNvCxnSpPr>
            <a:stCxn id="63" idx="2"/>
            <a:endCxn id="78" idx="6"/>
          </p:cNvCxnSpPr>
          <p:nvPr/>
        </p:nvCxnSpPr>
        <p:spPr>
          <a:xfrm flipH="1" flipV="1">
            <a:off x="3124200" y="4070760"/>
            <a:ext cx="2514600" cy="76061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196"/>
          <p:cNvCxnSpPr>
            <a:stCxn id="63" idx="2"/>
            <a:endCxn id="84" idx="6"/>
          </p:cNvCxnSpPr>
          <p:nvPr/>
        </p:nvCxnSpPr>
        <p:spPr>
          <a:xfrm flipH="1">
            <a:off x="3124200" y="4831375"/>
            <a:ext cx="2514600" cy="38824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Straight Connector 198"/>
          <p:cNvCxnSpPr>
            <a:stCxn id="64" idx="2"/>
            <a:endCxn id="78" idx="6"/>
          </p:cNvCxnSpPr>
          <p:nvPr/>
        </p:nvCxnSpPr>
        <p:spPr>
          <a:xfrm flipH="1" flipV="1">
            <a:off x="3124200" y="4070759"/>
            <a:ext cx="2514600" cy="98921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Straight Connector 200"/>
          <p:cNvCxnSpPr>
            <a:stCxn id="65" idx="2"/>
            <a:endCxn id="79" idx="6"/>
          </p:cNvCxnSpPr>
          <p:nvPr/>
        </p:nvCxnSpPr>
        <p:spPr>
          <a:xfrm flipH="1" flipV="1">
            <a:off x="3124200" y="4356076"/>
            <a:ext cx="2514600" cy="932499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Straight Connector 202"/>
          <p:cNvCxnSpPr>
            <a:stCxn id="67" idx="2"/>
            <a:endCxn id="80" idx="6"/>
          </p:cNvCxnSpPr>
          <p:nvPr/>
        </p:nvCxnSpPr>
        <p:spPr>
          <a:xfrm flipH="1" flipV="1">
            <a:off x="3124200" y="4570023"/>
            <a:ext cx="2514600" cy="94715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Straight Connector 204"/>
          <p:cNvCxnSpPr>
            <a:stCxn id="66" idx="2"/>
            <a:endCxn id="81" idx="6"/>
          </p:cNvCxnSpPr>
          <p:nvPr/>
        </p:nvCxnSpPr>
        <p:spPr>
          <a:xfrm flipH="1" flipV="1">
            <a:off x="3124200" y="4791728"/>
            <a:ext cx="2514600" cy="95404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Connector 206"/>
          <p:cNvCxnSpPr>
            <a:stCxn id="68" idx="2"/>
            <a:endCxn id="86" idx="6"/>
          </p:cNvCxnSpPr>
          <p:nvPr/>
        </p:nvCxnSpPr>
        <p:spPr>
          <a:xfrm flipH="1" flipV="1">
            <a:off x="3124200" y="5861458"/>
            <a:ext cx="2514600" cy="112919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Straight Connector 208"/>
          <p:cNvCxnSpPr>
            <a:stCxn id="69" idx="2"/>
            <a:endCxn id="87" idx="6"/>
          </p:cNvCxnSpPr>
          <p:nvPr/>
        </p:nvCxnSpPr>
        <p:spPr>
          <a:xfrm flipH="1">
            <a:off x="3124200" y="6202975"/>
            <a:ext cx="2514600" cy="9413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" name="Oval 209"/>
          <p:cNvSpPr/>
          <p:nvPr/>
        </p:nvSpPr>
        <p:spPr>
          <a:xfrm>
            <a:off x="7628792" y="2703505"/>
            <a:ext cx="1143000" cy="1378763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مولفه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213" name="Right Brace 212"/>
          <p:cNvSpPr/>
          <p:nvPr/>
        </p:nvSpPr>
        <p:spPr>
          <a:xfrm>
            <a:off x="7162800" y="60771"/>
            <a:ext cx="457200" cy="6664228"/>
          </a:xfrm>
          <a:prstGeom prst="rightBrac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Oval 213"/>
          <p:cNvSpPr/>
          <p:nvPr/>
        </p:nvSpPr>
        <p:spPr>
          <a:xfrm>
            <a:off x="76200" y="2703504"/>
            <a:ext cx="1143000" cy="1378763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مهارت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215" name="Left Brace 214"/>
          <p:cNvSpPr/>
          <p:nvPr/>
        </p:nvSpPr>
        <p:spPr>
          <a:xfrm>
            <a:off x="1219200" y="60773"/>
            <a:ext cx="381000" cy="6674827"/>
          </a:xfrm>
          <a:prstGeom prst="leftBrac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7" name="Straight Connector 216"/>
          <p:cNvCxnSpPr>
            <a:stCxn id="12" idx="2"/>
          </p:cNvCxnSpPr>
          <p:nvPr/>
        </p:nvCxnSpPr>
        <p:spPr>
          <a:xfrm flipH="1">
            <a:off x="3352800" y="1502155"/>
            <a:ext cx="2286000" cy="185064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Straight Connector 218"/>
          <p:cNvCxnSpPr>
            <a:stCxn id="69" idx="2"/>
            <a:endCxn id="43" idx="6"/>
          </p:cNvCxnSpPr>
          <p:nvPr/>
        </p:nvCxnSpPr>
        <p:spPr>
          <a:xfrm flipH="1" flipV="1">
            <a:off x="3124200" y="3429266"/>
            <a:ext cx="2514600" cy="2773711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9" name="Oval 298"/>
          <p:cNvSpPr/>
          <p:nvPr/>
        </p:nvSpPr>
        <p:spPr>
          <a:xfrm>
            <a:off x="5620871" y="3048002"/>
            <a:ext cx="1447800" cy="28380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متقاعدسازی و مذاکره</a:t>
            </a:r>
            <a:endParaRPr lang="en-US" sz="900" b="1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cxnSp>
        <p:nvCxnSpPr>
          <p:cNvPr id="301" name="Straight Connector 300"/>
          <p:cNvCxnSpPr>
            <a:stCxn id="299" idx="2"/>
            <a:endCxn id="54" idx="6"/>
          </p:cNvCxnSpPr>
          <p:nvPr/>
        </p:nvCxnSpPr>
        <p:spPr>
          <a:xfrm flipH="1" flipV="1">
            <a:off x="3124204" y="2333851"/>
            <a:ext cx="2496671" cy="85605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5" name="Straight Connector 304"/>
          <p:cNvCxnSpPr>
            <a:stCxn id="14" idx="2"/>
            <a:endCxn id="42" idx="6"/>
          </p:cNvCxnSpPr>
          <p:nvPr/>
        </p:nvCxnSpPr>
        <p:spPr>
          <a:xfrm flipH="1">
            <a:off x="3106275" y="1783376"/>
            <a:ext cx="2532529" cy="207481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Straight Connector 306"/>
          <p:cNvCxnSpPr>
            <a:stCxn id="4" idx="2"/>
            <a:endCxn id="81" idx="6"/>
          </p:cNvCxnSpPr>
          <p:nvPr/>
        </p:nvCxnSpPr>
        <p:spPr>
          <a:xfrm flipH="1">
            <a:off x="3124200" y="3924302"/>
            <a:ext cx="2514600" cy="8674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90" idx="6"/>
            <a:endCxn id="62" idx="2"/>
          </p:cNvCxnSpPr>
          <p:nvPr/>
        </p:nvCxnSpPr>
        <p:spPr>
          <a:xfrm flipV="1">
            <a:off x="3124200" y="4602775"/>
            <a:ext cx="2514600" cy="2132824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56" idx="6"/>
            <a:endCxn id="11" idx="2"/>
          </p:cNvCxnSpPr>
          <p:nvPr/>
        </p:nvCxnSpPr>
        <p:spPr>
          <a:xfrm flipV="1">
            <a:off x="3124200" y="1021375"/>
            <a:ext cx="2514600" cy="1972672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56" idx="6"/>
            <a:endCxn id="61" idx="2"/>
          </p:cNvCxnSpPr>
          <p:nvPr/>
        </p:nvCxnSpPr>
        <p:spPr>
          <a:xfrm>
            <a:off x="3124200" y="2994047"/>
            <a:ext cx="2514600" cy="138745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56" idx="6"/>
            <a:endCxn id="4" idx="2"/>
          </p:cNvCxnSpPr>
          <p:nvPr/>
        </p:nvCxnSpPr>
        <p:spPr>
          <a:xfrm>
            <a:off x="3124200" y="2994047"/>
            <a:ext cx="2514600" cy="93025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39" name="Oval 138"/>
          <p:cNvSpPr/>
          <p:nvPr/>
        </p:nvSpPr>
        <p:spPr>
          <a:xfrm>
            <a:off x="5638800" y="6339255"/>
            <a:ext cx="1447800" cy="278772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ارتباط بین فردی و شنود مؤثر</a:t>
            </a:r>
            <a:endParaRPr lang="en-US" sz="900" b="1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5638800" y="6618025"/>
            <a:ext cx="1447800" cy="213947"/>
          </a:xfrm>
          <a:prstGeom prst="ellips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900" b="1" dirty="0">
                <a:solidFill>
                  <a:schemeClr val="bg1">
                    <a:lumMod val="85000"/>
                  </a:schemeClr>
                </a:solidFill>
                <a:cs typeface="B Titr" panose="00000700000000000000" pitchFamily="2" charset="-78"/>
              </a:rPr>
              <a:t>ایجاد ائتلاف و شبکه</a:t>
            </a:r>
            <a:endParaRPr lang="en-US" sz="900" b="1" dirty="0">
              <a:solidFill>
                <a:schemeClr val="bg1">
                  <a:lumMod val="85000"/>
                </a:schemeClr>
              </a:solidFill>
              <a:cs typeface="B Titr" panose="00000700000000000000" pitchFamily="2" charset="-78"/>
            </a:endParaRPr>
          </a:p>
        </p:txBody>
      </p:sp>
      <p:cxnSp>
        <p:nvCxnSpPr>
          <p:cNvPr id="31" name="Straight Connector 30"/>
          <p:cNvCxnSpPr>
            <a:stCxn id="139" idx="2"/>
            <a:endCxn id="89" idx="6"/>
          </p:cNvCxnSpPr>
          <p:nvPr/>
        </p:nvCxnSpPr>
        <p:spPr>
          <a:xfrm flipH="1">
            <a:off x="3124200" y="6478640"/>
            <a:ext cx="2514600" cy="3241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>
            <a:stCxn id="141" idx="2"/>
          </p:cNvCxnSpPr>
          <p:nvPr/>
        </p:nvCxnSpPr>
        <p:spPr>
          <a:xfrm flipH="1" flipV="1">
            <a:off x="3200400" y="6511053"/>
            <a:ext cx="2438400" cy="21394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4779" y="135150"/>
            <a:ext cx="1287341" cy="99319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برنامه کارگاه اول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143" name="Oval 142"/>
          <p:cNvSpPr/>
          <p:nvPr/>
        </p:nvSpPr>
        <p:spPr>
          <a:xfrm>
            <a:off x="127385" y="1282803"/>
            <a:ext cx="1164737" cy="213947"/>
          </a:xfrm>
          <a:prstGeom prst="ellipse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050" dirty="0" smtClean="0">
                <a:cs typeface="B Titr" panose="00000700000000000000" pitchFamily="2" charset="-78"/>
              </a:rPr>
              <a:t>2 روز اول</a:t>
            </a:r>
            <a:endParaRPr lang="en-US" sz="1050" dirty="0">
              <a:cs typeface="B Titr" panose="00000700000000000000" pitchFamily="2" charset="-78"/>
            </a:endParaRPr>
          </a:p>
        </p:txBody>
      </p:sp>
      <p:pic>
        <p:nvPicPr>
          <p:cNvPr id="147" name="Picture 146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7772406" y="28575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8" name="Straight Connector 147"/>
          <p:cNvCxnSpPr>
            <a:stCxn id="63" idx="2"/>
            <a:endCxn id="43" idx="6"/>
          </p:cNvCxnSpPr>
          <p:nvPr/>
        </p:nvCxnSpPr>
        <p:spPr>
          <a:xfrm flipH="1" flipV="1">
            <a:off x="3124200" y="3429264"/>
            <a:ext cx="2514600" cy="1402111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/>
          <p:cNvCxnSpPr/>
          <p:nvPr/>
        </p:nvCxnSpPr>
        <p:spPr>
          <a:xfrm flipH="1">
            <a:off x="3124200" y="1249973"/>
            <a:ext cx="2514600" cy="195801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/>
          <p:cNvCxnSpPr/>
          <p:nvPr/>
        </p:nvCxnSpPr>
        <p:spPr>
          <a:xfrm flipH="1" flipV="1">
            <a:off x="3124200" y="2769499"/>
            <a:ext cx="2514600" cy="138047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/>
          <p:cNvCxnSpPr/>
          <p:nvPr/>
        </p:nvCxnSpPr>
        <p:spPr>
          <a:xfrm flipV="1">
            <a:off x="3124200" y="1249975"/>
            <a:ext cx="2514600" cy="1744072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/>
          <p:cNvCxnSpPr>
            <a:stCxn id="56" idx="6"/>
            <a:endCxn id="12" idx="2"/>
          </p:cNvCxnSpPr>
          <p:nvPr/>
        </p:nvCxnSpPr>
        <p:spPr>
          <a:xfrm flipV="1">
            <a:off x="3124200" y="1502155"/>
            <a:ext cx="2514600" cy="1491892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51944" y="6309948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87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977994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2276475"/>
            <a:ext cx="8678863" cy="3455988"/>
          </a:xfrm>
          <a:ln/>
        </p:spPr>
        <p:txBody>
          <a:bodyPr/>
          <a:lstStyle/>
          <a:p>
            <a:pPr algn="just">
              <a:lnSpc>
                <a:spcPct val="160000"/>
              </a:lnSpc>
              <a:buFontTx/>
              <a:buNone/>
            </a:pPr>
            <a:r>
              <a:rPr lang="fa-IR" altLang="fa-IR" sz="4000" dirty="0">
                <a:cs typeface="B Titr" panose="00000700000000000000" pitchFamily="2" charset="-78"/>
              </a:rPr>
              <a:t>  </a:t>
            </a:r>
            <a:r>
              <a:rPr lang="ar-SA" altLang="fa-IR" sz="4000" dirty="0">
                <a:cs typeface="B Titr" panose="00000700000000000000" pitchFamily="2" charset="-78"/>
              </a:rPr>
              <a:t>اين تحول نشان</a:t>
            </a:r>
            <a:r>
              <a:rPr lang="fa-IR" altLang="fa-IR" sz="4000" dirty="0">
                <a:cs typeface="B Titr" panose="00000700000000000000" pitchFamily="2" charset="-78"/>
              </a:rPr>
              <a:t>‌</a:t>
            </a:r>
            <a:r>
              <a:rPr lang="ar-SA" altLang="fa-IR" sz="4000" dirty="0">
                <a:cs typeface="B Titr" panose="00000700000000000000" pitchFamily="2" charset="-78"/>
              </a:rPr>
              <a:t>دهنده </a:t>
            </a:r>
            <a:r>
              <a:rPr lang="ar-SA" altLang="fa-IR" sz="4000" b="1" dirty="0">
                <a:solidFill>
                  <a:srgbClr val="800080"/>
                </a:solidFill>
                <a:cs typeface="B Titr" panose="00000700000000000000" pitchFamily="2" charset="-78"/>
              </a:rPr>
              <a:t>تغيير</a:t>
            </a:r>
            <a:r>
              <a:rPr lang="fa-IR" altLang="fa-IR" sz="4000" b="1" dirty="0">
                <a:solidFill>
                  <a:srgbClr val="800080"/>
                </a:solidFill>
                <a:cs typeface="B Titr" panose="00000700000000000000" pitchFamily="2" charset="-78"/>
              </a:rPr>
              <a:t>ات</a:t>
            </a:r>
            <a:r>
              <a:rPr lang="ar-SA" altLang="fa-IR" sz="4000" b="1" dirty="0">
                <a:solidFill>
                  <a:srgbClr val="800080"/>
                </a:solidFill>
                <a:cs typeface="B Titr" panose="00000700000000000000" pitchFamily="2" charset="-78"/>
              </a:rPr>
              <a:t> نسبتاً </a:t>
            </a:r>
            <a:r>
              <a:rPr lang="fa-IR" altLang="fa-IR" sz="4000" b="1" dirty="0">
                <a:solidFill>
                  <a:srgbClr val="800080"/>
                </a:solidFill>
                <a:cs typeface="B Titr" panose="00000700000000000000" pitchFamily="2" charset="-78"/>
              </a:rPr>
              <a:t>خطي</a:t>
            </a:r>
            <a:r>
              <a:rPr lang="fa-IR" altLang="fa-IR" sz="4000" dirty="0">
                <a:solidFill>
                  <a:srgbClr val="FF66FF"/>
                </a:solidFill>
                <a:cs typeface="B Titr" panose="00000700000000000000" pitchFamily="2" charset="-78"/>
              </a:rPr>
              <a:t> </a:t>
            </a:r>
            <a:r>
              <a:rPr lang="ar-SA" altLang="fa-IR" sz="4000" dirty="0">
                <a:cs typeface="B Titr" panose="00000700000000000000" pitchFamily="2" charset="-78"/>
              </a:rPr>
              <a:t>در</a:t>
            </a:r>
            <a:r>
              <a:rPr lang="fa-IR" altLang="fa-IR" sz="4000" dirty="0">
                <a:cs typeface="B Titr" panose="00000700000000000000" pitchFamily="2" charset="-78"/>
              </a:rPr>
              <a:t> </a:t>
            </a:r>
            <a:r>
              <a:rPr lang="ar-SA" altLang="fa-IR" sz="4000" dirty="0">
                <a:cs typeface="B Titr" panose="00000700000000000000" pitchFamily="2" charset="-78"/>
              </a:rPr>
              <a:t>محيط است.</a:t>
            </a:r>
            <a:r>
              <a:rPr lang="fa-IR" altLang="fa-IR" sz="4000" dirty="0">
                <a:cs typeface="B Titr" panose="00000700000000000000" pitchFamily="2" charset="-78"/>
              </a:rPr>
              <a:t> </a:t>
            </a:r>
            <a:r>
              <a:rPr lang="ar-SA" altLang="fa-IR" sz="4000" b="1" dirty="0">
                <a:solidFill>
                  <a:srgbClr val="FF2F2F"/>
                </a:solidFill>
                <a:cs typeface="B Titr" panose="00000700000000000000" pitchFamily="2" charset="-78"/>
              </a:rPr>
              <a:t>واكنش مناسب</a:t>
            </a:r>
            <a:r>
              <a:rPr lang="ar-SA" altLang="fa-IR" sz="4000" dirty="0">
                <a:cs typeface="B Titr" panose="00000700000000000000" pitchFamily="2" charset="-78"/>
              </a:rPr>
              <a:t> به اين</a:t>
            </a:r>
            <a:r>
              <a:rPr lang="fa-IR" altLang="fa-IR" sz="4000" dirty="0">
                <a:cs typeface="B Titr" panose="00000700000000000000" pitchFamily="2" charset="-78"/>
              </a:rPr>
              <a:t> </a:t>
            </a:r>
            <a:r>
              <a:rPr lang="ar-SA" altLang="fa-IR" sz="4000" dirty="0">
                <a:cs typeface="B Titr" panose="00000700000000000000" pitchFamily="2" charset="-78"/>
              </a:rPr>
              <a:t>تحول،</a:t>
            </a:r>
            <a:r>
              <a:rPr lang="ar-SA" altLang="fa-IR" sz="4000" b="1" dirty="0">
                <a:solidFill>
                  <a:srgbClr val="FF9900"/>
                </a:solidFill>
                <a:cs typeface="B Titr" panose="00000700000000000000" pitchFamily="2" charset="-78"/>
              </a:rPr>
              <a:t> </a:t>
            </a:r>
            <a:r>
              <a:rPr lang="ar-SA" altLang="fa-IR" sz="4000" b="1" dirty="0">
                <a:solidFill>
                  <a:srgbClr val="FF2F2F"/>
                </a:solidFill>
                <a:cs typeface="B Titr" panose="00000700000000000000" pitchFamily="2" charset="-78"/>
              </a:rPr>
              <a:t>ارتقاء</a:t>
            </a:r>
            <a:r>
              <a:rPr lang="ar-SA" altLang="fa-IR" sz="4000" dirty="0">
                <a:cs typeface="B Titr" panose="00000700000000000000" pitchFamily="2" charset="-78"/>
              </a:rPr>
              <a:t> و </a:t>
            </a:r>
            <a:r>
              <a:rPr lang="ar-SA" altLang="fa-IR" sz="4000" b="1" dirty="0">
                <a:solidFill>
                  <a:srgbClr val="FF2F2F"/>
                </a:solidFill>
                <a:cs typeface="B Titr" panose="00000700000000000000" pitchFamily="2" charset="-78"/>
              </a:rPr>
              <a:t>بهبود تدريجي</a:t>
            </a:r>
            <a:r>
              <a:rPr lang="ar-SA" altLang="fa-IR" sz="4000" dirty="0">
                <a:cs typeface="B Titr" panose="00000700000000000000" pitchFamily="2" charset="-78"/>
              </a:rPr>
              <a:t> است. </a:t>
            </a:r>
            <a:endParaRPr lang="en-US" altLang="fa-IR" sz="4000" dirty="0">
              <a:cs typeface="B Titr" panose="00000700000000000000" pitchFamily="2" charset="-78"/>
            </a:endParaRPr>
          </a:p>
        </p:txBody>
      </p:sp>
      <p:sp>
        <p:nvSpPr>
          <p:cNvPr id="510979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3594100" y="1052736"/>
            <a:ext cx="5473700" cy="1008062"/>
          </a:xfrm>
          <a:gradFill rotWithShape="1">
            <a:gsLst>
              <a:gs pos="0">
                <a:srgbClr val="F7FFFA"/>
              </a:gs>
              <a:gs pos="100000">
                <a:srgbClr val="F2E160"/>
              </a:gs>
            </a:gsLst>
            <a:lin ang="0" scaled="1"/>
          </a:gradFill>
          <a:ln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r>
              <a:rPr lang="ar-SA" altLang="fa-IR" sz="3600" b="1" dirty="0">
                <a:solidFill>
                  <a:schemeClr val="tx1"/>
                </a:solidFill>
                <a:cs typeface="Nazanin" panose="00000700000000000000" pitchFamily="2" charset="-78"/>
              </a:rPr>
              <a:t> </a:t>
            </a:r>
            <a:r>
              <a:rPr lang="ar-SA" altLang="fa-IR" sz="3600" b="1" dirty="0">
                <a:solidFill>
                  <a:schemeClr val="tx1"/>
                </a:solidFill>
                <a:cs typeface="B Titr" panose="00000700000000000000" pitchFamily="2" charset="-78"/>
              </a:rPr>
              <a:t>تحول تدريجي</a:t>
            </a:r>
            <a:endParaRPr lang="en-US" altLang="fa-IR" sz="3600" b="1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grpSp>
        <p:nvGrpSpPr>
          <p:cNvPr id="172037" name="Group 5"/>
          <p:cNvGrpSpPr>
            <a:grpSpLocks/>
          </p:cNvGrpSpPr>
          <p:nvPr/>
        </p:nvGrpSpPr>
        <p:grpSpPr bwMode="auto">
          <a:xfrm>
            <a:off x="0" y="-30162"/>
            <a:ext cx="9144000" cy="1011238"/>
            <a:chOff x="0" y="0"/>
            <a:chExt cx="5760" cy="637"/>
          </a:xfrm>
        </p:grpSpPr>
        <p:sp>
          <p:nvSpPr>
            <p:cNvPr id="172038" name="Rectangle 6"/>
            <p:cNvSpPr>
              <a:spLocks noChangeArrowheads="1"/>
            </p:cNvSpPr>
            <p:nvPr/>
          </p:nvSpPr>
          <p:spPr bwMode="invGray">
            <a:xfrm>
              <a:off x="0" y="0"/>
              <a:ext cx="5760" cy="637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418AEB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a-IR"/>
            </a:p>
          </p:txBody>
        </p:sp>
        <p:sp>
          <p:nvSpPr>
            <p:cNvPr id="172039" name="Text Box 7"/>
            <p:cNvSpPr txBox="1">
              <a:spLocks noChangeArrowheads="1"/>
            </p:cNvSpPr>
            <p:nvPr/>
          </p:nvSpPr>
          <p:spPr bwMode="black">
            <a:xfrm>
              <a:off x="912" y="149"/>
              <a:ext cx="4800" cy="4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ar-SA" altLang="fa-IR" sz="3800" b="1" dirty="0">
                  <a:solidFill>
                    <a:srgbClr val="C00000"/>
                  </a:solidFill>
                  <a:cs typeface="Titr" panose="00000700000000000000" pitchFamily="2" charset="-78"/>
                </a:rPr>
                <a:t>سط</a:t>
              </a:r>
              <a:r>
                <a:rPr lang="fa-IR" altLang="fa-IR" sz="3800" b="1" dirty="0">
                  <a:solidFill>
                    <a:srgbClr val="C00000"/>
                  </a:solidFill>
                  <a:cs typeface="Titr" panose="00000700000000000000" pitchFamily="2" charset="-78"/>
                </a:rPr>
                <a:t>و</a:t>
              </a:r>
              <a:r>
                <a:rPr lang="ar-SA" altLang="fa-IR" sz="3800" b="1" dirty="0">
                  <a:solidFill>
                    <a:srgbClr val="C00000"/>
                  </a:solidFill>
                  <a:cs typeface="Titr" panose="00000700000000000000" pitchFamily="2" charset="-78"/>
                </a:rPr>
                <a:t>ح تحول</a:t>
              </a:r>
              <a:r>
                <a:rPr lang="en-US" altLang="fa-IR" sz="3800" b="1" dirty="0">
                  <a:solidFill>
                    <a:srgbClr val="C00000"/>
                  </a:solidFill>
                  <a:cs typeface="Titr" panose="00000700000000000000" pitchFamily="2" charset="-78"/>
                </a:rPr>
                <a:t> </a:t>
              </a:r>
              <a:r>
                <a:rPr lang="ar-SA" altLang="fa-IR" sz="3800" b="1" dirty="0">
                  <a:solidFill>
                    <a:srgbClr val="C00000"/>
                  </a:solidFill>
                  <a:cs typeface="Titr" panose="00000700000000000000" pitchFamily="2" charset="-78"/>
                </a:rPr>
                <a:t>سازماني</a:t>
              </a:r>
              <a:endParaRPr lang="en-US" altLang="fa-IR" sz="3800" b="1" dirty="0">
                <a:solidFill>
                  <a:srgbClr val="C00000"/>
                </a:solidFill>
                <a:cs typeface="Titr" panose="00000700000000000000" pitchFamily="2" charset="-78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73772" y="6381328"/>
            <a:ext cx="306495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9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9477060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838200"/>
            <a:ext cx="8991600" cy="48768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277504" y="838200"/>
            <a:ext cx="8839200" cy="2438400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/>
          <p:cNvSpPr/>
          <p:nvPr/>
        </p:nvSpPr>
        <p:spPr>
          <a:xfrm>
            <a:off x="990600" y="1828800"/>
            <a:ext cx="1600200" cy="786621"/>
          </a:xfrm>
          <a:prstGeom prst="ellipse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2 روز اول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83192" y="3317544"/>
            <a:ext cx="8839200" cy="2438400"/>
          </a:xfrm>
          <a:prstGeom prst="round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Oval 10"/>
          <p:cNvSpPr/>
          <p:nvPr/>
        </p:nvSpPr>
        <p:spPr>
          <a:xfrm>
            <a:off x="1049388" y="3429000"/>
            <a:ext cx="1541412" cy="762000"/>
          </a:xfrm>
          <a:prstGeom prst="ellips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>
                <a:cs typeface="B Titr" panose="00000700000000000000" pitchFamily="2" charset="-78"/>
              </a:rPr>
              <a:t>2 روز دوم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3952" y="6381328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88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32918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024848" y="1817424"/>
            <a:ext cx="2304000" cy="504000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400" b="1" dirty="0">
                <a:cs typeface="B Titr" panose="00000700000000000000" pitchFamily="2" charset="-78"/>
              </a:rPr>
              <a:t>تصمیم </a:t>
            </a:r>
            <a:r>
              <a:rPr lang="fa-IR" sz="1400" b="1" dirty="0" smtClean="0">
                <a:cs typeface="B Titr" panose="00000700000000000000" pitchFamily="2" charset="-78"/>
              </a:rPr>
              <a:t>گیری</a:t>
            </a:r>
            <a:endParaRPr lang="en-US" sz="1400" dirty="0">
              <a:cs typeface="B Titr" panose="00000700000000000000" pitchFamily="2" charset="-78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5011200" y="60771"/>
            <a:ext cx="2304000" cy="504000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1400" b="1" dirty="0">
                <a:cs typeface="B Titr" panose="00000700000000000000" pitchFamily="2" charset="-78"/>
              </a:rPr>
              <a:t>تفکر تحلیلی</a:t>
            </a:r>
            <a:endParaRPr lang="en-US" sz="1400" dirty="0">
              <a:cs typeface="B Titr" panose="00000700000000000000" pitchFamily="2" charset="-78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5029200" y="1213512"/>
            <a:ext cx="2304000" cy="504000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400" b="1" dirty="0">
                <a:solidFill>
                  <a:schemeClr val="tx1"/>
                </a:solidFill>
                <a:cs typeface="B Titr" panose="00000700000000000000" pitchFamily="2" charset="-78"/>
              </a:rPr>
              <a:t>برنامه‌ریزی و </a:t>
            </a:r>
            <a:r>
              <a:rPr lang="fa-IR" sz="1400" b="1" dirty="0" smtClean="0">
                <a:solidFill>
                  <a:schemeClr val="tx1"/>
                </a:solidFill>
                <a:cs typeface="B Titr" panose="00000700000000000000" pitchFamily="2" charset="-78"/>
              </a:rPr>
              <a:t>سازماندهی</a:t>
            </a:r>
            <a:endParaRPr lang="en-US" sz="14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011200" y="609600"/>
            <a:ext cx="2304000" cy="504000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1400" b="1" dirty="0">
                <a:cs typeface="B Titr" panose="00000700000000000000" pitchFamily="2" charset="-78"/>
              </a:rPr>
              <a:t>تفکر استراتژیک</a:t>
            </a:r>
            <a:endParaRPr lang="en-US" sz="1400" dirty="0">
              <a:cs typeface="B Titr" panose="00000700000000000000" pitchFamily="2" charset="-78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1478704" y="3276600"/>
            <a:ext cx="2304000" cy="504000"/>
          </a:xfrm>
          <a:prstGeom prst="ellipse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400" dirty="0">
                <a:cs typeface="B Titr" panose="00000700000000000000" pitchFamily="2" charset="-78"/>
              </a:rPr>
              <a:t>توجیه نقش </a:t>
            </a:r>
            <a:r>
              <a:rPr lang="fa-IR" sz="1400" dirty="0" smtClean="0">
                <a:cs typeface="B Titr" panose="00000700000000000000" pitchFamily="2" charset="-78"/>
              </a:rPr>
              <a:t>مدیریت</a:t>
            </a:r>
            <a:endParaRPr lang="en-US" sz="1400" dirty="0">
              <a:cs typeface="B Titr" panose="00000700000000000000" pitchFamily="2" charset="-78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1478704" y="1961297"/>
            <a:ext cx="2304000" cy="504000"/>
          </a:xfrm>
          <a:prstGeom prst="ellipse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400" dirty="0">
                <a:cs typeface="B Titr" panose="00000700000000000000" pitchFamily="2" charset="-78"/>
              </a:rPr>
              <a:t>تفویض </a:t>
            </a:r>
            <a:r>
              <a:rPr lang="fa-IR" sz="1400" dirty="0" smtClean="0">
                <a:cs typeface="B Titr" panose="00000700000000000000" pitchFamily="2" charset="-78"/>
              </a:rPr>
              <a:t>اختیار</a:t>
            </a:r>
            <a:endParaRPr lang="en-US" sz="1400" dirty="0">
              <a:cs typeface="B Titr" panose="00000700000000000000" pitchFamily="2" charset="-78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1478704" y="694698"/>
            <a:ext cx="2304000" cy="504000"/>
          </a:xfrm>
          <a:prstGeom prst="ellipse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1400" dirty="0">
                <a:solidFill>
                  <a:schemeClr val="tx1"/>
                </a:solidFill>
                <a:cs typeface="B Titr" panose="00000700000000000000" pitchFamily="2" charset="-78"/>
              </a:rPr>
              <a:t>برنامه‌ریزی</a:t>
            </a:r>
            <a:endParaRPr lang="en-US" sz="14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5011200" y="2409960"/>
            <a:ext cx="2304000" cy="504000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400" b="1" dirty="0">
                <a:cs typeface="B Titr" panose="00000700000000000000" pitchFamily="2" charset="-78"/>
              </a:rPr>
              <a:t>آگاهی </a:t>
            </a:r>
            <a:r>
              <a:rPr lang="fa-IR" sz="1400" b="1" dirty="0" smtClean="0">
                <a:cs typeface="B Titr" panose="00000700000000000000" pitchFamily="2" charset="-78"/>
              </a:rPr>
              <a:t>سازمانی</a:t>
            </a:r>
            <a:endParaRPr lang="en-US" sz="1400" dirty="0">
              <a:cs typeface="B Titr" panose="00000700000000000000" pitchFamily="2" charset="-78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5055358" y="5987515"/>
            <a:ext cx="2304000" cy="504000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400" b="1" dirty="0">
                <a:cs typeface="B Titr" panose="00000700000000000000" pitchFamily="2" charset="-78"/>
              </a:rPr>
              <a:t>دانش و </a:t>
            </a:r>
            <a:r>
              <a:rPr lang="fa-IR" sz="1400" b="1" dirty="0" smtClean="0">
                <a:cs typeface="B Titr" panose="00000700000000000000" pitchFamily="2" charset="-78"/>
              </a:rPr>
              <a:t>تخصص</a:t>
            </a:r>
            <a:endParaRPr lang="en-US" sz="1400" dirty="0">
              <a:cs typeface="B Titr" panose="00000700000000000000" pitchFamily="2" charset="-78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5055358" y="3780600"/>
            <a:ext cx="2304000" cy="504000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400" b="1" dirty="0">
                <a:cs typeface="B Titr" panose="00000700000000000000" pitchFamily="2" charset="-78"/>
              </a:rPr>
              <a:t>مدیریت و پرورش </a:t>
            </a:r>
            <a:r>
              <a:rPr lang="fa-IR" sz="1400" b="1" dirty="0" smtClean="0">
                <a:cs typeface="B Titr" panose="00000700000000000000" pitchFamily="2" charset="-78"/>
              </a:rPr>
              <a:t>کارکنان</a:t>
            </a:r>
            <a:endParaRPr lang="en-US" sz="1400" dirty="0">
              <a:cs typeface="B Titr" panose="00000700000000000000" pitchFamily="2" charset="-78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5011200" y="4420705"/>
            <a:ext cx="2304000" cy="504000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400" b="1" dirty="0">
                <a:cs typeface="B Titr" panose="00000700000000000000" pitchFamily="2" charset="-78"/>
              </a:rPr>
              <a:t>کنترل و بهبود </a:t>
            </a:r>
            <a:r>
              <a:rPr lang="fa-IR" sz="1400" b="1" dirty="0" smtClean="0">
                <a:cs typeface="B Titr" panose="00000700000000000000" pitchFamily="2" charset="-78"/>
              </a:rPr>
              <a:t>کیفیت</a:t>
            </a:r>
            <a:endParaRPr lang="en-US" sz="1400" dirty="0">
              <a:cs typeface="B Titr" panose="00000700000000000000" pitchFamily="2" charset="-78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5011200" y="5089085"/>
            <a:ext cx="2304000" cy="504000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400" b="1" dirty="0">
                <a:cs typeface="B Titr" panose="00000700000000000000" pitchFamily="2" charset="-78"/>
              </a:rPr>
              <a:t>نفوذ بر </a:t>
            </a:r>
            <a:r>
              <a:rPr lang="fa-IR" sz="1400" b="1" dirty="0" smtClean="0">
                <a:cs typeface="B Titr" panose="00000700000000000000" pitchFamily="2" charset="-78"/>
              </a:rPr>
              <a:t>دیگران</a:t>
            </a:r>
            <a:endParaRPr lang="en-US" sz="1400" dirty="0">
              <a:cs typeface="B Titr" panose="00000700000000000000" pitchFamily="2" charset="-78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5024848" y="3146186"/>
            <a:ext cx="2304000" cy="504000"/>
          </a:xfrm>
          <a:prstGeom prst="ellipse">
            <a:avLst/>
          </a:prstGeom>
          <a:ln w="31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400" b="1" dirty="0">
                <a:cs typeface="B Titr" panose="00000700000000000000" pitchFamily="2" charset="-78"/>
              </a:rPr>
              <a:t>تفویض </a:t>
            </a:r>
            <a:r>
              <a:rPr lang="fa-IR" sz="1400" b="1" dirty="0" smtClean="0">
                <a:cs typeface="B Titr" panose="00000700000000000000" pitchFamily="2" charset="-78"/>
              </a:rPr>
              <a:t>اختیار</a:t>
            </a:r>
            <a:endParaRPr lang="en-US" sz="1400" dirty="0">
              <a:cs typeface="B Titr" panose="00000700000000000000" pitchFamily="2" charset="-78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1478704" y="4068000"/>
            <a:ext cx="2304000" cy="504000"/>
          </a:xfrm>
          <a:prstGeom prst="ellipse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400" dirty="0">
                <a:cs typeface="B Titr" panose="00000700000000000000" pitchFamily="2" charset="-78"/>
              </a:rPr>
              <a:t>مهارت </a:t>
            </a:r>
            <a:r>
              <a:rPr lang="fa-IR" sz="1400" dirty="0" smtClean="0">
                <a:cs typeface="B Titr" panose="00000700000000000000" pitchFamily="2" charset="-78"/>
              </a:rPr>
              <a:t>کنترل</a:t>
            </a:r>
            <a:endParaRPr lang="en-US" sz="1400" dirty="0">
              <a:cs typeface="B Titr" panose="00000700000000000000" pitchFamily="2" charset="-78"/>
            </a:endParaRPr>
          </a:p>
        </p:txBody>
      </p:sp>
      <p:sp>
        <p:nvSpPr>
          <p:cNvPr id="86" name="Oval 85"/>
          <p:cNvSpPr/>
          <p:nvPr/>
        </p:nvSpPr>
        <p:spPr>
          <a:xfrm>
            <a:off x="1478704" y="5029200"/>
            <a:ext cx="2304000" cy="504000"/>
          </a:xfrm>
          <a:prstGeom prst="ellipse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cs typeface="B Titr" panose="00000700000000000000" pitchFamily="2" charset="-78"/>
              </a:rPr>
              <a:t>رهبری</a:t>
            </a:r>
            <a:endParaRPr lang="en-US" sz="1200" dirty="0">
              <a:cs typeface="B Titr" panose="00000700000000000000" pitchFamily="2" charset="-78"/>
            </a:endParaRPr>
          </a:p>
        </p:txBody>
      </p:sp>
      <p:sp>
        <p:nvSpPr>
          <p:cNvPr id="90" name="Oval 89"/>
          <p:cNvSpPr/>
          <p:nvPr/>
        </p:nvSpPr>
        <p:spPr>
          <a:xfrm>
            <a:off x="1478704" y="6171424"/>
            <a:ext cx="2304000" cy="504000"/>
          </a:xfrm>
          <a:prstGeom prst="ellipse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1400" dirty="0" smtClean="0">
                <a:cs typeface="B Titr" panose="00000700000000000000" pitchFamily="2" charset="-78"/>
              </a:rPr>
              <a:t>سبک‌های مدیریتی</a:t>
            </a:r>
            <a:endParaRPr lang="en-US" sz="1400" dirty="0">
              <a:cs typeface="B Titr" panose="00000700000000000000" pitchFamily="2" charset="-78"/>
            </a:endParaRPr>
          </a:p>
        </p:txBody>
      </p:sp>
      <p:cxnSp>
        <p:nvCxnSpPr>
          <p:cNvPr id="193" name="Straight Connector 192"/>
          <p:cNvCxnSpPr>
            <a:stCxn id="62" idx="2"/>
            <a:endCxn id="41" idx="6"/>
          </p:cNvCxnSpPr>
          <p:nvPr/>
        </p:nvCxnSpPr>
        <p:spPr>
          <a:xfrm flipH="1" flipV="1">
            <a:off x="3782704" y="3528600"/>
            <a:ext cx="1272654" cy="27109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Straight Connector 200"/>
          <p:cNvCxnSpPr>
            <a:stCxn id="65" idx="2"/>
            <a:endCxn id="79" idx="6"/>
          </p:cNvCxnSpPr>
          <p:nvPr/>
        </p:nvCxnSpPr>
        <p:spPr>
          <a:xfrm flipH="1" flipV="1">
            <a:off x="3782704" y="4320000"/>
            <a:ext cx="1228496" cy="3527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Connector 206"/>
          <p:cNvCxnSpPr>
            <a:stCxn id="68" idx="2"/>
            <a:endCxn id="86" idx="6"/>
          </p:cNvCxnSpPr>
          <p:nvPr/>
        </p:nvCxnSpPr>
        <p:spPr>
          <a:xfrm flipH="1" flipV="1">
            <a:off x="3782704" y="5281200"/>
            <a:ext cx="1228496" cy="598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Straight Connector 218"/>
          <p:cNvCxnSpPr>
            <a:stCxn id="69" idx="2"/>
            <a:endCxn id="43" idx="6"/>
          </p:cNvCxnSpPr>
          <p:nvPr/>
        </p:nvCxnSpPr>
        <p:spPr>
          <a:xfrm flipH="1" flipV="1">
            <a:off x="3782704" y="2213297"/>
            <a:ext cx="1242144" cy="11848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90" idx="6"/>
            <a:endCxn id="62" idx="2"/>
          </p:cNvCxnSpPr>
          <p:nvPr/>
        </p:nvCxnSpPr>
        <p:spPr>
          <a:xfrm flipV="1">
            <a:off x="3782704" y="6239515"/>
            <a:ext cx="1272654" cy="1839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56" idx="6"/>
            <a:endCxn id="11" idx="2"/>
          </p:cNvCxnSpPr>
          <p:nvPr/>
        </p:nvCxnSpPr>
        <p:spPr>
          <a:xfrm flipV="1">
            <a:off x="3782704" y="312771"/>
            <a:ext cx="1228496" cy="6339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56" idx="6"/>
            <a:endCxn id="13" idx="2"/>
          </p:cNvCxnSpPr>
          <p:nvPr/>
        </p:nvCxnSpPr>
        <p:spPr>
          <a:xfrm flipV="1">
            <a:off x="3782704" y="861600"/>
            <a:ext cx="1228496" cy="850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56" idx="6"/>
            <a:endCxn id="61" idx="2"/>
          </p:cNvCxnSpPr>
          <p:nvPr/>
        </p:nvCxnSpPr>
        <p:spPr>
          <a:xfrm>
            <a:off x="3782704" y="946698"/>
            <a:ext cx="1228496" cy="17152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56" idx="6"/>
            <a:endCxn id="4" idx="2"/>
          </p:cNvCxnSpPr>
          <p:nvPr/>
        </p:nvCxnSpPr>
        <p:spPr>
          <a:xfrm>
            <a:off x="3782704" y="946698"/>
            <a:ext cx="1242144" cy="11227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0" name="Picture 69" descr="Image result for ‫شرکت توانیر‬‎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38"/>
          <a:stretch/>
        </p:blipFill>
        <p:spPr bwMode="auto">
          <a:xfrm>
            <a:off x="7772406" y="28575"/>
            <a:ext cx="1300029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Oval 70"/>
          <p:cNvSpPr/>
          <p:nvPr/>
        </p:nvSpPr>
        <p:spPr>
          <a:xfrm>
            <a:off x="4779" y="135150"/>
            <a:ext cx="1287341" cy="993199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برنامه کارگاه اول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72" name="Oval 71"/>
          <p:cNvSpPr/>
          <p:nvPr/>
        </p:nvSpPr>
        <p:spPr>
          <a:xfrm>
            <a:off x="127385" y="1282803"/>
            <a:ext cx="1282315" cy="786621"/>
          </a:xfrm>
          <a:prstGeom prst="ellipse">
            <a:avLst/>
          </a:prstGeom>
          <a:ln>
            <a:solidFill>
              <a:srgbClr val="00B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2 روز اول</a:t>
            </a:r>
            <a:endParaRPr lang="en-US" dirty="0">
              <a:cs typeface="B Titr" panose="00000700000000000000" pitchFamily="2" charset="-78"/>
            </a:endParaRPr>
          </a:p>
        </p:txBody>
      </p:sp>
      <p:cxnSp>
        <p:nvCxnSpPr>
          <p:cNvPr id="104" name="Straight Connector 103"/>
          <p:cNvCxnSpPr>
            <a:stCxn id="56" idx="6"/>
            <a:endCxn id="12" idx="2"/>
          </p:cNvCxnSpPr>
          <p:nvPr/>
        </p:nvCxnSpPr>
        <p:spPr>
          <a:xfrm>
            <a:off x="3782704" y="946698"/>
            <a:ext cx="1246496" cy="5188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Oval 124"/>
          <p:cNvSpPr/>
          <p:nvPr/>
        </p:nvSpPr>
        <p:spPr>
          <a:xfrm>
            <a:off x="7628792" y="2703505"/>
            <a:ext cx="1143000" cy="1378763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مولفه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126" name="Right Brace 125"/>
          <p:cNvSpPr/>
          <p:nvPr/>
        </p:nvSpPr>
        <p:spPr>
          <a:xfrm>
            <a:off x="7162800" y="60771"/>
            <a:ext cx="457200" cy="6664228"/>
          </a:xfrm>
          <a:prstGeom prst="rightBrac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/>
          <p:nvPr/>
        </p:nvSpPr>
        <p:spPr>
          <a:xfrm>
            <a:off x="76200" y="2703504"/>
            <a:ext cx="1143000" cy="1378763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مهارت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129" name="Left Brace 128"/>
          <p:cNvSpPr/>
          <p:nvPr/>
        </p:nvSpPr>
        <p:spPr>
          <a:xfrm>
            <a:off x="1219200" y="60773"/>
            <a:ext cx="381000" cy="6674827"/>
          </a:xfrm>
          <a:prstGeom prst="leftBrac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9" name="Straight Connector 148"/>
          <p:cNvCxnSpPr>
            <a:stCxn id="63" idx="2"/>
            <a:endCxn id="43" idx="6"/>
          </p:cNvCxnSpPr>
          <p:nvPr/>
        </p:nvCxnSpPr>
        <p:spPr>
          <a:xfrm flipH="1" flipV="1">
            <a:off x="3782704" y="2213297"/>
            <a:ext cx="1272654" cy="18193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/>
          <p:cNvCxnSpPr>
            <a:stCxn id="62" idx="2"/>
            <a:endCxn id="86" idx="6"/>
          </p:cNvCxnSpPr>
          <p:nvPr/>
        </p:nvCxnSpPr>
        <p:spPr>
          <a:xfrm flipH="1" flipV="1">
            <a:off x="3782704" y="5281200"/>
            <a:ext cx="1272654" cy="9583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90" idx="6"/>
            <a:endCxn id="63" idx="2"/>
          </p:cNvCxnSpPr>
          <p:nvPr/>
        </p:nvCxnSpPr>
        <p:spPr>
          <a:xfrm flipV="1">
            <a:off x="3782704" y="4032600"/>
            <a:ext cx="1272654" cy="23908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79936" y="6331469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89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990767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59378" y="548680"/>
            <a:ext cx="3833102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2400" dirty="0" smtClean="0">
                <a:solidFill>
                  <a:srgbClr val="0070C0"/>
                </a:solidFill>
                <a:cs typeface="B Titr" panose="00000700000000000000" pitchFamily="2" charset="-78"/>
              </a:rPr>
              <a:t>اجرای برنامه تربیت مدیران آینده</a:t>
            </a:r>
            <a:endParaRPr lang="fa-IR" sz="2400" dirty="0">
              <a:solidFill>
                <a:srgbClr val="0070C0"/>
              </a:solidFill>
              <a:cs typeface="B Titr" panose="00000700000000000000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788024" y="1124744"/>
            <a:ext cx="4176464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971600" y="1628800"/>
            <a:ext cx="7306808" cy="120032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400" dirty="0" smtClean="0">
                <a:solidFill>
                  <a:srgbClr val="006600"/>
                </a:solidFill>
                <a:cs typeface="B Titr" panose="00000700000000000000" pitchFamily="2" charset="-78"/>
              </a:rPr>
              <a:t>اولین کارگاه </a:t>
            </a:r>
            <a:r>
              <a:rPr lang="fa-IR" sz="2400" dirty="0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ارزیابی و پرورش مهارت‌های مدیریتی </a:t>
            </a:r>
            <a:r>
              <a:rPr lang="fa-IR" sz="2400" dirty="0" smtClean="0">
                <a:solidFill>
                  <a:srgbClr val="006600"/>
                </a:solidFill>
                <a:cs typeface="B Titr" panose="00000700000000000000" pitchFamily="2" charset="-78"/>
              </a:rPr>
              <a:t>مدیران آینده </a:t>
            </a:r>
          </a:p>
          <a:p>
            <a:pPr algn="ctr">
              <a:lnSpc>
                <a:spcPct val="150000"/>
              </a:lnSpc>
            </a:pPr>
            <a:r>
              <a:rPr lang="fa-IR" sz="2400" dirty="0" smtClean="0">
                <a:solidFill>
                  <a:srgbClr val="006600"/>
                </a:solidFill>
                <a:cs typeface="B Titr" panose="00000700000000000000" pitchFamily="2" charset="-78"/>
              </a:rPr>
              <a:t>در </a:t>
            </a:r>
            <a:r>
              <a:rPr lang="fa-IR" sz="2400" dirty="0" smtClean="0">
                <a:solidFill>
                  <a:srgbClr val="0070C0"/>
                </a:solidFill>
                <a:cs typeface="B Titr" panose="00000700000000000000" pitchFamily="2" charset="-78"/>
              </a:rPr>
              <a:t>صنعت برق </a:t>
            </a:r>
            <a:r>
              <a:rPr lang="fa-IR" sz="2400" dirty="0" smtClean="0">
                <a:solidFill>
                  <a:srgbClr val="006600"/>
                </a:solidFill>
                <a:cs typeface="B Titr" panose="00000700000000000000" pitchFamily="2" charset="-78"/>
              </a:rPr>
              <a:t>در تاریخ‌های 27 و28  تیرماه 1396</a:t>
            </a:r>
            <a:endParaRPr lang="fa-IR" sz="2400" dirty="0">
              <a:solidFill>
                <a:srgbClr val="006600"/>
              </a:solidFill>
              <a:cs typeface="B Titr" panose="00000700000000000000" pitchFamily="2" charset="-78"/>
            </a:endParaRPr>
          </a:p>
        </p:txBody>
      </p:sp>
      <p:sp>
        <p:nvSpPr>
          <p:cNvPr id="10" name="6-Point Star 9"/>
          <p:cNvSpPr/>
          <p:nvPr/>
        </p:nvSpPr>
        <p:spPr>
          <a:xfrm>
            <a:off x="611560" y="299222"/>
            <a:ext cx="1224136" cy="1185562"/>
          </a:xfrm>
          <a:prstGeom prst="star6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اجرا</a:t>
            </a:r>
            <a:endParaRPr lang="fa-IR" dirty="0">
              <a:cs typeface="B Titr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068" y="3409042"/>
            <a:ext cx="4592932" cy="344895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09043"/>
            <a:ext cx="4572000" cy="346891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1944" y="6453336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90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46544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8" y="0"/>
            <a:ext cx="9136742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66800"/>
            <a:ext cx="9144000" cy="578022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28008" y="6525344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91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258682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8143"/>
            <a:ext cx="9144000" cy="670333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64080" y="6597352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92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9147024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59378" y="548680"/>
            <a:ext cx="3833102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2400" dirty="0" smtClean="0">
                <a:solidFill>
                  <a:srgbClr val="0070C0"/>
                </a:solidFill>
                <a:cs typeface="B Titr" panose="00000700000000000000" pitchFamily="2" charset="-78"/>
              </a:rPr>
              <a:t>اجرای برنامه تربیت مدیران آینده</a:t>
            </a:r>
            <a:endParaRPr lang="fa-IR" sz="2400" dirty="0">
              <a:solidFill>
                <a:srgbClr val="0070C0"/>
              </a:solidFill>
              <a:cs typeface="B Titr" panose="00000700000000000000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788024" y="1124744"/>
            <a:ext cx="4176464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898658" y="1743199"/>
            <a:ext cx="5921814" cy="49244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2600" dirty="0" smtClean="0">
                <a:solidFill>
                  <a:srgbClr val="993366"/>
                </a:solidFill>
                <a:cs typeface="B Titr" panose="00000700000000000000" pitchFamily="2" charset="-78"/>
              </a:rPr>
              <a:t>برگزاری کارگاه های در مناطق مختلف جغرافیایی</a:t>
            </a:r>
            <a:endParaRPr lang="fa-IR" sz="2600" dirty="0">
              <a:solidFill>
                <a:srgbClr val="993366"/>
              </a:solidFill>
              <a:cs typeface="B Titr" panose="00000700000000000000" pitchFamily="2" charset="-78"/>
            </a:endParaRPr>
          </a:p>
        </p:txBody>
      </p:sp>
      <p:sp>
        <p:nvSpPr>
          <p:cNvPr id="10" name="6-Point Star 9"/>
          <p:cNvSpPr/>
          <p:nvPr/>
        </p:nvSpPr>
        <p:spPr>
          <a:xfrm>
            <a:off x="611560" y="299222"/>
            <a:ext cx="1224136" cy="1185562"/>
          </a:xfrm>
          <a:prstGeom prst="star6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اجرا</a:t>
            </a:r>
            <a:endParaRPr lang="fa-IR" dirty="0">
              <a:cs typeface="B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96952"/>
            <a:ext cx="4679504" cy="3861048"/>
          </a:xfrm>
          <a:prstGeom prst="rect">
            <a:avLst/>
          </a:prstGeom>
        </p:spPr>
      </p:pic>
      <p:pic>
        <p:nvPicPr>
          <p:cNvPr id="11" name="Picture 3" descr="E:\Share-audit\dehghan\تربیت مدیران آینده\عکس کارگاه\950501-02-2-1-Tabriz-1\20170724_1156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504" y="2996952"/>
            <a:ext cx="4482183" cy="387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928" y="6453336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93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96034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59378" y="332656"/>
            <a:ext cx="3833102" cy="461665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sz="2400" dirty="0" smtClean="0">
                <a:solidFill>
                  <a:srgbClr val="0070C0"/>
                </a:solidFill>
                <a:cs typeface="B Titr" panose="00000700000000000000" pitchFamily="2" charset="-78"/>
              </a:rPr>
              <a:t>اجرای برنامه تربیت مدیران آینده</a:t>
            </a:r>
            <a:endParaRPr lang="fa-IR" sz="2400" dirty="0">
              <a:solidFill>
                <a:srgbClr val="0070C0"/>
              </a:solidFill>
              <a:cs typeface="B Titr" panose="00000700000000000000" pitchFamily="2" charset="-78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788024" y="836712"/>
            <a:ext cx="4176464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259632" y="1124744"/>
            <a:ext cx="7344816" cy="161582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200" dirty="0" smtClean="0">
                <a:solidFill>
                  <a:srgbClr val="339966"/>
                </a:solidFill>
                <a:cs typeface="B Titr" panose="00000700000000000000" pitchFamily="2" charset="-78"/>
              </a:rPr>
              <a:t>همایش تربیت مدیران آینده </a:t>
            </a:r>
            <a:r>
              <a:rPr lang="fa-IR" sz="2200" dirty="0" smtClean="0">
                <a:solidFill>
                  <a:srgbClr val="993366"/>
                </a:solidFill>
                <a:cs typeface="B Titr" panose="00000700000000000000" pitchFamily="2" charset="-78"/>
              </a:rPr>
              <a:t>در تاریخ های 4 و5 مهر ماه 1396</a:t>
            </a:r>
          </a:p>
          <a:p>
            <a:pPr algn="ctr">
              <a:lnSpc>
                <a:spcPct val="150000"/>
              </a:lnSpc>
            </a:pPr>
            <a:r>
              <a:rPr lang="fa-IR" sz="2200" dirty="0" smtClean="0">
                <a:solidFill>
                  <a:srgbClr val="993366"/>
                </a:solidFill>
                <a:cs typeface="B Titr" panose="00000700000000000000" pitchFamily="2" charset="-78"/>
              </a:rPr>
              <a:t>با حضور معاون ریاست جمهوری و رییس سازمان اداری و استخدامی، و مدیران ارشد وزارت نیرو و فراگیران شرکت‌های زیرمجموعه</a:t>
            </a:r>
            <a:endParaRPr lang="fa-IR" sz="2200" dirty="0">
              <a:solidFill>
                <a:srgbClr val="993366"/>
              </a:solidFill>
              <a:cs typeface="B Titr" panose="00000700000000000000" pitchFamily="2" charset="-78"/>
            </a:endParaRPr>
          </a:p>
        </p:txBody>
      </p:sp>
      <p:sp>
        <p:nvSpPr>
          <p:cNvPr id="10" name="6-Point Star 9"/>
          <p:cNvSpPr/>
          <p:nvPr/>
        </p:nvSpPr>
        <p:spPr>
          <a:xfrm>
            <a:off x="323528" y="188640"/>
            <a:ext cx="1224136" cy="1185562"/>
          </a:xfrm>
          <a:prstGeom prst="star6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اجرا</a:t>
            </a:r>
            <a:endParaRPr lang="fa-IR" dirty="0">
              <a:cs typeface="B Titr" panose="00000700000000000000" pitchFamily="2" charset="-78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96788"/>
            <a:ext cx="9144000" cy="3961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9936" y="6453336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94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642329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41" r="60569" b="72728"/>
          <a:stretch/>
        </p:blipFill>
        <p:spPr bwMode="auto">
          <a:xfrm>
            <a:off x="0" y="4869160"/>
            <a:ext cx="5328592" cy="200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38115"/>
            <a:ext cx="8229600" cy="960912"/>
          </a:xfrm>
        </p:spPr>
        <p:txBody>
          <a:bodyPr>
            <a:noAutofit/>
          </a:bodyPr>
          <a:lstStyle/>
          <a:p>
            <a:pPr rtl="1"/>
            <a:r>
              <a:rPr lang="fa-IR" sz="2400" dirty="0" smtClean="0">
                <a:solidFill>
                  <a:srgbClr val="FF0000"/>
                </a:solidFill>
                <a:cs typeface="B Titr" panose="00000700000000000000" pitchFamily="2" charset="-78"/>
              </a:rPr>
              <a:t>الگوی شایستگی مدیران نظام </a:t>
            </a:r>
            <a:r>
              <a:rPr lang="fa-IR" sz="2400" dirty="0">
                <a:solidFill>
                  <a:srgbClr val="FF0000"/>
                </a:solidFill>
                <a:cs typeface="B Titr" panose="00000700000000000000" pitchFamily="2" charset="-78"/>
              </a:rPr>
              <a:t> در اندیشه مقام معظم رهبری </a:t>
            </a:r>
            <a:endParaRPr lang="en-US" sz="24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382000" cy="3680048"/>
          </a:xfrm>
        </p:spPr>
        <p:txBody>
          <a:bodyPr>
            <a:noAutofit/>
          </a:bodyPr>
          <a:lstStyle/>
          <a:p>
            <a:pPr algn="just" rtl="1">
              <a:buBlip>
                <a:blip r:embed="rId3"/>
              </a:buBlip>
            </a:pPr>
            <a:r>
              <a:rPr lang="fa-IR" sz="2800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در درون خودتان، </a:t>
            </a:r>
            <a:r>
              <a:rPr lang="fa-IR" sz="2800" dirty="0">
                <a:solidFill>
                  <a:srgbClr val="C00000"/>
                </a:solidFill>
                <a:cs typeface="B Titr" panose="00000700000000000000" pitchFamily="2" charset="-78"/>
              </a:rPr>
              <a:t>مديران لايق</a:t>
            </a:r>
            <a:r>
              <a:rPr lang="fa-IR" sz="2800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، اشخاص برجسته، </a:t>
            </a:r>
            <a:r>
              <a:rPr lang="fa-IR" sz="2800" dirty="0">
                <a:solidFill>
                  <a:srgbClr val="800080"/>
                </a:solidFill>
                <a:cs typeface="B Titr" panose="00000700000000000000" pitchFamily="2" charset="-78"/>
              </a:rPr>
              <a:t>دستهاى كارآمد </a:t>
            </a:r>
            <a:r>
              <a:rPr lang="fa-IR" sz="2800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و </a:t>
            </a:r>
            <a:r>
              <a:rPr lang="fa-IR" sz="2800" dirty="0">
                <a:solidFill>
                  <a:srgbClr val="C00000"/>
                </a:solidFill>
                <a:cs typeface="B Titr" panose="00000700000000000000" pitchFamily="2" charset="-78"/>
              </a:rPr>
              <a:t>مغزهاى فعال </a:t>
            </a:r>
            <a:r>
              <a:rPr lang="fa-IR" sz="2800" dirty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تربیت کنید.</a:t>
            </a:r>
          </a:p>
          <a:p>
            <a:pPr algn="just" rtl="1">
              <a:buBlip>
                <a:blip r:embed="rId3"/>
              </a:buBlip>
            </a:pPr>
            <a:endParaRPr lang="fa-IR" sz="2800" dirty="0" smtClean="0">
              <a:solidFill>
                <a:srgbClr val="FF0000"/>
              </a:solidFill>
              <a:cs typeface="B Titr" panose="00000700000000000000" pitchFamily="2" charset="-78"/>
            </a:endParaRPr>
          </a:p>
          <a:p>
            <a:pPr algn="just" rtl="1">
              <a:buBlip>
                <a:blip r:embed="rId3"/>
              </a:buBlip>
            </a:pPr>
            <a:r>
              <a:rPr lang="fa-IR" sz="2800" dirty="0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بايد </a:t>
            </a:r>
            <a:r>
              <a:rPr lang="fa-IR" sz="2800" dirty="0">
                <a:solidFill>
                  <a:srgbClr val="C00000"/>
                </a:solidFill>
                <a:cs typeface="B Titr" panose="00000700000000000000" pitchFamily="2" charset="-78"/>
              </a:rPr>
              <a:t>روزبه روز </a:t>
            </a:r>
            <a:r>
              <a:rPr lang="fa-IR" sz="2800" dirty="0">
                <a:solidFill>
                  <a:srgbClr val="800080"/>
                </a:solidFill>
                <a:cs typeface="B Titr" panose="00000700000000000000" pitchFamily="2" charset="-78"/>
              </a:rPr>
              <a:t>خودتان را كاملتر كنيد </a:t>
            </a:r>
            <a:r>
              <a:rPr lang="fa-IR" sz="2800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و </a:t>
            </a:r>
            <a:r>
              <a:rPr lang="fa-IR" sz="2800" dirty="0">
                <a:solidFill>
                  <a:srgbClr val="0066CC"/>
                </a:solidFill>
                <a:cs typeface="B Titr" panose="00000700000000000000" pitchFamily="2" charset="-78"/>
              </a:rPr>
              <a:t>گامهاى بلندترى برداريد</a:t>
            </a:r>
            <a:r>
              <a:rPr lang="fa-IR" sz="2800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. </a:t>
            </a:r>
            <a:r>
              <a:rPr lang="fa-IR" sz="2800" dirty="0">
                <a:solidFill>
                  <a:srgbClr val="C00000"/>
                </a:solidFill>
                <a:cs typeface="B Titr" panose="00000700000000000000" pitchFamily="2" charset="-78"/>
              </a:rPr>
              <a:t>راه پيشرفت بشر</a:t>
            </a:r>
            <a:r>
              <a:rPr lang="fa-IR" sz="2800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، </a:t>
            </a:r>
            <a:r>
              <a:rPr lang="fa-IR" sz="2800" dirty="0">
                <a:solidFill>
                  <a:srgbClr val="800080"/>
                </a:solidFill>
                <a:cs typeface="B Titr" panose="00000700000000000000" pitchFamily="2" charset="-78"/>
              </a:rPr>
              <a:t>بن </a:t>
            </a:r>
            <a:r>
              <a:rPr lang="fa-IR" sz="2800" dirty="0" smtClean="0">
                <a:solidFill>
                  <a:srgbClr val="800080"/>
                </a:solidFill>
                <a:cs typeface="B Titr" panose="00000700000000000000" pitchFamily="2" charset="-78"/>
              </a:rPr>
              <a:t>بست </a:t>
            </a:r>
            <a:r>
              <a:rPr lang="fa-IR" sz="2800" dirty="0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و </a:t>
            </a:r>
            <a:r>
              <a:rPr lang="fa-IR" sz="2800" dirty="0">
                <a:solidFill>
                  <a:srgbClr val="0066CC"/>
                </a:solidFill>
                <a:cs typeface="B Titr" panose="00000700000000000000" pitchFamily="2" charset="-78"/>
              </a:rPr>
              <a:t>مسدود </a:t>
            </a:r>
            <a:r>
              <a:rPr lang="fa-IR" sz="2800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و </a:t>
            </a:r>
            <a:r>
              <a:rPr 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تمام شدنى </a:t>
            </a:r>
            <a:r>
              <a:rPr lang="fa-IR" sz="2800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نيست. بايد </a:t>
            </a:r>
            <a:r>
              <a:rPr 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سطح دانش </a:t>
            </a:r>
            <a:r>
              <a:rPr lang="fa-IR" sz="2800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و </a:t>
            </a:r>
            <a:r>
              <a:rPr lang="fa-IR" sz="2800" dirty="0">
                <a:solidFill>
                  <a:srgbClr val="800080"/>
                </a:solidFill>
                <a:cs typeface="B Titr" panose="00000700000000000000" pitchFamily="2" charset="-78"/>
              </a:rPr>
              <a:t>انضباط</a:t>
            </a:r>
            <a:r>
              <a:rPr lang="fa-IR" sz="2800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 و </a:t>
            </a:r>
            <a:r>
              <a:rPr lang="fa-IR" sz="2800" dirty="0">
                <a:solidFill>
                  <a:srgbClr val="0066CC"/>
                </a:solidFill>
                <a:cs typeface="B Titr" panose="00000700000000000000" pitchFamily="2" charset="-78"/>
              </a:rPr>
              <a:t>تقوا </a:t>
            </a:r>
            <a:r>
              <a:rPr lang="fa-IR" sz="2800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و </a:t>
            </a:r>
            <a:r>
              <a:rPr lang="fa-IR" sz="2800" dirty="0">
                <a:solidFill>
                  <a:srgbClr val="FF0000"/>
                </a:solidFill>
                <a:cs typeface="B Titr" panose="00000700000000000000" pitchFamily="2" charset="-78"/>
              </a:rPr>
              <a:t>نظم</a:t>
            </a:r>
            <a:r>
              <a:rPr lang="fa-IR" sz="2800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 را </a:t>
            </a:r>
            <a:r>
              <a:rPr lang="fa-IR" sz="2800" dirty="0">
                <a:solidFill>
                  <a:srgbClr val="800080"/>
                </a:solidFill>
                <a:cs typeface="B Titr" panose="00000700000000000000" pitchFamily="2" charset="-78"/>
              </a:rPr>
              <a:t>تا آخرين </a:t>
            </a:r>
            <a:r>
              <a:rPr lang="fa-IR" sz="2800" dirty="0" smtClean="0">
                <a:solidFill>
                  <a:srgbClr val="800080"/>
                </a:solidFill>
                <a:cs typeface="B Titr" panose="00000700000000000000" pitchFamily="2" charset="-78"/>
              </a:rPr>
              <a:t>تلاشهاى خودتان </a:t>
            </a:r>
            <a:r>
              <a:rPr lang="fa-IR" sz="2800" dirty="0">
                <a:solidFill>
                  <a:srgbClr val="800080"/>
                </a:solidFill>
                <a:cs typeface="B Titr" panose="00000700000000000000" pitchFamily="2" charset="-78"/>
              </a:rPr>
              <a:t>بالا ببريد </a:t>
            </a:r>
            <a:r>
              <a:rPr lang="fa-IR" sz="2800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و آنها را </a:t>
            </a:r>
            <a:r>
              <a:rPr lang="fa-IR" sz="2800" dirty="0">
                <a:solidFill>
                  <a:srgbClr val="C00000"/>
                </a:solidFill>
                <a:cs typeface="B Titr" panose="00000700000000000000" pitchFamily="2" charset="-78"/>
              </a:rPr>
              <a:t>روزبه روز </a:t>
            </a:r>
            <a:r>
              <a:rPr lang="fa-IR" sz="2800" dirty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بهتر </a:t>
            </a:r>
            <a:r>
              <a:rPr lang="fa-IR" sz="2800" dirty="0" smtClean="0">
                <a:solidFill>
                  <a:schemeClr val="accent6">
                    <a:lumMod val="75000"/>
                  </a:schemeClr>
                </a:solidFill>
                <a:cs typeface="B Titr" panose="00000700000000000000" pitchFamily="2" charset="-78"/>
              </a:rPr>
              <a:t>كنيد.</a:t>
            </a:r>
            <a:endParaRPr lang="en-US" sz="2800" dirty="0">
              <a:solidFill>
                <a:schemeClr val="accent6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1547664" y="1196752"/>
            <a:ext cx="6912768" cy="0"/>
          </a:xfrm>
          <a:prstGeom prst="line">
            <a:avLst/>
          </a:prstGeom>
          <a:ln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-64080" y="6381328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95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71561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7" name="Title 4"/>
          <p:cNvSpPr txBox="1">
            <a:spLocks/>
          </p:cNvSpPr>
          <p:nvPr/>
        </p:nvSpPr>
        <p:spPr>
          <a:xfrm>
            <a:off x="899592" y="1124744"/>
            <a:ext cx="7958658" cy="4752528"/>
          </a:xfrm>
          <a:prstGeom prst="rect">
            <a:avLst/>
          </a:prstGeom>
        </p:spPr>
        <p:txBody>
          <a:bodyPr vert="horz" lIns="0" tIns="34290" rIns="0" bIns="0" anchor="ctr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 defTabSz="685800" rtl="1">
              <a:defRPr/>
            </a:pPr>
            <a:r>
              <a:rPr lang="fa-IR" sz="6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336600"/>
                </a:solidFill>
                <a:latin typeface="IranNastaliq" pitchFamily="18" charset="0"/>
                <a:cs typeface="IranNastaliq" pitchFamily="18" charset="0"/>
              </a:rPr>
              <a:t>باسپاس </a:t>
            </a:r>
            <a:r>
              <a:rPr lang="fa-IR" sz="6000" b="1" dirty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336600"/>
                </a:solidFill>
                <a:latin typeface="IranNastaliq" pitchFamily="18" charset="0"/>
                <a:cs typeface="IranNastaliq" pitchFamily="18" charset="0"/>
              </a:rPr>
              <a:t>از حسن </a:t>
            </a:r>
            <a:r>
              <a:rPr lang="fa-IR" sz="6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336600"/>
                </a:solidFill>
                <a:latin typeface="IranNastaliq" pitchFamily="18" charset="0"/>
                <a:cs typeface="IranNastaliq" pitchFamily="18" charset="0"/>
              </a:rPr>
              <a:t>توجه</a:t>
            </a:r>
            <a:r>
              <a:rPr lang="fa-IR" sz="6000" b="1" dirty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336600"/>
                </a:solidFill>
                <a:latin typeface="IranNastaliq" pitchFamily="18" charset="0"/>
                <a:cs typeface="IranNastaliq" pitchFamily="18" charset="0"/>
              </a:rPr>
              <a:t> </a:t>
            </a:r>
            <a:r>
              <a:rPr lang="fa-IR" sz="6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336600"/>
                </a:solidFill>
                <a:latin typeface="IranNastaliq" pitchFamily="18" charset="0"/>
                <a:cs typeface="IranNastaliq" pitchFamily="18" charset="0"/>
              </a:rPr>
              <a:t>شما  بزرگواران</a:t>
            </a:r>
          </a:p>
          <a:p>
            <a:pPr algn="ctr" defTabSz="685800" rtl="1">
              <a:defRPr/>
            </a:pPr>
            <a:endParaRPr lang="fa-IR" sz="6000" b="1" dirty="0" smtClean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solidFill>
                <a:schemeClr val="bg1"/>
              </a:solidFill>
              <a:latin typeface="IranNastaliq" pitchFamily="18" charset="0"/>
              <a:cs typeface="IranNastaliq" pitchFamily="18" charset="0"/>
            </a:endParaRPr>
          </a:p>
          <a:p>
            <a:pPr algn="ctr" defTabSz="685800" rtl="1">
              <a:defRPr/>
            </a:pPr>
            <a:r>
              <a:rPr lang="fa-IR" sz="6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chemeClr val="bg1"/>
                </a:solidFill>
                <a:latin typeface="IranNastaliq" pitchFamily="18" charset="0"/>
                <a:cs typeface="IranNastaliq" pitchFamily="18" charset="0"/>
              </a:rPr>
              <a:t>خدایا چنان کن سرانجام کار </a:t>
            </a:r>
          </a:p>
          <a:p>
            <a:pPr algn="ctr" defTabSz="685800" rtl="1">
              <a:defRPr/>
            </a:pPr>
            <a:endParaRPr lang="fa-IR" b="1" dirty="0" smtClean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IranNastaliq" pitchFamily="18" charset="0"/>
              <a:cs typeface="IranNastaliq" pitchFamily="18" charset="0"/>
            </a:endParaRPr>
          </a:p>
          <a:p>
            <a:pPr algn="ctr" defTabSz="685800" rtl="1">
              <a:defRPr/>
            </a:pPr>
            <a:r>
              <a:rPr lang="fa-IR" sz="6000" b="1" dirty="0" smtClean="0">
                <a:ln w="10541" cmpd="sng">
                  <a:solidFill>
                    <a:srgbClr val="0F6FC6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IranNastaliq" pitchFamily="18" charset="0"/>
                <a:cs typeface="IranNastaliq" pitchFamily="18" charset="0"/>
              </a:rPr>
              <a:t>تو خشنود باشی و  ما رستگار </a:t>
            </a:r>
          </a:p>
          <a:p>
            <a:pPr algn="ctr" defTabSz="685800" rtl="1">
              <a:defRPr/>
            </a:pPr>
            <a:endParaRPr lang="fa-IR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solidFill>
                <a:srgbClr val="FFFF00"/>
              </a:solidFill>
              <a:latin typeface="IranNastaliq" pitchFamily="18" charset="0"/>
              <a:cs typeface="IranNastaliq" pitchFamily="18" charset="0"/>
            </a:endParaRPr>
          </a:p>
          <a:p>
            <a:pPr algn="ctr" defTabSz="685800" rtl="1">
              <a:defRPr/>
            </a:pPr>
            <a:endParaRPr lang="fa-IR" b="1" dirty="0">
              <a:ln w="10541" cmpd="sng">
                <a:solidFill>
                  <a:srgbClr val="0F6FC6">
                    <a:shade val="88000"/>
                    <a:satMod val="110000"/>
                  </a:srgbClr>
                </a:solidFill>
                <a:prstDash val="solid"/>
              </a:ln>
              <a:solidFill>
                <a:srgbClr val="FFFF00"/>
              </a:solidFill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9936" y="6525344"/>
            <a:ext cx="428323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fa-IR" dirty="0" smtClean="0"/>
              <a:t>96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92374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2592</TotalTime>
  <Words>4972</Words>
  <Application>Microsoft Office PowerPoint</Application>
  <PresentationFormat>On-screen Show (4:3)</PresentationFormat>
  <Paragraphs>1397</Paragraphs>
  <Slides>98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98</vt:i4>
      </vt:variant>
    </vt:vector>
  </HeadingPairs>
  <TitlesOfParts>
    <vt:vector size="118" baseType="lpstr">
      <vt:lpstr>Adobe Arabic</vt:lpstr>
      <vt:lpstr>Arial</vt:lpstr>
      <vt:lpstr>B Jadid</vt:lpstr>
      <vt:lpstr>B Morvarid</vt:lpstr>
      <vt:lpstr>B Nazanin</vt:lpstr>
      <vt:lpstr>B Titr</vt:lpstr>
      <vt:lpstr>B Zar</vt:lpstr>
      <vt:lpstr>Calibri</vt:lpstr>
      <vt:lpstr>Cambria</vt:lpstr>
      <vt:lpstr>Georgia</vt:lpstr>
      <vt:lpstr>IranNastaliq</vt:lpstr>
      <vt:lpstr>Mitra</vt:lpstr>
      <vt:lpstr>Nazanin</vt:lpstr>
      <vt:lpstr>Times New Roman</vt:lpstr>
      <vt:lpstr>Titr</vt:lpstr>
      <vt:lpstr>Verdana</vt:lpstr>
      <vt:lpstr>Wingdings</vt:lpstr>
      <vt:lpstr>Zar</vt:lpstr>
      <vt:lpstr>Office Theme</vt:lpstr>
      <vt:lpstr>Clip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شرکت اپل در مقایسه با سونی</vt:lpstr>
      <vt:lpstr>PowerPoint Presentation</vt:lpstr>
      <vt:lpstr>PowerPoint Presentation</vt:lpstr>
      <vt:lpstr> تحول تدريجي</vt:lpstr>
      <vt:lpstr>تحول پيوسته</vt:lpstr>
      <vt:lpstr> تحول گسسته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تعریف شایستگی</vt:lpstr>
      <vt:lpstr>سطوح مدل شایستگی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ویژگیهای کانون ارزیابی</vt:lpstr>
      <vt:lpstr>PowerPoint Presentation</vt:lpstr>
      <vt:lpstr>روشها و ابزارهای اندازه گیری شاخص ها</vt:lpstr>
      <vt:lpstr>PowerPoint Presentation</vt:lpstr>
      <vt:lpstr>PowerPoint Presentation</vt:lpstr>
      <vt:lpstr>ساختار و فرایند فعالیت ها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به تفکیک سطح سازمانی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الگوی طراحی برنامه های توانمندسازی مدیران ارشد فعلی جهت توسعه توانائی های رهبران تاثیرگذار درمجموعه صنعت برق</vt:lpstr>
      <vt:lpstr>PowerPoint Presentation</vt:lpstr>
      <vt:lpstr>PowerPoint Presentation</vt:lpstr>
      <vt:lpstr>PowerPoint Presentation</vt:lpstr>
      <vt:lpstr>PowerPoint Presentation</vt:lpstr>
      <vt:lpstr>الگوی طراحی برنامه های توانمندسازی سایر مدیران جهت خلق شایستگی های رﻫﺒﺮي و توسعه شایستگی های مدیریتی</vt:lpstr>
      <vt:lpstr>سطوح مدل شایستگی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الگوی شایستگی مدیران نظام  در اندیشه مقام معظم رهبری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ویژگی های شخصیتی رهبران تاثیرگذار 1- صداقت 2-پذیرا بودن 3-تصمیمات محکم و راسخ 4 – نظم فکری</dc:title>
  <dc:creator>Windows User</dc:creator>
  <cp:lastModifiedBy>TAMAP</cp:lastModifiedBy>
  <cp:revision>215</cp:revision>
  <dcterms:created xsi:type="dcterms:W3CDTF">2018-06-25T03:51:06Z</dcterms:created>
  <dcterms:modified xsi:type="dcterms:W3CDTF">2018-07-19T22:18:05Z</dcterms:modified>
</cp:coreProperties>
</file>