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8.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0.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heme/themeOverride1.xml" ContentType="application/vnd.openxmlformats-officedocument.themeOverr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theme/themeOverride3.xml" ContentType="application/vnd.openxmlformats-officedocument.themeOverride+xml"/>
  <Override PartName="/ppt/notesSlides/notesSlide9.xml" ContentType="application/vnd.openxmlformats-officedocument.presentationml.notesSlide+xml"/>
  <Override PartName="/ppt/theme/themeOverride4.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heme/themeOverride5.xml" ContentType="application/vnd.openxmlformats-officedocument.themeOverr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charts/chart1.xml" ContentType="application/vnd.openxmlformats-officedocument.drawingml.chart+xml"/>
  <Override PartName="/ppt/theme/themeOverride6.xml" ContentType="application/vnd.openxmlformats-officedocument.themeOverride+xml"/>
  <Override PartName="/ppt/charts/chart2.xml" ContentType="application/vnd.openxmlformats-officedocument.drawingml.chart+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 id="2147483672" r:id="rId2"/>
    <p:sldMasterId id="2147483723" r:id="rId3"/>
    <p:sldMasterId id="2147483766" r:id="rId4"/>
    <p:sldMasterId id="2147483823" r:id="rId5"/>
    <p:sldMasterId id="2147483897" r:id="rId6"/>
    <p:sldMasterId id="2147483934" r:id="rId7"/>
    <p:sldMasterId id="2147483946" r:id="rId8"/>
    <p:sldMasterId id="2147483961" r:id="rId9"/>
    <p:sldMasterId id="2147483973" r:id="rId10"/>
    <p:sldMasterId id="2147483986" r:id="rId11"/>
  </p:sldMasterIdLst>
  <p:notesMasterIdLst>
    <p:notesMasterId r:id="rId80"/>
  </p:notesMasterIdLst>
  <p:sldIdLst>
    <p:sldId id="579" r:id="rId12"/>
    <p:sldId id="539" r:id="rId13"/>
    <p:sldId id="580" r:id="rId14"/>
    <p:sldId id="564" r:id="rId15"/>
    <p:sldId id="528" r:id="rId16"/>
    <p:sldId id="529" r:id="rId17"/>
    <p:sldId id="530" r:id="rId18"/>
    <p:sldId id="581" r:id="rId19"/>
    <p:sldId id="257" r:id="rId20"/>
    <p:sldId id="381" r:id="rId21"/>
    <p:sldId id="536" r:id="rId22"/>
    <p:sldId id="537" r:id="rId23"/>
    <p:sldId id="387" r:id="rId24"/>
    <p:sldId id="561" r:id="rId25"/>
    <p:sldId id="565" r:id="rId26"/>
    <p:sldId id="571" r:id="rId27"/>
    <p:sldId id="566" r:id="rId28"/>
    <p:sldId id="567" r:id="rId29"/>
    <p:sldId id="568" r:id="rId30"/>
    <p:sldId id="569" r:id="rId31"/>
    <p:sldId id="570" r:id="rId32"/>
    <p:sldId id="369" r:id="rId33"/>
    <p:sldId id="258" r:id="rId34"/>
    <p:sldId id="550" r:id="rId35"/>
    <p:sldId id="390" r:id="rId36"/>
    <p:sldId id="522" r:id="rId37"/>
    <p:sldId id="399" r:id="rId38"/>
    <p:sldId id="576" r:id="rId39"/>
    <p:sldId id="577" r:id="rId40"/>
    <p:sldId id="573" r:id="rId41"/>
    <p:sldId id="575" r:id="rId42"/>
    <p:sldId id="572" r:id="rId43"/>
    <p:sldId id="574" r:id="rId44"/>
    <p:sldId id="543" r:id="rId45"/>
    <p:sldId id="523" r:id="rId46"/>
    <p:sldId id="447" r:id="rId47"/>
    <p:sldId id="516" r:id="rId48"/>
    <p:sldId id="515" r:id="rId49"/>
    <p:sldId id="267" r:id="rId50"/>
    <p:sldId id="542" r:id="rId51"/>
    <p:sldId id="498" r:id="rId52"/>
    <p:sldId id="500" r:id="rId53"/>
    <p:sldId id="556" r:id="rId54"/>
    <p:sldId id="557" r:id="rId55"/>
    <p:sldId id="558" r:id="rId56"/>
    <p:sldId id="578" r:id="rId57"/>
    <p:sldId id="468" r:id="rId58"/>
    <p:sldId id="470" r:id="rId59"/>
    <p:sldId id="343" r:id="rId60"/>
    <p:sldId id="473" r:id="rId61"/>
    <p:sldId id="471" r:id="rId62"/>
    <p:sldId id="474" r:id="rId63"/>
    <p:sldId id="475" r:id="rId64"/>
    <p:sldId id="362" r:id="rId65"/>
    <p:sldId id="350" r:id="rId66"/>
    <p:sldId id="351" r:id="rId67"/>
    <p:sldId id="354" r:id="rId68"/>
    <p:sldId id="356" r:id="rId69"/>
    <p:sldId id="551" r:id="rId70"/>
    <p:sldId id="552" r:id="rId71"/>
    <p:sldId id="553" r:id="rId72"/>
    <p:sldId id="554" r:id="rId73"/>
    <p:sldId id="555" r:id="rId74"/>
    <p:sldId id="432" r:id="rId75"/>
    <p:sldId id="513" r:id="rId76"/>
    <p:sldId id="510" r:id="rId77"/>
    <p:sldId id="511" r:id="rId78"/>
    <p:sldId id="559" r:id="rId7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6E29"/>
    <a:srgbClr val="26BEDC"/>
    <a:srgbClr val="9E25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094" autoAdjust="0"/>
    <p:restoredTop sz="94434" autoAdjust="0"/>
  </p:normalViewPr>
  <p:slideViewPr>
    <p:cSldViewPr snapToGrid="0">
      <p:cViewPr varScale="1">
        <p:scale>
          <a:sx n="110" d="100"/>
          <a:sy n="110" d="100"/>
        </p:scale>
        <p:origin x="34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tableStyles" Target="tableStyles.xml"/><Relationship Id="rId16" Type="http://schemas.openxmlformats.org/officeDocument/2006/relationships/slide" Target="slides/slide5.xml"/><Relationship Id="rId11" Type="http://schemas.openxmlformats.org/officeDocument/2006/relationships/slideMaster" Target="slideMasters/slideMaster11.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5" Type="http://schemas.openxmlformats.org/officeDocument/2006/relationships/slideMaster" Target="slideMasters/slideMaster5.xml"/><Relationship Id="rId61" Type="http://schemas.openxmlformats.org/officeDocument/2006/relationships/slide" Target="slides/slide50.xml"/><Relationship Id="rId82" Type="http://schemas.openxmlformats.org/officeDocument/2006/relationships/viewProps" Target="viewProps.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6.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667370186974017"/>
          <c:y val="0.12370827069428462"/>
          <c:w val="0.87332629813025953"/>
          <c:h val="0.44186046511630972"/>
        </c:manualLayout>
      </c:layout>
      <c:barChart>
        <c:barDir val="col"/>
        <c:grouping val="clustered"/>
        <c:varyColors val="0"/>
        <c:ser>
          <c:idx val="0"/>
          <c:order val="0"/>
          <c:tx>
            <c:strRef>
              <c:f>Sheet1!$A$2</c:f>
              <c:strCache>
                <c:ptCount val="1"/>
                <c:pt idx="0">
                  <c:v>Actual</c:v>
                </c:pt>
              </c:strCache>
            </c:strRef>
          </c:tx>
          <c:spPr>
            <a:solidFill>
              <a:srgbClr val="3333FF"/>
            </a:solidFill>
            <a:ln w="18954">
              <a:noFill/>
            </a:ln>
            <a:scene3d>
              <a:camera prst="orthographicFront"/>
              <a:lightRig rig="threePt" dir="t"/>
            </a:scene3d>
            <a:sp3d>
              <a:bevelT w="0" h="0"/>
            </a:sp3d>
          </c:spPr>
          <c:invertIfNegative val="0"/>
          <c:dLbls>
            <c:spPr>
              <a:noFill/>
              <a:ln>
                <a:noFill/>
              </a:ln>
            </c:spPr>
            <c:txPr>
              <a:bodyPr/>
              <a:lstStyle/>
              <a:p>
                <a:pPr>
                  <a:defRPr lang="en-US" sz="2400" b="1" baseline="0">
                    <a:solidFill>
                      <a:sysClr val="windowText" lastClr="000000"/>
                    </a:solidFill>
                    <a:latin typeface="Arial" panose="020B0604020202020204" pitchFamily="34" charset="0"/>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Sheet1!$B$1:$G$1</c:f>
              <c:numCache>
                <c:formatCode>General</c:formatCode>
                <c:ptCount val="6"/>
                <c:pt idx="0">
                  <c:v>1392</c:v>
                </c:pt>
                <c:pt idx="1">
                  <c:v>1393</c:v>
                </c:pt>
                <c:pt idx="2">
                  <c:v>1394</c:v>
                </c:pt>
                <c:pt idx="3">
                  <c:v>1395</c:v>
                </c:pt>
                <c:pt idx="4">
                  <c:v>1396</c:v>
                </c:pt>
                <c:pt idx="5">
                  <c:v>1397</c:v>
                </c:pt>
              </c:numCache>
            </c:numRef>
          </c:cat>
          <c:val>
            <c:numRef>
              <c:f>Sheet1!$B$2:$G$2</c:f>
              <c:numCache>
                <c:formatCode>0</c:formatCode>
                <c:ptCount val="6"/>
                <c:pt idx="0">
                  <c:v>64</c:v>
                </c:pt>
                <c:pt idx="1">
                  <c:v>70.8</c:v>
                </c:pt>
                <c:pt idx="2">
                  <c:v>75.599999999999994</c:v>
                </c:pt>
                <c:pt idx="3">
                  <c:v>75.87</c:v>
                </c:pt>
                <c:pt idx="4">
                  <c:v>80.2</c:v>
                </c:pt>
              </c:numCache>
            </c:numRef>
          </c:val>
          <c:extLst>
            <c:ext xmlns:c16="http://schemas.microsoft.com/office/drawing/2014/chart" uri="{C3380CC4-5D6E-409C-BE32-E72D297353CC}">
              <c16:uniqueId val="{00000000-2582-44F1-84B2-72BB4501CE55}"/>
            </c:ext>
          </c:extLst>
        </c:ser>
        <c:dLbls>
          <c:dLblPos val="ctr"/>
          <c:showLegendKey val="0"/>
          <c:showVal val="1"/>
          <c:showCatName val="0"/>
          <c:showSerName val="0"/>
          <c:showPercent val="0"/>
          <c:showBubbleSize val="0"/>
        </c:dLbls>
        <c:gapWidth val="50"/>
        <c:axId val="-567999200"/>
        <c:axId val="-567995936"/>
      </c:barChart>
      <c:lineChart>
        <c:grouping val="standard"/>
        <c:varyColors val="0"/>
        <c:ser>
          <c:idx val="1"/>
          <c:order val="1"/>
          <c:tx>
            <c:strRef>
              <c:f>Sheet1!$A$3</c:f>
              <c:strCache>
                <c:ptCount val="1"/>
                <c:pt idx="0">
                  <c:v>Target</c:v>
                </c:pt>
              </c:strCache>
            </c:strRef>
          </c:tx>
          <c:spPr>
            <a:ln w="31750">
              <a:solidFill>
                <a:srgbClr val="FF0000"/>
              </a:solidFill>
            </a:ln>
          </c:spPr>
          <c:marker>
            <c:symbol val="circle"/>
            <c:size val="4"/>
            <c:spPr>
              <a:solidFill>
                <a:srgbClr val="FF0000"/>
              </a:solidFill>
              <a:ln w="18954">
                <a:noFill/>
              </a:ln>
            </c:spPr>
          </c:marker>
          <c:dLbls>
            <c:delete val="1"/>
          </c:dLbls>
          <c:cat>
            <c:numRef>
              <c:f>Sheet1!$B$1:$G$1</c:f>
              <c:numCache>
                <c:formatCode>General</c:formatCode>
                <c:ptCount val="6"/>
                <c:pt idx="0">
                  <c:v>1392</c:v>
                </c:pt>
                <c:pt idx="1">
                  <c:v>1393</c:v>
                </c:pt>
                <c:pt idx="2">
                  <c:v>1394</c:v>
                </c:pt>
                <c:pt idx="3">
                  <c:v>1395</c:v>
                </c:pt>
                <c:pt idx="4">
                  <c:v>1396</c:v>
                </c:pt>
                <c:pt idx="5">
                  <c:v>1397</c:v>
                </c:pt>
              </c:numCache>
            </c:numRef>
          </c:cat>
          <c:val>
            <c:numRef>
              <c:f>Sheet1!$B$3:$G$3</c:f>
              <c:numCache>
                <c:formatCode>0</c:formatCode>
                <c:ptCount val="6"/>
                <c:pt idx="0">
                  <c:v>65</c:v>
                </c:pt>
                <c:pt idx="1">
                  <c:v>65.400000000000006</c:v>
                </c:pt>
                <c:pt idx="2">
                  <c:v>70.8</c:v>
                </c:pt>
                <c:pt idx="3">
                  <c:v>75.599999999999994</c:v>
                </c:pt>
                <c:pt idx="4">
                  <c:v>76</c:v>
                </c:pt>
                <c:pt idx="5">
                  <c:v>80.3</c:v>
                </c:pt>
              </c:numCache>
            </c:numRef>
          </c:val>
          <c:smooth val="0"/>
          <c:extLst>
            <c:ext xmlns:c16="http://schemas.microsoft.com/office/drawing/2014/chart" uri="{C3380CC4-5D6E-409C-BE32-E72D297353CC}">
              <c16:uniqueId val="{00000001-2582-44F1-84B2-72BB4501CE55}"/>
            </c:ext>
          </c:extLst>
        </c:ser>
        <c:ser>
          <c:idx val="2"/>
          <c:order val="2"/>
          <c:tx>
            <c:strRef>
              <c:f>Sheet1!$A$4</c:f>
              <c:strCache>
                <c:ptCount val="1"/>
                <c:pt idx="0">
                  <c:v>EFQM</c:v>
                </c:pt>
              </c:strCache>
            </c:strRef>
          </c:tx>
          <c:spPr>
            <a:ln w="31750">
              <a:solidFill>
                <a:srgbClr val="00B050"/>
              </a:solidFill>
            </a:ln>
          </c:spPr>
          <c:marker>
            <c:symbol val="diamond"/>
            <c:size val="4"/>
            <c:spPr>
              <a:solidFill>
                <a:srgbClr val="00B050"/>
              </a:solidFill>
              <a:ln>
                <a:solidFill>
                  <a:srgbClr val="00B050"/>
                </a:solidFill>
              </a:ln>
            </c:spPr>
          </c:marker>
          <c:dLbls>
            <c:delete val="1"/>
          </c:dLbls>
          <c:cat>
            <c:numRef>
              <c:f>Sheet1!$B$1:$G$1</c:f>
              <c:numCache>
                <c:formatCode>General</c:formatCode>
                <c:ptCount val="6"/>
                <c:pt idx="0">
                  <c:v>1392</c:v>
                </c:pt>
                <c:pt idx="1">
                  <c:v>1393</c:v>
                </c:pt>
                <c:pt idx="2">
                  <c:v>1394</c:v>
                </c:pt>
                <c:pt idx="3">
                  <c:v>1395</c:v>
                </c:pt>
                <c:pt idx="4">
                  <c:v>1396</c:v>
                </c:pt>
                <c:pt idx="5">
                  <c:v>1397</c:v>
                </c:pt>
              </c:numCache>
            </c:numRef>
          </c:cat>
          <c:val>
            <c:numRef>
              <c:f>Sheet1!$B$4:$G$4</c:f>
              <c:numCache>
                <c:formatCode>0</c:formatCode>
                <c:ptCount val="6"/>
                <c:pt idx="0">
                  <c:v>85</c:v>
                </c:pt>
                <c:pt idx="1">
                  <c:v>85</c:v>
                </c:pt>
              </c:numCache>
            </c:numRef>
          </c:val>
          <c:smooth val="0"/>
          <c:extLst>
            <c:ext xmlns:c16="http://schemas.microsoft.com/office/drawing/2014/chart" uri="{C3380CC4-5D6E-409C-BE32-E72D297353CC}">
              <c16:uniqueId val="{00000002-2582-44F1-84B2-72BB4501CE55}"/>
            </c:ext>
          </c:extLst>
        </c:ser>
        <c:ser>
          <c:idx val="3"/>
          <c:order val="3"/>
          <c:tx>
            <c:strRef>
              <c:f>Sheet1!#REF!</c:f>
              <c:strCache>
                <c:ptCount val="1"/>
                <c:pt idx="0">
                  <c:v>#REF!</c:v>
                </c:pt>
              </c:strCache>
            </c:strRef>
          </c:tx>
          <c:marker>
            <c:symbol val="circle"/>
            <c:size val="4"/>
            <c:spPr>
              <a:solidFill>
                <a:srgbClr val="FF9900"/>
              </a:solidFill>
              <a:ln>
                <a:solidFill>
                  <a:srgbClr val="FF9900"/>
                </a:solidFill>
              </a:ln>
            </c:spPr>
          </c:marker>
          <c:dLbls>
            <c:delete val="1"/>
          </c:dLbls>
          <c:cat>
            <c:numRef>
              <c:f>Sheet1!$B$1:$G$1</c:f>
              <c:numCache>
                <c:formatCode>General</c:formatCode>
                <c:ptCount val="6"/>
                <c:pt idx="0">
                  <c:v>1392</c:v>
                </c:pt>
                <c:pt idx="1">
                  <c:v>1393</c:v>
                </c:pt>
                <c:pt idx="2">
                  <c:v>1394</c:v>
                </c:pt>
                <c:pt idx="3">
                  <c:v>1395</c:v>
                </c:pt>
                <c:pt idx="4">
                  <c:v>1396</c:v>
                </c:pt>
                <c:pt idx="5">
                  <c:v>1397</c:v>
                </c:pt>
              </c:numCache>
            </c:numRef>
          </c:cat>
          <c:val>
            <c:numRef>
              <c:f>Sheet1!#REF!</c:f>
              <c:numCache>
                <c:formatCode>General</c:formatCode>
                <c:ptCount val="1"/>
                <c:pt idx="0">
                  <c:v>1</c:v>
                </c:pt>
              </c:numCache>
            </c:numRef>
          </c:val>
          <c:smooth val="0"/>
          <c:extLst>
            <c:ext xmlns:c16="http://schemas.microsoft.com/office/drawing/2014/chart" uri="{C3380CC4-5D6E-409C-BE32-E72D297353CC}">
              <c16:uniqueId val="{00000003-2582-44F1-84B2-72BB4501CE55}"/>
            </c:ext>
          </c:extLst>
        </c:ser>
        <c:dLbls>
          <c:dLblPos val="ctr"/>
          <c:showLegendKey val="0"/>
          <c:showVal val="1"/>
          <c:showCatName val="0"/>
          <c:showSerName val="0"/>
          <c:showPercent val="0"/>
          <c:showBubbleSize val="0"/>
        </c:dLbls>
        <c:marker val="1"/>
        <c:smooth val="0"/>
        <c:axId val="-568004096"/>
        <c:axId val="-567992672"/>
      </c:lineChart>
      <c:catAx>
        <c:axId val="-567999200"/>
        <c:scaling>
          <c:orientation val="minMax"/>
        </c:scaling>
        <c:delete val="0"/>
        <c:axPos val="b"/>
        <c:numFmt formatCode="General" sourceLinked="1"/>
        <c:majorTickMark val="out"/>
        <c:minorTickMark val="none"/>
        <c:tickLblPos val="nextTo"/>
        <c:txPr>
          <a:bodyPr rot="0" vert="horz"/>
          <a:lstStyle/>
          <a:p>
            <a:pPr>
              <a:defRPr lang="en-US" sz="2800" b="1">
                <a:latin typeface="Arial" panose="020B0604020202020204" pitchFamily="34" charset="0"/>
                <a:cs typeface="B Nazanin" panose="00000400000000000000" pitchFamily="2" charset="-78"/>
              </a:defRPr>
            </a:pPr>
            <a:endParaRPr lang="en-US"/>
          </a:p>
        </c:txPr>
        <c:crossAx val="-567995936"/>
        <c:crosses val="autoZero"/>
        <c:auto val="0"/>
        <c:lblAlgn val="ctr"/>
        <c:lblOffset val="100"/>
        <c:tickLblSkip val="1"/>
        <c:tickMarkSkip val="1"/>
        <c:noMultiLvlLbl val="0"/>
      </c:catAx>
      <c:valAx>
        <c:axId val="-567995936"/>
        <c:scaling>
          <c:orientation val="minMax"/>
          <c:max val="100"/>
          <c:min val="0"/>
        </c:scaling>
        <c:delete val="0"/>
        <c:axPos val="l"/>
        <c:numFmt formatCode="0" sourceLinked="0"/>
        <c:majorTickMark val="out"/>
        <c:minorTickMark val="none"/>
        <c:tickLblPos val="nextTo"/>
        <c:txPr>
          <a:bodyPr rot="0" vert="horz"/>
          <a:lstStyle/>
          <a:p>
            <a:pPr>
              <a:defRPr lang="en-US" sz="2400" b="1">
                <a:cs typeface="B Nazanin" pitchFamily="2" charset="-78"/>
              </a:defRPr>
            </a:pPr>
            <a:endParaRPr lang="en-US"/>
          </a:p>
        </c:txPr>
        <c:crossAx val="-567999200"/>
        <c:crosses val="autoZero"/>
        <c:crossBetween val="between"/>
        <c:minorUnit val="20"/>
      </c:valAx>
      <c:catAx>
        <c:axId val="-568004096"/>
        <c:scaling>
          <c:orientation val="minMax"/>
        </c:scaling>
        <c:delete val="1"/>
        <c:axPos val="b"/>
        <c:numFmt formatCode="General" sourceLinked="1"/>
        <c:majorTickMark val="out"/>
        <c:minorTickMark val="none"/>
        <c:tickLblPos val="none"/>
        <c:crossAx val="-567992672"/>
        <c:crosses val="autoZero"/>
        <c:auto val="0"/>
        <c:lblAlgn val="ctr"/>
        <c:lblOffset val="100"/>
        <c:noMultiLvlLbl val="0"/>
      </c:catAx>
      <c:valAx>
        <c:axId val="-567992672"/>
        <c:scaling>
          <c:orientation val="minMax"/>
        </c:scaling>
        <c:delete val="1"/>
        <c:axPos val="l"/>
        <c:numFmt formatCode="0" sourceLinked="1"/>
        <c:majorTickMark val="out"/>
        <c:minorTickMark val="none"/>
        <c:tickLblPos val="none"/>
        <c:crossAx val="-568004096"/>
        <c:crosses val="autoZero"/>
        <c:crossBetween val="between"/>
      </c:valAx>
    </c:plotArea>
    <c:legend>
      <c:legendPos val="b"/>
      <c:legendEntry>
        <c:idx val="0"/>
        <c:txPr>
          <a:bodyPr/>
          <a:lstStyle/>
          <a:p>
            <a:pPr>
              <a:defRPr sz="3600" b="1">
                <a:cs typeface="B Nazanin" pitchFamily="2" charset="-78"/>
              </a:defRPr>
            </a:pPr>
            <a:endParaRPr lang="en-US"/>
          </a:p>
        </c:txPr>
      </c:legendEntry>
      <c:legendEntry>
        <c:idx val="1"/>
        <c:txPr>
          <a:bodyPr/>
          <a:lstStyle/>
          <a:p>
            <a:pPr>
              <a:defRPr sz="3600" b="1">
                <a:cs typeface="B Nazanin" pitchFamily="2" charset="-78"/>
              </a:defRPr>
            </a:pPr>
            <a:endParaRPr lang="en-US"/>
          </a:p>
        </c:txPr>
      </c:legendEntry>
      <c:legendEntry>
        <c:idx val="3"/>
        <c:delete val="1"/>
      </c:legendEntry>
      <c:layout>
        <c:manualLayout>
          <c:xMode val="edge"/>
          <c:yMode val="edge"/>
          <c:x val="5.64141156505533E-2"/>
          <c:y val="0.78301065308012963"/>
          <c:w val="0.94358588434944668"/>
          <c:h val="0.18169522927281148"/>
        </c:manualLayout>
      </c:layout>
      <c:overlay val="0"/>
      <c:spPr>
        <a:ln>
          <a:solidFill>
            <a:schemeClr val="bg1">
              <a:lumMod val="75000"/>
            </a:schemeClr>
          </a:solidFill>
        </a:ln>
      </c:spPr>
      <c:txPr>
        <a:bodyPr/>
        <a:lstStyle/>
        <a:p>
          <a:pPr>
            <a:defRPr lang="en-US" sz="3600" b="1">
              <a:cs typeface="B Nazanin" pitchFamily="2" charset="-78"/>
            </a:defRPr>
          </a:pPr>
          <a:endParaRPr lang="en-US"/>
        </a:p>
      </c:txPr>
    </c:legend>
    <c:plotVisOnly val="1"/>
    <c:dispBlanksAs val="gap"/>
    <c:showDLblsOverMax val="0"/>
  </c:chart>
  <c:spPr>
    <a:ln>
      <a:no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667370186974017"/>
          <c:y val="0.12370827069428462"/>
          <c:w val="0.87332629813025953"/>
          <c:h val="0.44186046511630972"/>
        </c:manualLayout>
      </c:layout>
      <c:barChart>
        <c:barDir val="col"/>
        <c:grouping val="clustered"/>
        <c:varyColors val="0"/>
        <c:ser>
          <c:idx val="0"/>
          <c:order val="0"/>
          <c:tx>
            <c:strRef>
              <c:f>Sheet1!$A$2</c:f>
              <c:strCache>
                <c:ptCount val="1"/>
                <c:pt idx="0">
                  <c:v>Actual</c:v>
                </c:pt>
              </c:strCache>
            </c:strRef>
          </c:tx>
          <c:spPr>
            <a:solidFill>
              <a:srgbClr val="3333FF"/>
            </a:solidFill>
            <a:ln w="18954">
              <a:noFill/>
            </a:ln>
            <a:scene3d>
              <a:camera prst="orthographicFront"/>
              <a:lightRig rig="threePt" dir="t"/>
            </a:scene3d>
            <a:sp3d>
              <a:bevelT w="0" h="0"/>
            </a:sp3d>
          </c:spPr>
          <c:invertIfNegative val="0"/>
          <c:dLbls>
            <c:dLbl>
              <c:idx val="0"/>
              <c:layout>
                <c:manualLayout>
                  <c:x val="-6.3001705078835945E-3"/>
                  <c:y val="-6.066325882651765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557-4838-B4AB-0BC2306CAEAA}"/>
                </c:ext>
              </c:extLst>
            </c:dLbl>
            <c:dLbl>
              <c:idx val="1"/>
              <c:layout>
                <c:manualLayout>
                  <c:x val="0"/>
                  <c:y val="-8.33462979425958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557-4838-B4AB-0BC2306CAEAA}"/>
                </c:ext>
              </c:extLst>
            </c:dLbl>
            <c:dLbl>
              <c:idx val="2"/>
              <c:layout>
                <c:manualLayout>
                  <c:x val="5.5757668940233542E-17"/>
                  <c:y val="-7.85655321310642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557-4838-B4AB-0BC2306CAEAA}"/>
                </c:ext>
              </c:extLst>
            </c:dLbl>
            <c:dLbl>
              <c:idx val="3"/>
              <c:layout>
                <c:manualLayout>
                  <c:x val="-6.082725060827251E-3"/>
                  <c:y val="-0.1108870967741935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557-4838-B4AB-0BC2306CAEAA}"/>
                </c:ext>
              </c:extLst>
            </c:dLbl>
            <c:dLbl>
              <c:idx val="4"/>
              <c:layout>
                <c:manualLayout>
                  <c:x val="-1.1151533788046708E-16"/>
                  <c:y val="-8.064516129032257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557-4838-B4AB-0BC2306CAEAA}"/>
                </c:ext>
              </c:extLst>
            </c:dLbl>
            <c:spPr>
              <a:noFill/>
              <a:ln>
                <a:noFill/>
              </a:ln>
            </c:spPr>
            <c:txPr>
              <a:bodyPr/>
              <a:lstStyle/>
              <a:p>
                <a:pPr>
                  <a:defRPr lang="en-US" sz="2400" b="1" baseline="0">
                    <a:latin typeface="Arial" panose="020B0604020202020204" pitchFamily="34" charset="0"/>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Sheet1!$B$1:$G$1</c:f>
              <c:numCache>
                <c:formatCode>General</c:formatCode>
                <c:ptCount val="6"/>
                <c:pt idx="0">
                  <c:v>1392</c:v>
                </c:pt>
                <c:pt idx="1">
                  <c:v>1393</c:v>
                </c:pt>
                <c:pt idx="2">
                  <c:v>1394</c:v>
                </c:pt>
                <c:pt idx="3">
                  <c:v>1395</c:v>
                </c:pt>
                <c:pt idx="4">
                  <c:v>1396</c:v>
                </c:pt>
                <c:pt idx="5">
                  <c:v>1397</c:v>
                </c:pt>
              </c:numCache>
            </c:numRef>
          </c:cat>
          <c:val>
            <c:numRef>
              <c:f>Sheet1!$B$2:$G$2</c:f>
              <c:numCache>
                <c:formatCode>0</c:formatCode>
                <c:ptCount val="6"/>
                <c:pt idx="0">
                  <c:v>57</c:v>
                </c:pt>
                <c:pt idx="1">
                  <c:v>60.8</c:v>
                </c:pt>
                <c:pt idx="2">
                  <c:v>71</c:v>
                </c:pt>
                <c:pt idx="3">
                  <c:v>67.319999999999993</c:v>
                </c:pt>
                <c:pt idx="4">
                  <c:v>68.3</c:v>
                </c:pt>
              </c:numCache>
            </c:numRef>
          </c:val>
          <c:extLst>
            <c:ext xmlns:c16="http://schemas.microsoft.com/office/drawing/2014/chart" uri="{C3380CC4-5D6E-409C-BE32-E72D297353CC}">
              <c16:uniqueId val="{00000005-9557-4838-B4AB-0BC2306CAEAA}"/>
            </c:ext>
          </c:extLst>
        </c:ser>
        <c:dLbls>
          <c:showLegendKey val="0"/>
          <c:showVal val="0"/>
          <c:showCatName val="0"/>
          <c:showSerName val="0"/>
          <c:showPercent val="0"/>
          <c:showBubbleSize val="0"/>
        </c:dLbls>
        <c:gapWidth val="50"/>
        <c:axId val="-567992128"/>
        <c:axId val="-567991584"/>
      </c:barChart>
      <c:lineChart>
        <c:grouping val="standard"/>
        <c:varyColors val="0"/>
        <c:ser>
          <c:idx val="1"/>
          <c:order val="1"/>
          <c:tx>
            <c:strRef>
              <c:f>Sheet1!$A$3</c:f>
              <c:strCache>
                <c:ptCount val="1"/>
                <c:pt idx="0">
                  <c:v>Target</c:v>
                </c:pt>
              </c:strCache>
            </c:strRef>
          </c:tx>
          <c:spPr>
            <a:ln w="31750">
              <a:solidFill>
                <a:srgbClr val="FF0000"/>
              </a:solidFill>
            </a:ln>
          </c:spPr>
          <c:marker>
            <c:symbol val="circle"/>
            <c:size val="4"/>
            <c:spPr>
              <a:solidFill>
                <a:srgbClr val="FF0000"/>
              </a:solidFill>
              <a:ln w="18954">
                <a:noFill/>
              </a:ln>
            </c:spPr>
          </c:marker>
          <c:cat>
            <c:numRef>
              <c:f>Sheet1!$B$1:$G$1</c:f>
              <c:numCache>
                <c:formatCode>General</c:formatCode>
                <c:ptCount val="6"/>
                <c:pt idx="0">
                  <c:v>1392</c:v>
                </c:pt>
                <c:pt idx="1">
                  <c:v>1393</c:v>
                </c:pt>
                <c:pt idx="2">
                  <c:v>1394</c:v>
                </c:pt>
                <c:pt idx="3">
                  <c:v>1395</c:v>
                </c:pt>
                <c:pt idx="4">
                  <c:v>1396</c:v>
                </c:pt>
                <c:pt idx="5">
                  <c:v>1397</c:v>
                </c:pt>
              </c:numCache>
            </c:numRef>
          </c:cat>
          <c:val>
            <c:numRef>
              <c:f>Sheet1!$B$3:$G$3</c:f>
              <c:numCache>
                <c:formatCode>0</c:formatCode>
                <c:ptCount val="6"/>
                <c:pt idx="0">
                  <c:v>54</c:v>
                </c:pt>
                <c:pt idx="1">
                  <c:v>57.4</c:v>
                </c:pt>
                <c:pt idx="2">
                  <c:v>60.8</c:v>
                </c:pt>
                <c:pt idx="3">
                  <c:v>71</c:v>
                </c:pt>
                <c:pt idx="4">
                  <c:v>71</c:v>
                </c:pt>
                <c:pt idx="5">
                  <c:v>71</c:v>
                </c:pt>
              </c:numCache>
            </c:numRef>
          </c:val>
          <c:smooth val="0"/>
          <c:extLst>
            <c:ext xmlns:c16="http://schemas.microsoft.com/office/drawing/2014/chart" uri="{C3380CC4-5D6E-409C-BE32-E72D297353CC}">
              <c16:uniqueId val="{00000006-9557-4838-B4AB-0BC2306CAEAA}"/>
            </c:ext>
          </c:extLst>
        </c:ser>
        <c:ser>
          <c:idx val="2"/>
          <c:order val="2"/>
          <c:tx>
            <c:strRef>
              <c:f>Sheet1!$A$4</c:f>
              <c:strCache>
                <c:ptCount val="1"/>
                <c:pt idx="0">
                  <c:v>EFQM</c:v>
                </c:pt>
              </c:strCache>
            </c:strRef>
          </c:tx>
          <c:spPr>
            <a:ln w="31750">
              <a:solidFill>
                <a:srgbClr val="00B050"/>
              </a:solidFill>
            </a:ln>
          </c:spPr>
          <c:marker>
            <c:symbol val="diamond"/>
            <c:size val="4"/>
            <c:spPr>
              <a:solidFill>
                <a:srgbClr val="00B050"/>
              </a:solidFill>
              <a:ln>
                <a:solidFill>
                  <a:srgbClr val="00B050"/>
                </a:solidFill>
              </a:ln>
            </c:spPr>
          </c:marker>
          <c:cat>
            <c:numRef>
              <c:f>Sheet1!$B$1:$G$1</c:f>
              <c:numCache>
                <c:formatCode>General</c:formatCode>
                <c:ptCount val="6"/>
                <c:pt idx="0">
                  <c:v>1392</c:v>
                </c:pt>
                <c:pt idx="1">
                  <c:v>1393</c:v>
                </c:pt>
                <c:pt idx="2">
                  <c:v>1394</c:v>
                </c:pt>
                <c:pt idx="3">
                  <c:v>1395</c:v>
                </c:pt>
                <c:pt idx="4">
                  <c:v>1396</c:v>
                </c:pt>
                <c:pt idx="5">
                  <c:v>1397</c:v>
                </c:pt>
              </c:numCache>
            </c:numRef>
          </c:cat>
          <c:val>
            <c:numRef>
              <c:f>Sheet1!$B$4:$G$4</c:f>
              <c:numCache>
                <c:formatCode>0</c:formatCode>
                <c:ptCount val="6"/>
                <c:pt idx="0">
                  <c:v>82</c:v>
                </c:pt>
                <c:pt idx="1">
                  <c:v>94</c:v>
                </c:pt>
              </c:numCache>
            </c:numRef>
          </c:val>
          <c:smooth val="0"/>
          <c:extLst>
            <c:ext xmlns:c16="http://schemas.microsoft.com/office/drawing/2014/chart" uri="{C3380CC4-5D6E-409C-BE32-E72D297353CC}">
              <c16:uniqueId val="{00000007-9557-4838-B4AB-0BC2306CAEAA}"/>
            </c:ext>
          </c:extLst>
        </c:ser>
        <c:ser>
          <c:idx val="3"/>
          <c:order val="3"/>
          <c:tx>
            <c:strRef>
              <c:f>Sheet1!#REF!</c:f>
              <c:strCache>
                <c:ptCount val="1"/>
                <c:pt idx="0">
                  <c:v>#REF!</c:v>
                </c:pt>
              </c:strCache>
            </c:strRef>
          </c:tx>
          <c:marker>
            <c:symbol val="circle"/>
            <c:size val="4"/>
            <c:spPr>
              <a:solidFill>
                <a:srgbClr val="FF9900"/>
              </a:solidFill>
              <a:ln>
                <a:solidFill>
                  <a:srgbClr val="FF9900"/>
                </a:solidFill>
              </a:ln>
            </c:spPr>
          </c:marker>
          <c:cat>
            <c:numRef>
              <c:f>Sheet1!$B$1:$G$1</c:f>
              <c:numCache>
                <c:formatCode>General</c:formatCode>
                <c:ptCount val="6"/>
                <c:pt idx="0">
                  <c:v>1392</c:v>
                </c:pt>
                <c:pt idx="1">
                  <c:v>1393</c:v>
                </c:pt>
                <c:pt idx="2">
                  <c:v>1394</c:v>
                </c:pt>
                <c:pt idx="3">
                  <c:v>1395</c:v>
                </c:pt>
                <c:pt idx="4">
                  <c:v>1396</c:v>
                </c:pt>
                <c:pt idx="5">
                  <c:v>1397</c:v>
                </c:pt>
              </c:numCache>
            </c:numRef>
          </c:cat>
          <c:val>
            <c:numRef>
              <c:f>Sheet1!#REF!</c:f>
              <c:numCache>
                <c:formatCode>General</c:formatCode>
                <c:ptCount val="1"/>
                <c:pt idx="0">
                  <c:v>1</c:v>
                </c:pt>
              </c:numCache>
            </c:numRef>
          </c:val>
          <c:smooth val="0"/>
          <c:extLst>
            <c:ext xmlns:c16="http://schemas.microsoft.com/office/drawing/2014/chart" uri="{C3380CC4-5D6E-409C-BE32-E72D297353CC}">
              <c16:uniqueId val="{00000008-9557-4838-B4AB-0BC2306CAEAA}"/>
            </c:ext>
          </c:extLst>
        </c:ser>
        <c:dLbls>
          <c:showLegendKey val="0"/>
          <c:showVal val="0"/>
          <c:showCatName val="0"/>
          <c:showSerName val="0"/>
          <c:showPercent val="0"/>
          <c:showBubbleSize val="0"/>
        </c:dLbls>
        <c:marker val="1"/>
        <c:smooth val="0"/>
        <c:axId val="-567993760"/>
        <c:axId val="-568005184"/>
      </c:lineChart>
      <c:catAx>
        <c:axId val="-567992128"/>
        <c:scaling>
          <c:orientation val="minMax"/>
        </c:scaling>
        <c:delete val="0"/>
        <c:axPos val="b"/>
        <c:numFmt formatCode="General" sourceLinked="1"/>
        <c:majorTickMark val="out"/>
        <c:minorTickMark val="none"/>
        <c:tickLblPos val="nextTo"/>
        <c:txPr>
          <a:bodyPr rot="0" vert="horz"/>
          <a:lstStyle/>
          <a:p>
            <a:pPr>
              <a:defRPr lang="en-US" sz="2800" b="1">
                <a:latin typeface="Arial" panose="020B0604020202020204" pitchFamily="34" charset="0"/>
                <a:cs typeface="B Nazanin" panose="00000400000000000000" pitchFamily="2" charset="-78"/>
              </a:defRPr>
            </a:pPr>
            <a:endParaRPr lang="en-US"/>
          </a:p>
        </c:txPr>
        <c:crossAx val="-567991584"/>
        <c:crosses val="autoZero"/>
        <c:auto val="0"/>
        <c:lblAlgn val="ctr"/>
        <c:lblOffset val="100"/>
        <c:tickLblSkip val="1"/>
        <c:tickMarkSkip val="1"/>
        <c:noMultiLvlLbl val="0"/>
      </c:catAx>
      <c:valAx>
        <c:axId val="-567991584"/>
        <c:scaling>
          <c:orientation val="minMax"/>
          <c:max val="100"/>
          <c:min val="0"/>
        </c:scaling>
        <c:delete val="0"/>
        <c:axPos val="l"/>
        <c:numFmt formatCode="0" sourceLinked="0"/>
        <c:majorTickMark val="out"/>
        <c:minorTickMark val="none"/>
        <c:tickLblPos val="nextTo"/>
        <c:txPr>
          <a:bodyPr rot="0" vert="horz"/>
          <a:lstStyle/>
          <a:p>
            <a:pPr>
              <a:defRPr lang="en-US" sz="2000" b="1">
                <a:cs typeface="B Nazanin" pitchFamily="2" charset="-78"/>
              </a:defRPr>
            </a:pPr>
            <a:endParaRPr lang="en-US"/>
          </a:p>
        </c:txPr>
        <c:crossAx val="-567992128"/>
        <c:crosses val="autoZero"/>
        <c:crossBetween val="between"/>
        <c:minorUnit val="20"/>
      </c:valAx>
      <c:catAx>
        <c:axId val="-567993760"/>
        <c:scaling>
          <c:orientation val="minMax"/>
        </c:scaling>
        <c:delete val="1"/>
        <c:axPos val="b"/>
        <c:numFmt formatCode="General" sourceLinked="1"/>
        <c:majorTickMark val="out"/>
        <c:minorTickMark val="none"/>
        <c:tickLblPos val="none"/>
        <c:crossAx val="-568005184"/>
        <c:crosses val="autoZero"/>
        <c:auto val="0"/>
        <c:lblAlgn val="ctr"/>
        <c:lblOffset val="100"/>
        <c:noMultiLvlLbl val="0"/>
      </c:catAx>
      <c:valAx>
        <c:axId val="-568005184"/>
        <c:scaling>
          <c:orientation val="minMax"/>
        </c:scaling>
        <c:delete val="1"/>
        <c:axPos val="l"/>
        <c:numFmt formatCode="0" sourceLinked="1"/>
        <c:majorTickMark val="out"/>
        <c:minorTickMark val="none"/>
        <c:tickLblPos val="none"/>
        <c:crossAx val="-567993760"/>
        <c:crosses val="autoZero"/>
        <c:crossBetween val="between"/>
      </c:valAx>
    </c:plotArea>
    <c:legend>
      <c:legendPos val="b"/>
      <c:legendEntry>
        <c:idx val="0"/>
        <c:txPr>
          <a:bodyPr/>
          <a:lstStyle/>
          <a:p>
            <a:pPr>
              <a:defRPr sz="2400" b="1">
                <a:cs typeface="B Nazanin" pitchFamily="2" charset="-78"/>
              </a:defRPr>
            </a:pPr>
            <a:endParaRPr lang="en-US"/>
          </a:p>
        </c:txPr>
      </c:legendEntry>
      <c:legendEntry>
        <c:idx val="1"/>
        <c:txPr>
          <a:bodyPr/>
          <a:lstStyle/>
          <a:p>
            <a:pPr>
              <a:defRPr sz="2400" b="1">
                <a:cs typeface="B Nazanin" pitchFamily="2" charset="-78"/>
              </a:defRPr>
            </a:pPr>
            <a:endParaRPr lang="en-US"/>
          </a:p>
        </c:txPr>
      </c:legendEntry>
      <c:legendEntry>
        <c:idx val="3"/>
        <c:delete val="1"/>
      </c:legendEntry>
      <c:layout>
        <c:manualLayout>
          <c:xMode val="edge"/>
          <c:yMode val="edge"/>
          <c:x val="5.64141156505533E-2"/>
          <c:y val="0.78301065308012963"/>
          <c:w val="0.94358588434944668"/>
          <c:h val="0.18169522927281148"/>
        </c:manualLayout>
      </c:layout>
      <c:overlay val="0"/>
      <c:spPr>
        <a:ln>
          <a:solidFill>
            <a:schemeClr val="bg1">
              <a:lumMod val="75000"/>
            </a:schemeClr>
          </a:solidFill>
        </a:ln>
      </c:spPr>
      <c:txPr>
        <a:bodyPr/>
        <a:lstStyle/>
        <a:p>
          <a:pPr>
            <a:defRPr lang="en-US" sz="2400" b="1">
              <a:cs typeface="B Nazanin" pitchFamily="2" charset="-78"/>
            </a:defRPr>
          </a:pPr>
          <a:endParaRPr lang="en-US"/>
        </a:p>
      </c:txPr>
    </c:legend>
    <c:plotVisOnly val="1"/>
    <c:dispBlanksAs val="gap"/>
    <c:showDLblsOverMax val="0"/>
  </c:chart>
  <c:spPr>
    <a:ln>
      <a:noFill/>
    </a:ln>
  </c:sp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C3235C-6189-41F3-A52F-25FF63ED73C9}" type="doc">
      <dgm:prSet loTypeId="urn:microsoft.com/office/officeart/2005/8/layout/orgChart1" loCatId="hierarchy" qsTypeId="urn:microsoft.com/office/officeart/2005/8/quickstyle/simple1" qsCatId="simple" csTypeId="urn:microsoft.com/office/officeart/2005/8/colors/accent4_2" csCatId="accent4" phldr="1"/>
      <dgm:spPr/>
      <dgm:t>
        <a:bodyPr/>
        <a:lstStyle/>
        <a:p>
          <a:pPr rtl="1"/>
          <a:endParaRPr lang="fa-IR"/>
        </a:p>
      </dgm:t>
    </dgm:pt>
    <dgm:pt modelId="{4126DAB1-25CD-4388-912A-C25DA0B862E2}">
      <dgm:prSet phldrT="[Text]" custT="1"/>
      <dgm:spPr>
        <a:solidFill>
          <a:srgbClr val="1C1C1C"/>
        </a:solidFill>
        <a:ln>
          <a:solidFill>
            <a:schemeClr val="tx1">
              <a:lumMod val="50000"/>
              <a:lumOff val="50000"/>
            </a:schemeClr>
          </a:solidFill>
        </a:ln>
      </dgm:spPr>
      <dgm:t>
        <a:bodyPr/>
        <a:lstStyle/>
        <a:p>
          <a:pPr rtl="1"/>
          <a:r>
            <a:rPr lang="fa-IR" sz="2000" dirty="0" smtClean="0">
              <a:solidFill>
                <a:srgbClr val="FFFF00"/>
              </a:solidFill>
              <a:effectLst>
                <a:outerShdw blurRad="38100" dist="38100" dir="2700000" algn="tl">
                  <a:srgbClr val="000000">
                    <a:alpha val="43137"/>
                  </a:srgbClr>
                </a:outerShdw>
              </a:effectLst>
              <a:cs typeface="B Titr" pitchFamily="2" charset="-78"/>
            </a:rPr>
            <a:t>شرکت گروه فولاد مبارکه اصفهان</a:t>
          </a:r>
          <a:endParaRPr lang="fa-IR" sz="2000" dirty="0">
            <a:solidFill>
              <a:srgbClr val="FFFF00"/>
            </a:solidFill>
            <a:effectLst>
              <a:outerShdw blurRad="38100" dist="38100" dir="2700000" algn="tl">
                <a:srgbClr val="000000">
                  <a:alpha val="43137"/>
                </a:srgbClr>
              </a:outerShdw>
            </a:effectLst>
            <a:cs typeface="B Titr" pitchFamily="2" charset="-78"/>
          </a:endParaRPr>
        </a:p>
      </dgm:t>
    </dgm:pt>
    <dgm:pt modelId="{91F6B7BE-6EBB-4D95-9F19-7C0611D3DCA9}" type="parTrans" cxnId="{7CDB0E9D-E8A4-4A7A-A846-DB86C31C3500}">
      <dgm:prSet/>
      <dgm:spPr/>
      <dgm:t>
        <a:bodyPr/>
        <a:lstStyle/>
        <a:p>
          <a:pPr rtl="1"/>
          <a:endParaRPr lang="fa-IR" sz="1600"/>
        </a:p>
      </dgm:t>
    </dgm:pt>
    <dgm:pt modelId="{A3B08946-FB48-46A6-BC50-BC62E40BC539}" type="sibTrans" cxnId="{7CDB0E9D-E8A4-4A7A-A846-DB86C31C3500}">
      <dgm:prSet/>
      <dgm:spPr/>
      <dgm:t>
        <a:bodyPr/>
        <a:lstStyle/>
        <a:p>
          <a:pPr rtl="1"/>
          <a:endParaRPr lang="fa-IR" sz="1600"/>
        </a:p>
      </dgm:t>
    </dgm:pt>
    <dgm:pt modelId="{67A70A34-1B0C-48D2-959A-9D97C3875482}">
      <dgm:prSet phldrT="[Text]" custT="1"/>
      <dgm:spPr>
        <a:solidFill>
          <a:schemeClr val="bg1"/>
        </a:solidFill>
        <a:ln>
          <a:solidFill>
            <a:schemeClr val="tx1">
              <a:lumMod val="50000"/>
              <a:lumOff val="50000"/>
            </a:schemeClr>
          </a:solidFill>
        </a:ln>
      </dgm:spPr>
      <dgm:t>
        <a:bodyPr/>
        <a:lstStyle/>
        <a:p>
          <a:pPr rtl="1"/>
          <a:r>
            <a:rPr lang="fa-IR" sz="900" dirty="0" smtClean="0">
              <a:solidFill>
                <a:srgbClr val="002060"/>
              </a:solidFill>
              <a:cs typeface="B Titr" pitchFamily="2" charset="-78"/>
            </a:rPr>
            <a:t>هلدینگ سرمایه گذاری </a:t>
          </a:r>
          <a:r>
            <a:rPr lang="fa-IR" sz="1100" b="1" dirty="0" smtClean="0">
              <a:solidFill>
                <a:srgbClr val="002060"/>
              </a:solidFill>
              <a:cs typeface="B Titr" pitchFamily="2" charset="-78"/>
            </a:rPr>
            <a:t>توسعه معادن و فلزات </a:t>
          </a:r>
          <a:r>
            <a:rPr lang="fa-IR" sz="1050" dirty="0" smtClean="0">
              <a:solidFill>
                <a:srgbClr val="0066FF"/>
              </a:solidFill>
              <a:cs typeface="B Titr" pitchFamily="2" charset="-78"/>
            </a:rPr>
            <a:t>(38%)</a:t>
          </a:r>
          <a:r>
            <a:rPr lang="fa-IR" sz="1050" dirty="0" smtClean="0">
              <a:solidFill>
                <a:schemeClr val="accent6">
                  <a:lumMod val="50000"/>
                </a:schemeClr>
              </a:solidFill>
              <a:cs typeface="B Titr" pitchFamily="2" charset="-78"/>
            </a:rPr>
            <a:t> </a:t>
          </a:r>
          <a:endParaRPr lang="fa-IR" sz="1200" dirty="0">
            <a:solidFill>
              <a:schemeClr val="accent6">
                <a:lumMod val="50000"/>
              </a:schemeClr>
            </a:solidFill>
          </a:endParaRPr>
        </a:p>
      </dgm:t>
    </dgm:pt>
    <dgm:pt modelId="{5A631449-42CA-4D33-A369-F43424C5C8BA}" type="parTrans" cxnId="{DBAB223F-8280-42F0-989A-9F1ED020C920}">
      <dgm:prSet/>
      <dgm:spPr/>
      <dgm:t>
        <a:bodyPr/>
        <a:lstStyle/>
        <a:p>
          <a:pPr rtl="1"/>
          <a:endParaRPr lang="fa-IR" sz="1600"/>
        </a:p>
      </dgm:t>
    </dgm:pt>
    <dgm:pt modelId="{875F187C-3AD3-4BF4-B885-F699E8F0028D}" type="sibTrans" cxnId="{DBAB223F-8280-42F0-989A-9F1ED020C920}">
      <dgm:prSet/>
      <dgm:spPr/>
      <dgm:t>
        <a:bodyPr/>
        <a:lstStyle/>
        <a:p>
          <a:pPr rtl="1"/>
          <a:endParaRPr lang="fa-IR" sz="1600"/>
        </a:p>
      </dgm:t>
    </dgm:pt>
    <dgm:pt modelId="{237D43D8-A784-405D-98CF-B1359FC3EFC9}">
      <dgm:prSet phldrT="[Tex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هلدینگ سرمایه گذاری توکافولاد </a:t>
          </a:r>
          <a:r>
            <a:rPr lang="fa-IR" sz="1200" dirty="0" smtClean="0">
              <a:solidFill>
                <a:srgbClr val="0066FF"/>
              </a:solidFill>
              <a:cs typeface="B Titr" pitchFamily="2" charset="-78"/>
            </a:rPr>
            <a:t>(36%)</a:t>
          </a:r>
          <a:endParaRPr lang="fa-IR" sz="1200" dirty="0">
            <a:solidFill>
              <a:srgbClr val="0066FF"/>
            </a:solidFill>
          </a:endParaRPr>
        </a:p>
      </dgm:t>
    </dgm:pt>
    <dgm:pt modelId="{A85CD6FB-08B2-4DA6-9F12-38CD8E16F83C}" type="parTrans" cxnId="{24D467EC-6DB1-4391-AA6F-2ECC94ACAF2A}">
      <dgm:prSet/>
      <dgm:spPr/>
      <dgm:t>
        <a:bodyPr/>
        <a:lstStyle/>
        <a:p>
          <a:pPr rtl="1"/>
          <a:endParaRPr lang="fa-IR" sz="1600"/>
        </a:p>
      </dgm:t>
    </dgm:pt>
    <dgm:pt modelId="{802E0EA4-4530-4573-942B-4AFF567B1E03}" type="sibTrans" cxnId="{24D467EC-6DB1-4391-AA6F-2ECC94ACAF2A}">
      <dgm:prSet/>
      <dgm:spPr/>
      <dgm:t>
        <a:bodyPr/>
        <a:lstStyle/>
        <a:p>
          <a:pPr rtl="1"/>
          <a:endParaRPr lang="fa-IR" sz="1600"/>
        </a:p>
      </dgm:t>
    </dgm:pt>
    <dgm:pt modelId="{37A6213E-816B-4562-A4F1-8BCD1C9CF232}">
      <dgm:prSet phldrT="[Tex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هلدینگ فولاد متیل </a:t>
          </a:r>
          <a:r>
            <a:rPr lang="fa-IR" sz="1100" dirty="0" smtClean="0">
              <a:solidFill>
                <a:srgbClr val="0066FF"/>
              </a:solidFill>
              <a:cs typeface="B Titr" pitchFamily="2" charset="-78"/>
            </a:rPr>
            <a:t>(49%) </a:t>
          </a:r>
          <a:endParaRPr lang="fa-IR" sz="1100" dirty="0">
            <a:solidFill>
              <a:srgbClr val="0066FF"/>
            </a:solidFill>
            <a:cs typeface="B Titr" pitchFamily="2" charset="-78"/>
          </a:endParaRPr>
        </a:p>
      </dgm:t>
    </dgm:pt>
    <dgm:pt modelId="{55443CEE-6EF4-42B7-A283-B77ACDB07BEB}" type="parTrans" cxnId="{33A32709-F803-417D-B66F-601DC209FA91}">
      <dgm:prSet/>
      <dgm:spPr/>
      <dgm:t>
        <a:bodyPr/>
        <a:lstStyle/>
        <a:p>
          <a:pPr rtl="1"/>
          <a:endParaRPr lang="fa-IR" sz="1600"/>
        </a:p>
      </dgm:t>
    </dgm:pt>
    <dgm:pt modelId="{32675130-16CF-49C0-82D5-0C148416BE1D}" type="sibTrans" cxnId="{33A32709-F803-417D-B66F-601DC209FA91}">
      <dgm:prSet/>
      <dgm:spPr/>
      <dgm:t>
        <a:bodyPr/>
        <a:lstStyle/>
        <a:p>
          <a:pPr rtl="1"/>
          <a:endParaRPr lang="fa-IR" sz="1600"/>
        </a:p>
      </dgm:t>
    </dgm:pt>
    <dgm:pt modelId="{F3F45BB2-2833-4308-97BE-09AAACA60FD7}" type="asst">
      <dgm:prSet custT="1"/>
      <dgm:spPr>
        <a:solidFill>
          <a:srgbClr val="FFFF00"/>
        </a:solidFill>
        <a:ln>
          <a:solidFill>
            <a:schemeClr val="tx1">
              <a:lumMod val="50000"/>
              <a:lumOff val="50000"/>
            </a:schemeClr>
          </a:solidFill>
        </a:ln>
      </dgm:spPr>
      <dgm:t>
        <a:bodyPr anchor="ctr"/>
        <a:lstStyle/>
        <a:p>
          <a:pPr marL="0" marR="0" indent="0" defTabSz="914400" rtl="1" eaLnBrk="1" fontAlgn="auto" latinLnBrk="0" hangingPunct="1">
            <a:lnSpc>
              <a:spcPct val="100000"/>
            </a:lnSpc>
            <a:spcBef>
              <a:spcPts val="0"/>
            </a:spcBef>
            <a:spcAft>
              <a:spcPts val="0"/>
            </a:spcAft>
            <a:buClrTx/>
            <a:buSzTx/>
            <a:buFontTx/>
            <a:buNone/>
            <a:tabLst/>
            <a:defRPr/>
          </a:pPr>
          <a:r>
            <a:rPr lang="fa-IR" sz="1100" dirty="0" smtClean="0">
              <a:solidFill>
                <a:srgbClr val="002060"/>
              </a:solidFill>
              <a:cs typeface="B Titr" pitchFamily="2" charset="-78"/>
            </a:rPr>
            <a:t>باشگاه فرهنگی ورزشی فولاد مبارکه سپاهان </a:t>
          </a:r>
          <a:r>
            <a:rPr lang="fa-IR" sz="1100" dirty="0" smtClean="0">
              <a:solidFill>
                <a:srgbClr val="0070C0"/>
              </a:solidFill>
              <a:cs typeface="B Titr" pitchFamily="2" charset="-78"/>
            </a:rPr>
            <a:t>(100%)</a:t>
          </a:r>
          <a:endParaRPr lang="fa-IR" sz="1100" dirty="0" smtClean="0">
            <a:solidFill>
              <a:srgbClr val="0070C0"/>
            </a:solidFill>
          </a:endParaRPr>
        </a:p>
      </dgm:t>
    </dgm:pt>
    <dgm:pt modelId="{258D3E17-857A-4438-AB75-6AD443FCA362}" type="parTrans" cxnId="{D45FE578-49C7-453B-8727-F40844D6AB1F}">
      <dgm:prSet/>
      <dgm:spPr/>
      <dgm:t>
        <a:bodyPr/>
        <a:lstStyle/>
        <a:p>
          <a:pPr rtl="1"/>
          <a:endParaRPr lang="fa-IR" sz="1600"/>
        </a:p>
      </dgm:t>
    </dgm:pt>
    <dgm:pt modelId="{7DBF3073-D407-4E81-9FAA-8885CFCC2351}" type="sibTrans" cxnId="{D45FE578-49C7-453B-8727-F40844D6AB1F}">
      <dgm:prSet/>
      <dgm:spPr/>
      <dgm:t>
        <a:bodyPr/>
        <a:lstStyle/>
        <a:p>
          <a:pPr rtl="1"/>
          <a:endParaRPr lang="fa-IR" sz="1600"/>
        </a:p>
      </dgm:t>
    </dgm:pt>
    <dgm:pt modelId="{E5F03E2D-4D0C-429D-A1E0-37867302DB1F}" type="asst">
      <dgm:prSe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ورق خودرو چهارمحال بختیاری </a:t>
          </a:r>
          <a:r>
            <a:rPr lang="fa-IR" sz="1200" dirty="0" smtClean="0">
              <a:solidFill>
                <a:srgbClr val="0070C0"/>
              </a:solidFill>
              <a:cs typeface="B Titr" pitchFamily="2" charset="-78"/>
            </a:rPr>
            <a:t>(87/5%)</a:t>
          </a:r>
          <a:endParaRPr lang="fa-IR" sz="1200" dirty="0">
            <a:solidFill>
              <a:srgbClr val="0070C0"/>
            </a:solidFill>
            <a:cs typeface="B Titr" pitchFamily="2" charset="-78"/>
          </a:endParaRPr>
        </a:p>
      </dgm:t>
    </dgm:pt>
    <dgm:pt modelId="{89A15142-09A1-4E90-BC15-7BFB71D27DAC}" type="parTrans" cxnId="{500A52A7-CF6A-4228-9CF4-6B2E61A9F360}">
      <dgm:prSet/>
      <dgm:spPr/>
      <dgm:t>
        <a:bodyPr/>
        <a:lstStyle/>
        <a:p>
          <a:pPr rtl="1"/>
          <a:endParaRPr lang="fa-IR" sz="1600"/>
        </a:p>
      </dgm:t>
    </dgm:pt>
    <dgm:pt modelId="{BE8AEA5A-1449-4CB4-AA33-ECA6EE8E9148}" type="sibTrans" cxnId="{500A52A7-CF6A-4228-9CF4-6B2E61A9F360}">
      <dgm:prSet/>
      <dgm:spPr/>
      <dgm:t>
        <a:bodyPr/>
        <a:lstStyle/>
        <a:p>
          <a:pPr rtl="1"/>
          <a:endParaRPr lang="fa-IR" sz="1600"/>
        </a:p>
      </dgm:t>
    </dgm:pt>
    <dgm:pt modelId="{5D6B5A32-D4C1-4208-AEAE-E550787DAFF3}" type="asst">
      <dgm:prSe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مجتمـع فـولاد هرمزگـان جنوب </a:t>
          </a:r>
          <a:r>
            <a:rPr lang="fa-IR" sz="1200" dirty="0" smtClean="0">
              <a:solidFill>
                <a:srgbClr val="0070C0"/>
              </a:solidFill>
              <a:cs typeface="B Titr" pitchFamily="2" charset="-78"/>
            </a:rPr>
            <a:t>(96%)</a:t>
          </a:r>
          <a:endParaRPr lang="fa-IR" sz="1200" dirty="0">
            <a:solidFill>
              <a:srgbClr val="0070C0"/>
            </a:solidFill>
            <a:cs typeface="B Titr" pitchFamily="2" charset="-78"/>
          </a:endParaRPr>
        </a:p>
      </dgm:t>
    </dgm:pt>
    <dgm:pt modelId="{73EE03A8-7E6E-4C7A-AEAC-8C552936E96F}" type="parTrans" cxnId="{D9650D7D-D761-479F-BB4C-7F41D8B335DC}">
      <dgm:prSet/>
      <dgm:spPr/>
      <dgm:t>
        <a:bodyPr/>
        <a:lstStyle/>
        <a:p>
          <a:pPr rtl="1"/>
          <a:endParaRPr lang="fa-IR" sz="1600"/>
        </a:p>
      </dgm:t>
    </dgm:pt>
    <dgm:pt modelId="{3379FC27-2235-4EF6-8905-96B281833D23}" type="sibTrans" cxnId="{D9650D7D-D761-479F-BB4C-7F41D8B335DC}">
      <dgm:prSet/>
      <dgm:spPr/>
      <dgm:t>
        <a:bodyPr/>
        <a:lstStyle/>
        <a:p>
          <a:pPr rtl="1"/>
          <a:endParaRPr lang="fa-IR" sz="1600"/>
        </a:p>
      </dgm:t>
    </dgm:pt>
    <dgm:pt modelId="{5B59BDA1-76D2-48BB-AC2D-5606A856EE9E}" type="asst">
      <dgm:prSet custT="1"/>
      <dgm:spPr>
        <a:solidFill>
          <a:schemeClr val="bg1"/>
        </a:solidFill>
        <a:ln>
          <a:solidFill>
            <a:schemeClr val="tx1">
              <a:lumMod val="50000"/>
              <a:lumOff val="50000"/>
            </a:schemeClr>
          </a:solidFill>
        </a:ln>
      </dgm:spPr>
      <dgm:t>
        <a:bodyPr/>
        <a:lstStyle/>
        <a:p>
          <a:pPr marL="0" marR="0" indent="0" defTabSz="914400" rtl="1" eaLnBrk="1" fontAlgn="auto" latinLnBrk="0" hangingPunct="1">
            <a:lnSpc>
              <a:spcPct val="100000"/>
            </a:lnSpc>
            <a:spcBef>
              <a:spcPts val="0"/>
            </a:spcBef>
            <a:spcAft>
              <a:spcPts val="0"/>
            </a:spcAft>
            <a:buClrTx/>
            <a:buSzTx/>
            <a:buFontTx/>
            <a:buNone/>
            <a:tabLst/>
            <a:defRPr/>
          </a:pPr>
          <a:endParaRPr lang="fa-IR" sz="1400" dirty="0" smtClean="0">
            <a:solidFill>
              <a:srgbClr val="002060"/>
            </a:solidFill>
            <a:cs typeface="B Titr" pitchFamily="2" charset="-78"/>
          </a:endParaRPr>
        </a:p>
        <a:p>
          <a:pPr marL="0" marR="0" indent="0" defTabSz="622300" rtl="1" eaLnBrk="1" fontAlgn="auto" latinLnBrk="0" hangingPunct="1">
            <a:lnSpc>
              <a:spcPct val="90000"/>
            </a:lnSpc>
            <a:spcBef>
              <a:spcPct val="0"/>
            </a:spcBef>
            <a:spcAft>
              <a:spcPct val="35000"/>
            </a:spcAft>
            <a:buClrTx/>
            <a:buSzTx/>
            <a:buFontTx/>
            <a:buNone/>
            <a:tabLst/>
            <a:defRPr/>
          </a:pPr>
          <a:r>
            <a:rPr lang="fa-IR" sz="1200" dirty="0" smtClean="0">
              <a:solidFill>
                <a:srgbClr val="002060"/>
              </a:solidFill>
              <a:cs typeface="B Titr" pitchFamily="2" charset="-78"/>
            </a:rPr>
            <a:t>صنعتی و معدنی فولاد سنگ مبارکه </a:t>
          </a:r>
          <a:r>
            <a:rPr lang="fa-IR" sz="1200" dirty="0" smtClean="0">
              <a:solidFill>
                <a:srgbClr val="0070C0"/>
              </a:solidFill>
              <a:cs typeface="B Titr" pitchFamily="2" charset="-78"/>
            </a:rPr>
            <a:t>(100%)</a:t>
          </a:r>
          <a:endParaRPr lang="fa-IR" sz="1200" dirty="0" smtClean="0">
            <a:solidFill>
              <a:srgbClr val="0070C0"/>
            </a:solidFill>
          </a:endParaRPr>
        </a:p>
        <a:p>
          <a:pPr defTabSz="622300" rtl="1">
            <a:lnSpc>
              <a:spcPct val="90000"/>
            </a:lnSpc>
            <a:spcBef>
              <a:spcPct val="0"/>
            </a:spcBef>
            <a:spcAft>
              <a:spcPct val="35000"/>
            </a:spcAft>
          </a:pPr>
          <a:endParaRPr lang="fa-IR" sz="1400" dirty="0">
            <a:solidFill>
              <a:srgbClr val="0066FF"/>
            </a:solidFill>
            <a:cs typeface="B Titr" pitchFamily="2" charset="-78"/>
          </a:endParaRPr>
        </a:p>
      </dgm:t>
    </dgm:pt>
    <dgm:pt modelId="{6C878076-4D66-4B66-BED2-9980661801A6}" type="parTrans" cxnId="{5B0F6A38-95A6-4341-B60D-8DE4D93B7726}">
      <dgm:prSet/>
      <dgm:spPr/>
      <dgm:t>
        <a:bodyPr/>
        <a:lstStyle/>
        <a:p>
          <a:pPr rtl="1"/>
          <a:endParaRPr lang="fa-IR" sz="1600"/>
        </a:p>
      </dgm:t>
    </dgm:pt>
    <dgm:pt modelId="{9B3A7E81-B88A-4E36-80A0-1723C443D54B}" type="sibTrans" cxnId="{5B0F6A38-95A6-4341-B60D-8DE4D93B7726}">
      <dgm:prSet/>
      <dgm:spPr/>
      <dgm:t>
        <a:bodyPr/>
        <a:lstStyle/>
        <a:p>
          <a:pPr rtl="1"/>
          <a:endParaRPr lang="fa-IR" sz="1600"/>
        </a:p>
      </dgm:t>
    </dgm:pt>
    <dgm:pt modelId="{DD90A321-BFEA-4C14-BADF-D16B483F6588}" type="asst">
      <dgm:prSe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فولاد سپیددشت چهـارمحـال</a:t>
          </a:r>
          <a:r>
            <a:rPr lang="fa-IR" sz="1100" dirty="0" smtClean="0">
              <a:solidFill>
                <a:srgbClr val="002060"/>
              </a:solidFill>
              <a:cs typeface="B Titr" pitchFamily="2" charset="-78"/>
            </a:rPr>
            <a:t> </a:t>
          </a:r>
          <a:r>
            <a:rPr lang="fa-IR" sz="1200" dirty="0" smtClean="0">
              <a:solidFill>
                <a:srgbClr val="0070C0"/>
              </a:solidFill>
              <a:cs typeface="B Titr" pitchFamily="2" charset="-78"/>
            </a:rPr>
            <a:t>(65%)</a:t>
          </a:r>
          <a:endParaRPr lang="fa-IR" sz="1200" dirty="0">
            <a:solidFill>
              <a:srgbClr val="0070C0"/>
            </a:solidFill>
            <a:cs typeface="B Titr" pitchFamily="2" charset="-78"/>
          </a:endParaRPr>
        </a:p>
      </dgm:t>
    </dgm:pt>
    <dgm:pt modelId="{10B59ADF-24C2-4F7B-BB8E-69E7B6384D8A}" type="parTrans" cxnId="{AD92BC05-7EE0-4070-B1B8-D63444F78AE5}">
      <dgm:prSet/>
      <dgm:spPr/>
      <dgm:t>
        <a:bodyPr/>
        <a:lstStyle/>
        <a:p>
          <a:pPr rtl="1"/>
          <a:endParaRPr lang="fa-IR" sz="1600"/>
        </a:p>
      </dgm:t>
    </dgm:pt>
    <dgm:pt modelId="{439AFDD0-926E-48ED-8998-DC7491AB9C15}" type="sibTrans" cxnId="{AD92BC05-7EE0-4070-B1B8-D63444F78AE5}">
      <dgm:prSet/>
      <dgm:spPr/>
      <dgm:t>
        <a:bodyPr/>
        <a:lstStyle/>
        <a:p>
          <a:pPr rtl="1"/>
          <a:endParaRPr lang="fa-IR" sz="1600"/>
        </a:p>
      </dgm:t>
    </dgm:pt>
    <dgm:pt modelId="{BDCA6183-272A-413A-ABAB-C9B85EF54D1F}" type="asst">
      <dgm:prSe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شرکـت فلـز تـدارک </a:t>
          </a:r>
          <a:r>
            <a:rPr lang="fa-IR" sz="1200" dirty="0" smtClean="0">
              <a:solidFill>
                <a:srgbClr val="0070C0"/>
              </a:solidFill>
              <a:cs typeface="B Titr" pitchFamily="2" charset="-78"/>
            </a:rPr>
            <a:t>(100%)</a:t>
          </a:r>
          <a:endParaRPr lang="fa-IR" sz="1200" dirty="0">
            <a:solidFill>
              <a:srgbClr val="0070C0"/>
            </a:solidFill>
            <a:cs typeface="B Titr" pitchFamily="2" charset="-78"/>
          </a:endParaRPr>
        </a:p>
      </dgm:t>
    </dgm:pt>
    <dgm:pt modelId="{F349D5FA-16E5-4B04-AD08-434929CA47B9}" type="parTrans" cxnId="{7DA86232-93CB-48DB-8EE8-D49B81A461B4}">
      <dgm:prSet/>
      <dgm:spPr/>
      <dgm:t>
        <a:bodyPr/>
        <a:lstStyle/>
        <a:p>
          <a:pPr rtl="1"/>
          <a:endParaRPr lang="fa-IR" sz="1600"/>
        </a:p>
      </dgm:t>
    </dgm:pt>
    <dgm:pt modelId="{088A0C30-16A3-4983-BE5B-6D81686651C5}" type="sibTrans" cxnId="{7DA86232-93CB-48DB-8EE8-D49B81A461B4}">
      <dgm:prSet/>
      <dgm:spPr/>
      <dgm:t>
        <a:bodyPr/>
        <a:lstStyle/>
        <a:p>
          <a:pPr rtl="1"/>
          <a:endParaRPr lang="fa-IR" sz="1600"/>
        </a:p>
      </dgm:t>
    </dgm:pt>
    <dgm:pt modelId="{4C198551-58CE-41C7-96CE-024FD8D778A6}" type="asst">
      <dgm:prSe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شرکت بین المللی اتوماسیون وسیستمها ایریسـا </a:t>
          </a:r>
          <a:r>
            <a:rPr lang="fa-IR" sz="1200" dirty="0" smtClean="0">
              <a:solidFill>
                <a:srgbClr val="0070C0"/>
              </a:solidFill>
              <a:cs typeface="B Titr" pitchFamily="2" charset="-78"/>
            </a:rPr>
            <a:t>(68/2%)</a:t>
          </a:r>
          <a:endParaRPr lang="fa-IR" sz="1200" dirty="0">
            <a:solidFill>
              <a:srgbClr val="0070C0"/>
            </a:solidFill>
            <a:cs typeface="B Titr" pitchFamily="2" charset="-78"/>
          </a:endParaRPr>
        </a:p>
      </dgm:t>
    </dgm:pt>
    <dgm:pt modelId="{6BB98120-E657-4F06-9502-F5CE9820E341}" type="parTrans" cxnId="{ADA8C47A-9A4A-4E8A-AFB8-B79DD88C6FAA}">
      <dgm:prSet/>
      <dgm:spPr/>
      <dgm:t>
        <a:bodyPr/>
        <a:lstStyle/>
        <a:p>
          <a:pPr rtl="1"/>
          <a:endParaRPr lang="fa-IR" sz="1600"/>
        </a:p>
      </dgm:t>
    </dgm:pt>
    <dgm:pt modelId="{D072DFAA-802D-4CD8-BA02-884E323E3F36}" type="sibTrans" cxnId="{ADA8C47A-9A4A-4E8A-AFB8-B79DD88C6FAA}">
      <dgm:prSet/>
      <dgm:spPr/>
      <dgm:t>
        <a:bodyPr/>
        <a:lstStyle/>
        <a:p>
          <a:pPr rtl="1"/>
          <a:endParaRPr lang="fa-IR" sz="1600"/>
        </a:p>
      </dgm:t>
    </dgm:pt>
    <dgm:pt modelId="{52A967D6-49BC-47AC-8DC1-A53EB0F94C2B}" type="asst">
      <dgm:prSe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تامین و توسعه زیرساخت های شرق ایران</a:t>
          </a:r>
          <a:r>
            <a:rPr lang="fa-IR" sz="1200" dirty="0" smtClean="0">
              <a:solidFill>
                <a:srgbClr val="0070C0"/>
              </a:solidFill>
              <a:cs typeface="B Titr" panose="00000700000000000000" pitchFamily="2" charset="-78"/>
            </a:rPr>
            <a:t>(36/5%)</a:t>
          </a:r>
          <a:endParaRPr lang="fa-IR" sz="1200" dirty="0">
            <a:solidFill>
              <a:srgbClr val="0070C0"/>
            </a:solidFill>
            <a:cs typeface="B Titr" pitchFamily="2" charset="-78"/>
          </a:endParaRPr>
        </a:p>
      </dgm:t>
    </dgm:pt>
    <dgm:pt modelId="{D1B8B9A8-B47D-49D2-B7CC-D4E1D9EBE6EF}" type="parTrans" cxnId="{AE2F354E-7C6A-4912-9027-54DE7E862CC8}">
      <dgm:prSet/>
      <dgm:spPr/>
      <dgm:t>
        <a:bodyPr/>
        <a:lstStyle/>
        <a:p>
          <a:pPr rtl="1"/>
          <a:endParaRPr lang="fa-IR" sz="1600"/>
        </a:p>
      </dgm:t>
    </dgm:pt>
    <dgm:pt modelId="{248A0EA2-E9D4-483A-9651-284187525EFB}" type="sibTrans" cxnId="{AE2F354E-7C6A-4912-9027-54DE7E862CC8}">
      <dgm:prSet/>
      <dgm:spPr/>
      <dgm:t>
        <a:bodyPr/>
        <a:lstStyle/>
        <a:p>
          <a:pPr rtl="1"/>
          <a:endParaRPr lang="fa-IR" sz="1600"/>
        </a:p>
      </dgm:t>
    </dgm:pt>
    <dgm:pt modelId="{0DBA4612-20EC-4108-BCB5-01700D82BCF8}" type="asst">
      <dgm:prSe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تـارا استیـل – آلمان </a:t>
          </a:r>
          <a:r>
            <a:rPr lang="fa-IR" sz="1200" dirty="0" smtClean="0">
              <a:solidFill>
                <a:srgbClr val="0070C0"/>
              </a:solidFill>
              <a:cs typeface="B Titr" pitchFamily="2" charset="-78"/>
            </a:rPr>
            <a:t>(100%)</a:t>
          </a:r>
          <a:endParaRPr lang="fa-IR" sz="1200" dirty="0">
            <a:solidFill>
              <a:srgbClr val="0070C0"/>
            </a:solidFill>
          </a:endParaRPr>
        </a:p>
      </dgm:t>
    </dgm:pt>
    <dgm:pt modelId="{EABB8710-11F4-4BAC-B118-8934846D3A35}" type="parTrans" cxnId="{E10F942D-54E7-4730-A2C3-54B521295E8E}">
      <dgm:prSet/>
      <dgm:spPr/>
      <dgm:t>
        <a:bodyPr/>
        <a:lstStyle/>
        <a:p>
          <a:pPr rtl="1"/>
          <a:endParaRPr lang="fa-IR" sz="1600"/>
        </a:p>
      </dgm:t>
    </dgm:pt>
    <dgm:pt modelId="{583508E9-1B5D-4012-ADEC-952037E8CC6C}" type="sibTrans" cxnId="{E10F942D-54E7-4730-A2C3-54B521295E8E}">
      <dgm:prSet/>
      <dgm:spPr/>
      <dgm:t>
        <a:bodyPr/>
        <a:lstStyle/>
        <a:p>
          <a:pPr rtl="1"/>
          <a:endParaRPr lang="fa-IR" sz="1600"/>
        </a:p>
      </dgm:t>
    </dgm:pt>
    <dgm:pt modelId="{602D5C5B-44AC-4CA0-AF92-A3F9B81BE825}" type="asst">
      <dgm:prSe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شرکت تـامکو </a:t>
          </a:r>
          <a:r>
            <a:rPr lang="fa-IR" sz="1200" dirty="0" smtClean="0">
              <a:solidFill>
                <a:srgbClr val="0070C0"/>
              </a:solidFill>
              <a:cs typeface="B Titr" pitchFamily="2" charset="-78"/>
            </a:rPr>
            <a:t>(38%)</a:t>
          </a:r>
          <a:endParaRPr lang="fa-IR" sz="1400" dirty="0">
            <a:solidFill>
              <a:srgbClr val="0070C0"/>
            </a:solidFill>
          </a:endParaRPr>
        </a:p>
      </dgm:t>
    </dgm:pt>
    <dgm:pt modelId="{629426AC-BF90-457E-81DA-455E219E5F33}" type="parTrans" cxnId="{CB795711-A210-40FC-B779-15CC5E1ED070}">
      <dgm:prSet/>
      <dgm:spPr/>
      <dgm:t>
        <a:bodyPr/>
        <a:lstStyle/>
        <a:p>
          <a:pPr rtl="1"/>
          <a:endParaRPr lang="fa-IR" sz="1600"/>
        </a:p>
      </dgm:t>
    </dgm:pt>
    <dgm:pt modelId="{AB31B793-2276-4470-9109-C82737401962}" type="sibTrans" cxnId="{CB795711-A210-40FC-B779-15CC5E1ED070}">
      <dgm:prSet/>
      <dgm:spPr/>
      <dgm:t>
        <a:bodyPr/>
        <a:lstStyle/>
        <a:p>
          <a:pPr rtl="1"/>
          <a:endParaRPr lang="fa-IR" sz="1600"/>
        </a:p>
      </dgm:t>
    </dgm:pt>
    <dgm:pt modelId="{79D08ED1-0A56-49D6-8011-595F6AA35F30}" type="asst">
      <dgm:prSet custT="1"/>
      <dgm:spPr>
        <a:solidFill>
          <a:schemeClr val="bg1"/>
        </a:solidFill>
        <a:ln>
          <a:solidFill>
            <a:schemeClr val="tx1">
              <a:lumMod val="50000"/>
              <a:lumOff val="50000"/>
            </a:schemeClr>
          </a:solidFill>
        </a:ln>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sz="1200" dirty="0" smtClean="0">
              <a:solidFill>
                <a:srgbClr val="002060"/>
              </a:solidFill>
              <a:cs typeface="B Titr" pitchFamily="2" charset="-78"/>
            </a:rPr>
            <a:t>صنـایع معـدنی فـولاد سنـگان</a:t>
          </a:r>
          <a:r>
            <a:rPr lang="fa-IR" sz="1200" dirty="0" smtClean="0">
              <a:solidFill>
                <a:schemeClr val="bg1"/>
              </a:solidFill>
              <a:cs typeface="B Titr" pitchFamily="2" charset="-78"/>
            </a:rPr>
            <a:t> </a:t>
          </a:r>
          <a:r>
            <a:rPr lang="fa-IR" sz="1000" dirty="0" smtClean="0">
              <a:solidFill>
                <a:srgbClr val="0066FF"/>
              </a:solidFill>
              <a:cs typeface="B Titr" pitchFamily="2" charset="-78"/>
            </a:rPr>
            <a:t>(100%)</a:t>
          </a:r>
          <a:endParaRPr lang="fa-IR" sz="1000" dirty="0" smtClean="0">
            <a:solidFill>
              <a:srgbClr val="0066FF"/>
            </a:solidFill>
          </a:endParaRPr>
        </a:p>
      </dgm:t>
    </dgm:pt>
    <dgm:pt modelId="{414291EF-28AC-477D-9688-129240BFEFE7}" type="parTrans" cxnId="{0B8AFA75-3C9E-477C-B95B-795A102970A8}">
      <dgm:prSet/>
      <dgm:spPr/>
      <dgm:t>
        <a:bodyPr/>
        <a:lstStyle/>
        <a:p>
          <a:pPr rtl="1"/>
          <a:endParaRPr lang="fa-IR" sz="1600"/>
        </a:p>
      </dgm:t>
    </dgm:pt>
    <dgm:pt modelId="{EFD339E3-989F-4BFE-8136-EC00AC806C6A}" type="sibTrans" cxnId="{0B8AFA75-3C9E-477C-B95B-795A102970A8}">
      <dgm:prSet/>
      <dgm:spPr/>
      <dgm:t>
        <a:bodyPr/>
        <a:lstStyle/>
        <a:p>
          <a:pPr rtl="1"/>
          <a:endParaRPr lang="fa-IR" sz="1600"/>
        </a:p>
      </dgm:t>
    </dgm:pt>
    <dgm:pt modelId="{C4B6C3D8-470D-4221-92BD-4A6B64B81577}" type="asst">
      <dgm:prSet custT="1"/>
      <dgm:spPr>
        <a:solidFill>
          <a:schemeClr val="bg1"/>
        </a:solidFill>
        <a:ln>
          <a:solidFill>
            <a:schemeClr val="tx1">
              <a:lumMod val="50000"/>
              <a:lumOff val="50000"/>
            </a:schemeClr>
          </a:solidFill>
        </a:ln>
      </dgm:spPr>
      <dgm:t>
        <a:bodyPr/>
        <a:lstStyle/>
        <a:p>
          <a:pPr rtl="1"/>
          <a:r>
            <a:rPr lang="fa-IR" sz="1200" dirty="0" smtClean="0">
              <a:solidFill>
                <a:srgbClr val="002060"/>
              </a:solidFill>
              <a:cs typeface="B Titr" pitchFamily="2" charset="-78"/>
            </a:rPr>
            <a:t>شرکت فنی مهندسی فولاد مبارکـه </a:t>
          </a:r>
          <a:r>
            <a:rPr lang="fa-IR" sz="1200" dirty="0" smtClean="0">
              <a:solidFill>
                <a:srgbClr val="0070C0"/>
              </a:solidFill>
              <a:cs typeface="Titr" panose="00000700000000000000" pitchFamily="2" charset="-78"/>
            </a:rPr>
            <a:t>(100%)</a:t>
          </a:r>
          <a:endParaRPr lang="fa-IR" sz="1200" dirty="0">
            <a:solidFill>
              <a:srgbClr val="0070C0"/>
            </a:solidFill>
            <a:cs typeface="Titr" panose="00000700000000000000" pitchFamily="2" charset="-78"/>
          </a:endParaRPr>
        </a:p>
      </dgm:t>
    </dgm:pt>
    <dgm:pt modelId="{1EDBFF29-79EC-4BAD-87C3-73DC1605055E}" type="parTrans" cxnId="{4507A91D-A12F-407F-8ED3-EE9A3EEE1BD0}">
      <dgm:prSet/>
      <dgm:spPr/>
      <dgm:t>
        <a:bodyPr/>
        <a:lstStyle/>
        <a:p>
          <a:pPr rtl="1"/>
          <a:endParaRPr lang="fa-IR" sz="1600"/>
        </a:p>
      </dgm:t>
    </dgm:pt>
    <dgm:pt modelId="{DBBD78E6-F1C2-4CC1-9A46-A798F36C76A1}" type="sibTrans" cxnId="{4507A91D-A12F-407F-8ED3-EE9A3EEE1BD0}">
      <dgm:prSet/>
      <dgm:spPr/>
      <dgm:t>
        <a:bodyPr/>
        <a:lstStyle/>
        <a:p>
          <a:pPr rtl="1"/>
          <a:endParaRPr lang="fa-IR" sz="1600"/>
        </a:p>
      </dgm:t>
    </dgm:pt>
    <dgm:pt modelId="{4C813207-EDF7-4B09-831E-EE99A28D6407}" type="asst">
      <dgm:prSet custT="1"/>
      <dgm:spPr>
        <a:solidFill>
          <a:schemeClr val="bg1"/>
        </a:solidFill>
        <a:ln>
          <a:solidFill>
            <a:schemeClr val="tx1">
              <a:lumMod val="50000"/>
              <a:lumOff val="50000"/>
            </a:schemeClr>
          </a:solidFill>
        </a:ln>
      </dgm:spPr>
      <dgm:t>
        <a:bodyPr/>
        <a:lstStyle/>
        <a:p>
          <a:pPr rtl="1"/>
          <a:r>
            <a:rPr lang="fa-IR" sz="1200" dirty="0" smtClean="0">
              <a:solidFill>
                <a:schemeClr val="tx2">
                  <a:lumMod val="75000"/>
                </a:schemeClr>
              </a:solidFill>
              <a:cs typeface="B Titr" panose="00000700000000000000" pitchFamily="2" charset="-78"/>
            </a:rPr>
            <a:t>فـولاد امیر کبیـر کـاشان </a:t>
          </a:r>
          <a:r>
            <a:rPr lang="fa-IR" sz="1200" dirty="0" smtClean="0">
              <a:solidFill>
                <a:srgbClr val="0070C0"/>
              </a:solidFill>
              <a:cs typeface="B Titr" panose="00000700000000000000" pitchFamily="2" charset="-78"/>
            </a:rPr>
            <a:t>( 52/75%)</a:t>
          </a:r>
          <a:endParaRPr lang="fa-IR" sz="1200" dirty="0">
            <a:solidFill>
              <a:srgbClr val="0070C0"/>
            </a:solidFill>
            <a:cs typeface="B Titr" panose="00000700000000000000" pitchFamily="2" charset="-78"/>
          </a:endParaRPr>
        </a:p>
      </dgm:t>
    </dgm:pt>
    <dgm:pt modelId="{CF2740CE-955F-4D02-B0D2-B81A93F8297B}" type="sibTrans" cxnId="{F30493D3-F3F9-4F85-88DA-A58D4B919D90}">
      <dgm:prSet/>
      <dgm:spPr/>
      <dgm:t>
        <a:bodyPr/>
        <a:lstStyle/>
        <a:p>
          <a:pPr rtl="1"/>
          <a:endParaRPr lang="fa-IR" sz="1600"/>
        </a:p>
      </dgm:t>
    </dgm:pt>
    <dgm:pt modelId="{8E818930-52D1-4CA7-A879-3BC0686D2119}" type="parTrans" cxnId="{F30493D3-F3F9-4F85-88DA-A58D4B919D90}">
      <dgm:prSet/>
      <dgm:spPr/>
      <dgm:t>
        <a:bodyPr/>
        <a:lstStyle/>
        <a:p>
          <a:pPr rtl="1"/>
          <a:endParaRPr lang="fa-IR" sz="1600"/>
        </a:p>
      </dgm:t>
    </dgm:pt>
    <dgm:pt modelId="{6BC47440-BB5D-457E-B596-37447B27EF91}" type="pres">
      <dgm:prSet presAssocID="{ACC3235C-6189-41F3-A52F-25FF63ED73C9}" presName="hierChild1" presStyleCnt="0">
        <dgm:presLayoutVars>
          <dgm:orgChart val="1"/>
          <dgm:chPref val="1"/>
          <dgm:dir/>
          <dgm:animOne val="branch"/>
          <dgm:animLvl val="lvl"/>
          <dgm:resizeHandles/>
        </dgm:presLayoutVars>
      </dgm:prSet>
      <dgm:spPr/>
      <dgm:t>
        <a:bodyPr/>
        <a:lstStyle/>
        <a:p>
          <a:pPr rtl="1"/>
          <a:endParaRPr lang="fa-IR"/>
        </a:p>
      </dgm:t>
    </dgm:pt>
    <dgm:pt modelId="{C9F9494B-A307-4592-88EA-DA2F4CEAADC6}" type="pres">
      <dgm:prSet presAssocID="{4126DAB1-25CD-4388-912A-C25DA0B862E2}" presName="hierRoot1" presStyleCnt="0">
        <dgm:presLayoutVars>
          <dgm:hierBranch val="init"/>
        </dgm:presLayoutVars>
      </dgm:prSet>
      <dgm:spPr/>
    </dgm:pt>
    <dgm:pt modelId="{F6072961-8557-4260-99DD-12029A6ED6DC}" type="pres">
      <dgm:prSet presAssocID="{4126DAB1-25CD-4388-912A-C25DA0B862E2}" presName="rootComposite1" presStyleCnt="0"/>
      <dgm:spPr/>
    </dgm:pt>
    <dgm:pt modelId="{62406EC8-94B4-4F21-9B8C-955D1607EB57}" type="pres">
      <dgm:prSet presAssocID="{4126DAB1-25CD-4388-912A-C25DA0B862E2}" presName="rootText1" presStyleLbl="node0" presStyleIdx="0" presStyleCnt="1" custScaleX="503733" custLinFactY="-42582" custLinFactNeighborX="-6717" custLinFactNeighborY="-100000">
        <dgm:presLayoutVars>
          <dgm:chPref val="3"/>
        </dgm:presLayoutVars>
      </dgm:prSet>
      <dgm:spPr/>
      <dgm:t>
        <a:bodyPr/>
        <a:lstStyle/>
        <a:p>
          <a:pPr rtl="1"/>
          <a:endParaRPr lang="fa-IR"/>
        </a:p>
      </dgm:t>
    </dgm:pt>
    <dgm:pt modelId="{A3E574B1-1D79-4AB2-98B1-90D4B4EC09F2}" type="pres">
      <dgm:prSet presAssocID="{4126DAB1-25CD-4388-912A-C25DA0B862E2}" presName="rootConnector1" presStyleLbl="node1" presStyleIdx="0" presStyleCnt="0"/>
      <dgm:spPr/>
      <dgm:t>
        <a:bodyPr/>
        <a:lstStyle/>
        <a:p>
          <a:pPr rtl="1"/>
          <a:endParaRPr lang="fa-IR"/>
        </a:p>
      </dgm:t>
    </dgm:pt>
    <dgm:pt modelId="{A1C5AD0C-0D87-4133-822D-091B9B9B1B6C}" type="pres">
      <dgm:prSet presAssocID="{4126DAB1-25CD-4388-912A-C25DA0B862E2}" presName="hierChild2" presStyleCnt="0"/>
      <dgm:spPr/>
    </dgm:pt>
    <dgm:pt modelId="{6461DC83-E9A2-46FC-A9A8-07DF77AD1AB6}" type="pres">
      <dgm:prSet presAssocID="{5A631449-42CA-4D33-A369-F43424C5C8BA}" presName="Name37" presStyleLbl="parChTrans1D2" presStyleIdx="0" presStyleCnt="16"/>
      <dgm:spPr/>
      <dgm:t>
        <a:bodyPr/>
        <a:lstStyle/>
        <a:p>
          <a:pPr rtl="1"/>
          <a:endParaRPr lang="fa-IR"/>
        </a:p>
      </dgm:t>
    </dgm:pt>
    <dgm:pt modelId="{BC16ABDE-7489-4F80-A661-E9AC73548912}" type="pres">
      <dgm:prSet presAssocID="{67A70A34-1B0C-48D2-959A-9D97C3875482}" presName="hierRoot2" presStyleCnt="0">
        <dgm:presLayoutVars>
          <dgm:hierBranch val="init"/>
        </dgm:presLayoutVars>
      </dgm:prSet>
      <dgm:spPr/>
    </dgm:pt>
    <dgm:pt modelId="{D38C4B53-4535-4D2E-A628-531BEF3D1093}" type="pres">
      <dgm:prSet presAssocID="{67A70A34-1B0C-48D2-959A-9D97C3875482}" presName="rootComposite" presStyleCnt="0"/>
      <dgm:spPr/>
    </dgm:pt>
    <dgm:pt modelId="{B2FC1023-CB1C-4ECA-96EB-0C1D3264FF2A}" type="pres">
      <dgm:prSet presAssocID="{67A70A34-1B0C-48D2-959A-9D97C3875482}" presName="rootText" presStyleLbl="node2" presStyleIdx="0" presStyleCnt="3" custScaleX="322501">
        <dgm:presLayoutVars>
          <dgm:chPref val="3"/>
        </dgm:presLayoutVars>
      </dgm:prSet>
      <dgm:spPr/>
      <dgm:t>
        <a:bodyPr/>
        <a:lstStyle/>
        <a:p>
          <a:pPr rtl="1"/>
          <a:endParaRPr lang="fa-IR"/>
        </a:p>
      </dgm:t>
    </dgm:pt>
    <dgm:pt modelId="{54FFFC2F-EF5E-4468-911C-3A0E62EDF2A2}" type="pres">
      <dgm:prSet presAssocID="{67A70A34-1B0C-48D2-959A-9D97C3875482}" presName="rootConnector" presStyleLbl="node2" presStyleIdx="0" presStyleCnt="3"/>
      <dgm:spPr/>
      <dgm:t>
        <a:bodyPr/>
        <a:lstStyle/>
        <a:p>
          <a:pPr rtl="1"/>
          <a:endParaRPr lang="fa-IR"/>
        </a:p>
      </dgm:t>
    </dgm:pt>
    <dgm:pt modelId="{8B47ACA2-DEA7-4443-83D9-6254FF14006B}" type="pres">
      <dgm:prSet presAssocID="{67A70A34-1B0C-48D2-959A-9D97C3875482}" presName="hierChild4" presStyleCnt="0"/>
      <dgm:spPr/>
    </dgm:pt>
    <dgm:pt modelId="{6A481751-28EC-429C-A4BA-EB975FD07D4E}" type="pres">
      <dgm:prSet presAssocID="{67A70A34-1B0C-48D2-959A-9D97C3875482}" presName="hierChild5" presStyleCnt="0"/>
      <dgm:spPr/>
    </dgm:pt>
    <dgm:pt modelId="{86878625-1776-416B-B2C5-0DEDB00DC5B2}" type="pres">
      <dgm:prSet presAssocID="{A85CD6FB-08B2-4DA6-9F12-38CD8E16F83C}" presName="Name37" presStyleLbl="parChTrans1D2" presStyleIdx="1" presStyleCnt="16"/>
      <dgm:spPr/>
      <dgm:t>
        <a:bodyPr/>
        <a:lstStyle/>
        <a:p>
          <a:pPr rtl="1"/>
          <a:endParaRPr lang="fa-IR"/>
        </a:p>
      </dgm:t>
    </dgm:pt>
    <dgm:pt modelId="{504FB845-BA4C-48C2-87CD-EDA35686F9BE}" type="pres">
      <dgm:prSet presAssocID="{237D43D8-A784-405D-98CF-B1359FC3EFC9}" presName="hierRoot2" presStyleCnt="0">
        <dgm:presLayoutVars>
          <dgm:hierBranch val="init"/>
        </dgm:presLayoutVars>
      </dgm:prSet>
      <dgm:spPr/>
    </dgm:pt>
    <dgm:pt modelId="{66FE25A6-3281-49C0-A16A-8553289706CB}" type="pres">
      <dgm:prSet presAssocID="{237D43D8-A784-405D-98CF-B1359FC3EFC9}" presName="rootComposite" presStyleCnt="0"/>
      <dgm:spPr/>
    </dgm:pt>
    <dgm:pt modelId="{82C15E01-5712-4FBB-82EF-D2BA6B2A484F}" type="pres">
      <dgm:prSet presAssocID="{237D43D8-A784-405D-98CF-B1359FC3EFC9}" presName="rootText" presStyleLbl="node2" presStyleIdx="1" presStyleCnt="3" custScaleX="326818">
        <dgm:presLayoutVars>
          <dgm:chPref val="3"/>
        </dgm:presLayoutVars>
      </dgm:prSet>
      <dgm:spPr/>
      <dgm:t>
        <a:bodyPr/>
        <a:lstStyle/>
        <a:p>
          <a:pPr rtl="1"/>
          <a:endParaRPr lang="fa-IR"/>
        </a:p>
      </dgm:t>
    </dgm:pt>
    <dgm:pt modelId="{8D7C9CB6-6C1C-40ED-BBF0-15E6E848037F}" type="pres">
      <dgm:prSet presAssocID="{237D43D8-A784-405D-98CF-B1359FC3EFC9}" presName="rootConnector" presStyleLbl="node2" presStyleIdx="1" presStyleCnt="3"/>
      <dgm:spPr/>
      <dgm:t>
        <a:bodyPr/>
        <a:lstStyle/>
        <a:p>
          <a:pPr rtl="1"/>
          <a:endParaRPr lang="fa-IR"/>
        </a:p>
      </dgm:t>
    </dgm:pt>
    <dgm:pt modelId="{D9F7446B-53F9-4A1A-80DE-1D5DE6D9A1FA}" type="pres">
      <dgm:prSet presAssocID="{237D43D8-A784-405D-98CF-B1359FC3EFC9}" presName="hierChild4" presStyleCnt="0"/>
      <dgm:spPr/>
    </dgm:pt>
    <dgm:pt modelId="{33F49767-2C52-4E5C-BD1E-A454FF347030}" type="pres">
      <dgm:prSet presAssocID="{237D43D8-A784-405D-98CF-B1359FC3EFC9}" presName="hierChild5" presStyleCnt="0"/>
      <dgm:spPr/>
    </dgm:pt>
    <dgm:pt modelId="{B4AE7EBC-5F4A-4F7A-B0A7-EAB7CBFA4491}" type="pres">
      <dgm:prSet presAssocID="{55443CEE-6EF4-42B7-A283-B77ACDB07BEB}" presName="Name37" presStyleLbl="parChTrans1D2" presStyleIdx="2" presStyleCnt="16"/>
      <dgm:spPr/>
      <dgm:t>
        <a:bodyPr/>
        <a:lstStyle/>
        <a:p>
          <a:pPr rtl="1"/>
          <a:endParaRPr lang="fa-IR"/>
        </a:p>
      </dgm:t>
    </dgm:pt>
    <dgm:pt modelId="{8EDBCBE0-DBDC-4D2D-B653-B891F9DF6EB5}" type="pres">
      <dgm:prSet presAssocID="{37A6213E-816B-4562-A4F1-8BCD1C9CF232}" presName="hierRoot2" presStyleCnt="0">
        <dgm:presLayoutVars>
          <dgm:hierBranch val="init"/>
        </dgm:presLayoutVars>
      </dgm:prSet>
      <dgm:spPr/>
    </dgm:pt>
    <dgm:pt modelId="{373A3514-CE22-4C6E-8713-FC76B219B472}" type="pres">
      <dgm:prSet presAssocID="{37A6213E-816B-4562-A4F1-8BCD1C9CF232}" presName="rootComposite" presStyleCnt="0"/>
      <dgm:spPr/>
    </dgm:pt>
    <dgm:pt modelId="{A830AFBC-3D6F-49FA-8BD4-AC277DBBAD11}" type="pres">
      <dgm:prSet presAssocID="{37A6213E-816B-4562-A4F1-8BCD1C9CF232}" presName="rootText" presStyleLbl="node2" presStyleIdx="2" presStyleCnt="3" custScaleX="289249">
        <dgm:presLayoutVars>
          <dgm:chPref val="3"/>
        </dgm:presLayoutVars>
      </dgm:prSet>
      <dgm:spPr/>
      <dgm:t>
        <a:bodyPr/>
        <a:lstStyle/>
        <a:p>
          <a:pPr rtl="1"/>
          <a:endParaRPr lang="fa-IR"/>
        </a:p>
      </dgm:t>
    </dgm:pt>
    <dgm:pt modelId="{02A968BC-2A67-4EE9-A741-F94E5541040B}" type="pres">
      <dgm:prSet presAssocID="{37A6213E-816B-4562-A4F1-8BCD1C9CF232}" presName="rootConnector" presStyleLbl="node2" presStyleIdx="2" presStyleCnt="3"/>
      <dgm:spPr/>
      <dgm:t>
        <a:bodyPr/>
        <a:lstStyle/>
        <a:p>
          <a:pPr rtl="1"/>
          <a:endParaRPr lang="fa-IR"/>
        </a:p>
      </dgm:t>
    </dgm:pt>
    <dgm:pt modelId="{9731A4AB-782F-4DA4-9752-F7EB15F6F776}" type="pres">
      <dgm:prSet presAssocID="{37A6213E-816B-4562-A4F1-8BCD1C9CF232}" presName="hierChild4" presStyleCnt="0"/>
      <dgm:spPr/>
    </dgm:pt>
    <dgm:pt modelId="{583A7446-4074-42A5-9E64-F5F8175DBC65}" type="pres">
      <dgm:prSet presAssocID="{37A6213E-816B-4562-A4F1-8BCD1C9CF232}" presName="hierChild5" presStyleCnt="0"/>
      <dgm:spPr/>
    </dgm:pt>
    <dgm:pt modelId="{5247775B-6355-421C-A129-D07D9CE0156F}" type="pres">
      <dgm:prSet presAssocID="{4126DAB1-25CD-4388-912A-C25DA0B862E2}" presName="hierChild3" presStyleCnt="0"/>
      <dgm:spPr/>
    </dgm:pt>
    <dgm:pt modelId="{B50E0D18-DD03-4A2F-8D7F-6C3651FB6B39}" type="pres">
      <dgm:prSet presAssocID="{258D3E17-857A-4438-AB75-6AD443FCA362}" presName="Name111" presStyleLbl="parChTrans1D2" presStyleIdx="3" presStyleCnt="16"/>
      <dgm:spPr/>
      <dgm:t>
        <a:bodyPr/>
        <a:lstStyle/>
        <a:p>
          <a:pPr rtl="1"/>
          <a:endParaRPr lang="fa-IR"/>
        </a:p>
      </dgm:t>
    </dgm:pt>
    <dgm:pt modelId="{82BF1F6F-FB59-499E-BFA7-BF6C50F5B1DD}" type="pres">
      <dgm:prSet presAssocID="{F3F45BB2-2833-4308-97BE-09AAACA60FD7}" presName="hierRoot3" presStyleCnt="0">
        <dgm:presLayoutVars>
          <dgm:hierBranch val="init"/>
        </dgm:presLayoutVars>
      </dgm:prSet>
      <dgm:spPr/>
    </dgm:pt>
    <dgm:pt modelId="{E608A0BF-185D-485F-AB58-43E40A70A8B2}" type="pres">
      <dgm:prSet presAssocID="{F3F45BB2-2833-4308-97BE-09AAACA60FD7}" presName="rootComposite3" presStyleCnt="0"/>
      <dgm:spPr/>
    </dgm:pt>
    <dgm:pt modelId="{DE6A087E-1239-45FC-B0AE-BBF8161BFB76}" type="pres">
      <dgm:prSet presAssocID="{F3F45BB2-2833-4308-97BE-09AAACA60FD7}" presName="rootText3" presStyleLbl="asst1" presStyleIdx="0" presStyleCnt="13" custScaleX="366418" custScaleY="90099" custLinFactY="300000" custLinFactNeighborX="-38978" custLinFactNeighborY="388878">
        <dgm:presLayoutVars>
          <dgm:chPref val="3"/>
        </dgm:presLayoutVars>
      </dgm:prSet>
      <dgm:spPr/>
      <dgm:t>
        <a:bodyPr/>
        <a:lstStyle/>
        <a:p>
          <a:pPr rtl="1"/>
          <a:endParaRPr lang="fa-IR"/>
        </a:p>
      </dgm:t>
    </dgm:pt>
    <dgm:pt modelId="{278E7AE2-2E31-4AB9-91A1-3ED28BB9E3A9}" type="pres">
      <dgm:prSet presAssocID="{F3F45BB2-2833-4308-97BE-09AAACA60FD7}" presName="rootConnector3" presStyleLbl="asst1" presStyleIdx="0" presStyleCnt="13"/>
      <dgm:spPr/>
      <dgm:t>
        <a:bodyPr/>
        <a:lstStyle/>
        <a:p>
          <a:pPr rtl="1"/>
          <a:endParaRPr lang="fa-IR"/>
        </a:p>
      </dgm:t>
    </dgm:pt>
    <dgm:pt modelId="{40712061-F641-4FC7-8F34-42C250398A20}" type="pres">
      <dgm:prSet presAssocID="{F3F45BB2-2833-4308-97BE-09AAACA60FD7}" presName="hierChild6" presStyleCnt="0"/>
      <dgm:spPr/>
    </dgm:pt>
    <dgm:pt modelId="{6A53525A-DC65-462F-A91A-5CAF6EF0BC56}" type="pres">
      <dgm:prSet presAssocID="{F3F45BB2-2833-4308-97BE-09AAACA60FD7}" presName="hierChild7" presStyleCnt="0"/>
      <dgm:spPr/>
    </dgm:pt>
    <dgm:pt modelId="{3564974E-CEA3-4EDB-825D-6802C34A9A50}" type="pres">
      <dgm:prSet presAssocID="{73EE03A8-7E6E-4C7A-AEAC-8C552936E96F}" presName="Name111" presStyleLbl="parChTrans1D2" presStyleIdx="4" presStyleCnt="16"/>
      <dgm:spPr/>
      <dgm:t>
        <a:bodyPr/>
        <a:lstStyle/>
        <a:p>
          <a:pPr rtl="1"/>
          <a:endParaRPr lang="fa-IR"/>
        </a:p>
      </dgm:t>
    </dgm:pt>
    <dgm:pt modelId="{3A5FD821-A861-41AB-9BC6-BB159ED29652}" type="pres">
      <dgm:prSet presAssocID="{5D6B5A32-D4C1-4208-AEAE-E550787DAFF3}" presName="hierRoot3" presStyleCnt="0">
        <dgm:presLayoutVars>
          <dgm:hierBranch val="init"/>
        </dgm:presLayoutVars>
      </dgm:prSet>
      <dgm:spPr/>
    </dgm:pt>
    <dgm:pt modelId="{9C4D244A-ABC8-464F-9C94-7BE933E4057D}" type="pres">
      <dgm:prSet presAssocID="{5D6B5A32-D4C1-4208-AEAE-E550787DAFF3}" presName="rootComposite3" presStyleCnt="0"/>
      <dgm:spPr/>
    </dgm:pt>
    <dgm:pt modelId="{35DC9A9B-18AF-47C5-B5DC-25A868A1BD59}" type="pres">
      <dgm:prSet presAssocID="{5D6B5A32-D4C1-4208-AEAE-E550787DAFF3}" presName="rootText3" presStyleLbl="asst1" presStyleIdx="1" presStyleCnt="13" custScaleX="369179" custLinFactNeighborX="8737" custLinFactNeighborY="-2843">
        <dgm:presLayoutVars>
          <dgm:chPref val="3"/>
        </dgm:presLayoutVars>
      </dgm:prSet>
      <dgm:spPr/>
      <dgm:t>
        <a:bodyPr/>
        <a:lstStyle/>
        <a:p>
          <a:pPr rtl="1"/>
          <a:endParaRPr lang="fa-IR"/>
        </a:p>
      </dgm:t>
    </dgm:pt>
    <dgm:pt modelId="{FC5828DA-690A-4613-87AC-AC85BD7872A8}" type="pres">
      <dgm:prSet presAssocID="{5D6B5A32-D4C1-4208-AEAE-E550787DAFF3}" presName="rootConnector3" presStyleLbl="asst1" presStyleIdx="1" presStyleCnt="13"/>
      <dgm:spPr/>
      <dgm:t>
        <a:bodyPr/>
        <a:lstStyle/>
        <a:p>
          <a:pPr rtl="1"/>
          <a:endParaRPr lang="fa-IR"/>
        </a:p>
      </dgm:t>
    </dgm:pt>
    <dgm:pt modelId="{893774C2-6442-4FC8-9036-386A1F5FF1D4}" type="pres">
      <dgm:prSet presAssocID="{5D6B5A32-D4C1-4208-AEAE-E550787DAFF3}" presName="hierChild6" presStyleCnt="0"/>
      <dgm:spPr/>
    </dgm:pt>
    <dgm:pt modelId="{67AB87EF-9565-4652-819E-2D43B2455256}" type="pres">
      <dgm:prSet presAssocID="{5D6B5A32-D4C1-4208-AEAE-E550787DAFF3}" presName="hierChild7" presStyleCnt="0"/>
      <dgm:spPr/>
    </dgm:pt>
    <dgm:pt modelId="{BB28E75C-BE25-40A0-9530-10D26DFEF561}" type="pres">
      <dgm:prSet presAssocID="{89A15142-09A1-4E90-BC15-7BFB71D27DAC}" presName="Name111" presStyleLbl="parChTrans1D2" presStyleIdx="5" presStyleCnt="16"/>
      <dgm:spPr/>
      <dgm:t>
        <a:bodyPr/>
        <a:lstStyle/>
        <a:p>
          <a:pPr rtl="1"/>
          <a:endParaRPr lang="fa-IR"/>
        </a:p>
      </dgm:t>
    </dgm:pt>
    <dgm:pt modelId="{A027FFE4-8351-4162-A8BE-18C73DF0F846}" type="pres">
      <dgm:prSet presAssocID="{E5F03E2D-4D0C-429D-A1E0-37867302DB1F}" presName="hierRoot3" presStyleCnt="0">
        <dgm:presLayoutVars>
          <dgm:hierBranch val="init"/>
        </dgm:presLayoutVars>
      </dgm:prSet>
      <dgm:spPr/>
    </dgm:pt>
    <dgm:pt modelId="{4C24B7A8-2B92-42FD-A007-A31A757C6968}" type="pres">
      <dgm:prSet presAssocID="{E5F03E2D-4D0C-429D-A1E0-37867302DB1F}" presName="rootComposite3" presStyleCnt="0"/>
      <dgm:spPr/>
    </dgm:pt>
    <dgm:pt modelId="{B5F1DF63-F17E-4782-81EA-3B1CB32640BE}" type="pres">
      <dgm:prSet presAssocID="{E5F03E2D-4D0C-429D-A1E0-37867302DB1F}" presName="rootText3" presStyleLbl="asst1" presStyleIdx="2" presStyleCnt="13" custScaleX="365705" custLinFactX="200000" custLinFactY="100000" custLinFactNeighborX="210424" custLinFactNeighborY="178367">
        <dgm:presLayoutVars>
          <dgm:chPref val="3"/>
        </dgm:presLayoutVars>
      </dgm:prSet>
      <dgm:spPr/>
      <dgm:t>
        <a:bodyPr/>
        <a:lstStyle/>
        <a:p>
          <a:pPr rtl="1"/>
          <a:endParaRPr lang="fa-IR"/>
        </a:p>
      </dgm:t>
    </dgm:pt>
    <dgm:pt modelId="{05FE753A-0341-44AA-A1F8-9EEA9A5BD0F3}" type="pres">
      <dgm:prSet presAssocID="{E5F03E2D-4D0C-429D-A1E0-37867302DB1F}" presName="rootConnector3" presStyleLbl="asst1" presStyleIdx="2" presStyleCnt="13"/>
      <dgm:spPr/>
      <dgm:t>
        <a:bodyPr/>
        <a:lstStyle/>
        <a:p>
          <a:pPr rtl="1"/>
          <a:endParaRPr lang="fa-IR"/>
        </a:p>
      </dgm:t>
    </dgm:pt>
    <dgm:pt modelId="{3EE4BDAF-CD64-4007-8E22-4F2B0621F187}" type="pres">
      <dgm:prSet presAssocID="{E5F03E2D-4D0C-429D-A1E0-37867302DB1F}" presName="hierChild6" presStyleCnt="0"/>
      <dgm:spPr/>
    </dgm:pt>
    <dgm:pt modelId="{5B0A8B2F-EA3D-49CF-9958-8AA804F643B1}" type="pres">
      <dgm:prSet presAssocID="{E5F03E2D-4D0C-429D-A1E0-37867302DB1F}" presName="hierChild7" presStyleCnt="0"/>
      <dgm:spPr/>
    </dgm:pt>
    <dgm:pt modelId="{92D7978F-49F9-452B-8EDE-0D426E7C64D9}" type="pres">
      <dgm:prSet presAssocID="{10B59ADF-24C2-4F7B-BB8E-69E7B6384D8A}" presName="Name111" presStyleLbl="parChTrans1D2" presStyleIdx="6" presStyleCnt="16"/>
      <dgm:spPr/>
      <dgm:t>
        <a:bodyPr/>
        <a:lstStyle/>
        <a:p>
          <a:pPr rtl="1"/>
          <a:endParaRPr lang="fa-IR"/>
        </a:p>
      </dgm:t>
    </dgm:pt>
    <dgm:pt modelId="{0838E531-9CEA-4025-9F4F-B845968481A8}" type="pres">
      <dgm:prSet presAssocID="{DD90A321-BFEA-4C14-BADF-D16B483F6588}" presName="hierRoot3" presStyleCnt="0">
        <dgm:presLayoutVars>
          <dgm:hierBranch val="init"/>
        </dgm:presLayoutVars>
      </dgm:prSet>
      <dgm:spPr/>
    </dgm:pt>
    <dgm:pt modelId="{0B05ACD2-491A-4BCC-8227-C6DDF16E0D74}" type="pres">
      <dgm:prSet presAssocID="{DD90A321-BFEA-4C14-BADF-D16B483F6588}" presName="rootComposite3" presStyleCnt="0"/>
      <dgm:spPr/>
    </dgm:pt>
    <dgm:pt modelId="{765482DF-7425-471C-A7CF-C0ABD9F5A6DC}" type="pres">
      <dgm:prSet presAssocID="{DD90A321-BFEA-4C14-BADF-D16B483F6588}" presName="rootText3" presStyleLbl="asst1" presStyleIdx="3" presStyleCnt="13" custScaleX="376796" custLinFactY="200000" custLinFactNeighborX="12193" custLinFactNeighborY="213025">
        <dgm:presLayoutVars>
          <dgm:chPref val="3"/>
        </dgm:presLayoutVars>
      </dgm:prSet>
      <dgm:spPr/>
      <dgm:t>
        <a:bodyPr/>
        <a:lstStyle/>
        <a:p>
          <a:pPr rtl="1"/>
          <a:endParaRPr lang="fa-IR"/>
        </a:p>
      </dgm:t>
    </dgm:pt>
    <dgm:pt modelId="{2CCE2067-2C8A-427A-8EFE-2041C21E33CF}" type="pres">
      <dgm:prSet presAssocID="{DD90A321-BFEA-4C14-BADF-D16B483F6588}" presName="rootConnector3" presStyleLbl="asst1" presStyleIdx="3" presStyleCnt="13"/>
      <dgm:spPr/>
      <dgm:t>
        <a:bodyPr/>
        <a:lstStyle/>
        <a:p>
          <a:pPr rtl="1"/>
          <a:endParaRPr lang="fa-IR"/>
        </a:p>
      </dgm:t>
    </dgm:pt>
    <dgm:pt modelId="{6FD9D779-C5D3-4C1C-8089-481029435F75}" type="pres">
      <dgm:prSet presAssocID="{DD90A321-BFEA-4C14-BADF-D16B483F6588}" presName="hierChild6" presStyleCnt="0"/>
      <dgm:spPr/>
    </dgm:pt>
    <dgm:pt modelId="{3BCCF40C-2B3B-4039-9201-73B3678BC985}" type="pres">
      <dgm:prSet presAssocID="{DD90A321-BFEA-4C14-BADF-D16B483F6588}" presName="hierChild7" presStyleCnt="0"/>
      <dgm:spPr/>
    </dgm:pt>
    <dgm:pt modelId="{20B162DB-87DC-465C-AD0C-407A33F8A41C}" type="pres">
      <dgm:prSet presAssocID="{6C878076-4D66-4B66-BED2-9980661801A6}" presName="Name111" presStyleLbl="parChTrans1D2" presStyleIdx="7" presStyleCnt="16"/>
      <dgm:spPr/>
      <dgm:t>
        <a:bodyPr/>
        <a:lstStyle/>
        <a:p>
          <a:pPr rtl="1"/>
          <a:endParaRPr lang="fa-IR"/>
        </a:p>
      </dgm:t>
    </dgm:pt>
    <dgm:pt modelId="{174E407F-1382-4C55-9A3E-6325572C4546}" type="pres">
      <dgm:prSet presAssocID="{5B59BDA1-76D2-48BB-AC2D-5606A856EE9E}" presName="hierRoot3" presStyleCnt="0">
        <dgm:presLayoutVars>
          <dgm:hierBranch val="init"/>
        </dgm:presLayoutVars>
      </dgm:prSet>
      <dgm:spPr/>
    </dgm:pt>
    <dgm:pt modelId="{D361C2E0-2662-426E-B1BF-3AA55A735B31}" type="pres">
      <dgm:prSet presAssocID="{5B59BDA1-76D2-48BB-AC2D-5606A856EE9E}" presName="rootComposite3" presStyleCnt="0"/>
      <dgm:spPr/>
    </dgm:pt>
    <dgm:pt modelId="{AFFC3F32-BB66-4035-845B-351A43D0EE37}" type="pres">
      <dgm:prSet presAssocID="{5B59BDA1-76D2-48BB-AC2D-5606A856EE9E}" presName="rootText3" presStyleLbl="asst1" presStyleIdx="4" presStyleCnt="13" custScaleX="378588" custLinFactX="200000" custLinFactNeighborX="208325" custLinFactNeighborY="-2106">
        <dgm:presLayoutVars>
          <dgm:chPref val="3"/>
        </dgm:presLayoutVars>
      </dgm:prSet>
      <dgm:spPr/>
      <dgm:t>
        <a:bodyPr/>
        <a:lstStyle/>
        <a:p>
          <a:pPr rtl="1"/>
          <a:endParaRPr lang="fa-IR"/>
        </a:p>
      </dgm:t>
    </dgm:pt>
    <dgm:pt modelId="{D6A2FA23-9D81-4918-9189-0CDD62A4380E}" type="pres">
      <dgm:prSet presAssocID="{5B59BDA1-76D2-48BB-AC2D-5606A856EE9E}" presName="rootConnector3" presStyleLbl="asst1" presStyleIdx="4" presStyleCnt="13"/>
      <dgm:spPr/>
      <dgm:t>
        <a:bodyPr/>
        <a:lstStyle/>
        <a:p>
          <a:pPr rtl="1"/>
          <a:endParaRPr lang="fa-IR"/>
        </a:p>
      </dgm:t>
    </dgm:pt>
    <dgm:pt modelId="{3691BCBF-2EC3-404A-AAA8-6DACE09D400A}" type="pres">
      <dgm:prSet presAssocID="{5B59BDA1-76D2-48BB-AC2D-5606A856EE9E}" presName="hierChild6" presStyleCnt="0"/>
      <dgm:spPr/>
    </dgm:pt>
    <dgm:pt modelId="{417893A9-AF0A-4573-BB46-959BC7AE0332}" type="pres">
      <dgm:prSet presAssocID="{5B59BDA1-76D2-48BB-AC2D-5606A856EE9E}" presName="hierChild7" presStyleCnt="0"/>
      <dgm:spPr/>
    </dgm:pt>
    <dgm:pt modelId="{7F35AAA5-375E-484B-82D0-D54DA8481674}" type="pres">
      <dgm:prSet presAssocID="{6BB98120-E657-4F06-9502-F5CE9820E341}" presName="Name111" presStyleLbl="parChTrans1D2" presStyleIdx="8" presStyleCnt="16"/>
      <dgm:spPr/>
      <dgm:t>
        <a:bodyPr/>
        <a:lstStyle/>
        <a:p>
          <a:pPr rtl="1"/>
          <a:endParaRPr lang="fa-IR"/>
        </a:p>
      </dgm:t>
    </dgm:pt>
    <dgm:pt modelId="{0C7C13F1-42F7-46CF-AC46-D6EEDF70E9D6}" type="pres">
      <dgm:prSet presAssocID="{4C198551-58CE-41C7-96CE-024FD8D778A6}" presName="hierRoot3" presStyleCnt="0">
        <dgm:presLayoutVars>
          <dgm:hierBranch val="init"/>
        </dgm:presLayoutVars>
      </dgm:prSet>
      <dgm:spPr/>
    </dgm:pt>
    <dgm:pt modelId="{9000FD0C-CDD4-41DF-86B5-C2DD9DBE9E89}" type="pres">
      <dgm:prSet presAssocID="{4C198551-58CE-41C7-96CE-024FD8D778A6}" presName="rootComposite3" presStyleCnt="0"/>
      <dgm:spPr/>
    </dgm:pt>
    <dgm:pt modelId="{F3969686-88B8-4AFD-BDB4-0CFA936C59B1}" type="pres">
      <dgm:prSet presAssocID="{4C198551-58CE-41C7-96CE-024FD8D778A6}" presName="rootText3" presStyleLbl="asst1" presStyleIdx="5" presStyleCnt="13" custScaleX="416528" custLinFactX="-200000" custLinFactY="-43676" custLinFactNeighborX="-292170" custLinFactNeighborY="-100000">
        <dgm:presLayoutVars>
          <dgm:chPref val="3"/>
        </dgm:presLayoutVars>
      </dgm:prSet>
      <dgm:spPr/>
      <dgm:t>
        <a:bodyPr/>
        <a:lstStyle/>
        <a:p>
          <a:pPr rtl="1"/>
          <a:endParaRPr lang="fa-IR"/>
        </a:p>
      </dgm:t>
    </dgm:pt>
    <dgm:pt modelId="{C162B120-F9E6-4ACD-95DF-C448E2C5883A}" type="pres">
      <dgm:prSet presAssocID="{4C198551-58CE-41C7-96CE-024FD8D778A6}" presName="rootConnector3" presStyleLbl="asst1" presStyleIdx="5" presStyleCnt="13"/>
      <dgm:spPr/>
      <dgm:t>
        <a:bodyPr/>
        <a:lstStyle/>
        <a:p>
          <a:pPr rtl="1"/>
          <a:endParaRPr lang="fa-IR"/>
        </a:p>
      </dgm:t>
    </dgm:pt>
    <dgm:pt modelId="{DDB08305-4AAA-4254-90ED-1D3768396BB7}" type="pres">
      <dgm:prSet presAssocID="{4C198551-58CE-41C7-96CE-024FD8D778A6}" presName="hierChild6" presStyleCnt="0"/>
      <dgm:spPr/>
    </dgm:pt>
    <dgm:pt modelId="{24BF9650-1744-4943-870A-FE58768E262C}" type="pres">
      <dgm:prSet presAssocID="{4C198551-58CE-41C7-96CE-024FD8D778A6}" presName="hierChild7" presStyleCnt="0"/>
      <dgm:spPr/>
    </dgm:pt>
    <dgm:pt modelId="{B63FFA8D-B093-4E4D-A59B-13604BB18B42}" type="pres">
      <dgm:prSet presAssocID="{F349D5FA-16E5-4B04-AD08-434929CA47B9}" presName="Name111" presStyleLbl="parChTrans1D2" presStyleIdx="9" presStyleCnt="16"/>
      <dgm:spPr/>
      <dgm:t>
        <a:bodyPr/>
        <a:lstStyle/>
        <a:p>
          <a:pPr rtl="1"/>
          <a:endParaRPr lang="fa-IR"/>
        </a:p>
      </dgm:t>
    </dgm:pt>
    <dgm:pt modelId="{97983C49-A2E1-45FF-A51C-4972623A73A9}" type="pres">
      <dgm:prSet presAssocID="{BDCA6183-272A-413A-ABAB-C9B85EF54D1F}" presName="hierRoot3" presStyleCnt="0">
        <dgm:presLayoutVars>
          <dgm:hierBranch val="init"/>
        </dgm:presLayoutVars>
      </dgm:prSet>
      <dgm:spPr/>
    </dgm:pt>
    <dgm:pt modelId="{A200DB7C-1E0D-44BD-942A-8F7E75A1A3C9}" type="pres">
      <dgm:prSet presAssocID="{BDCA6183-272A-413A-ABAB-C9B85EF54D1F}" presName="rootComposite3" presStyleCnt="0"/>
      <dgm:spPr/>
    </dgm:pt>
    <dgm:pt modelId="{BE6D7BA6-452B-44FA-BFF9-10C3483E9CD1}" type="pres">
      <dgm:prSet presAssocID="{BDCA6183-272A-413A-ABAB-C9B85EF54D1F}" presName="rootText3" presStyleLbl="asst1" presStyleIdx="6" presStyleCnt="13" custScaleX="242478" custLinFactY="-44106" custLinFactNeighborX="82203" custLinFactNeighborY="-100000">
        <dgm:presLayoutVars>
          <dgm:chPref val="3"/>
        </dgm:presLayoutVars>
      </dgm:prSet>
      <dgm:spPr/>
      <dgm:t>
        <a:bodyPr/>
        <a:lstStyle/>
        <a:p>
          <a:pPr rtl="1"/>
          <a:endParaRPr lang="fa-IR"/>
        </a:p>
      </dgm:t>
    </dgm:pt>
    <dgm:pt modelId="{B54A528F-E9CA-4E34-9DE3-59B4C2ADF580}" type="pres">
      <dgm:prSet presAssocID="{BDCA6183-272A-413A-ABAB-C9B85EF54D1F}" presName="rootConnector3" presStyleLbl="asst1" presStyleIdx="6" presStyleCnt="13"/>
      <dgm:spPr/>
      <dgm:t>
        <a:bodyPr/>
        <a:lstStyle/>
        <a:p>
          <a:pPr rtl="1"/>
          <a:endParaRPr lang="fa-IR"/>
        </a:p>
      </dgm:t>
    </dgm:pt>
    <dgm:pt modelId="{809A4BDA-6108-4540-AB4A-24218EC27C0A}" type="pres">
      <dgm:prSet presAssocID="{BDCA6183-272A-413A-ABAB-C9B85EF54D1F}" presName="hierChild6" presStyleCnt="0"/>
      <dgm:spPr/>
    </dgm:pt>
    <dgm:pt modelId="{C8C41A80-8664-4011-A26C-4B583293351F}" type="pres">
      <dgm:prSet presAssocID="{BDCA6183-272A-413A-ABAB-C9B85EF54D1F}" presName="hierChild7" presStyleCnt="0"/>
      <dgm:spPr/>
    </dgm:pt>
    <dgm:pt modelId="{7866FDF4-C0E9-4497-8AC4-4EE01F891EEC}" type="pres">
      <dgm:prSet presAssocID="{D1B8B9A8-B47D-49D2-B7CC-D4E1D9EBE6EF}" presName="Name111" presStyleLbl="parChTrans1D2" presStyleIdx="10" presStyleCnt="16"/>
      <dgm:spPr/>
      <dgm:t>
        <a:bodyPr/>
        <a:lstStyle/>
        <a:p>
          <a:pPr rtl="1"/>
          <a:endParaRPr lang="fa-IR"/>
        </a:p>
      </dgm:t>
    </dgm:pt>
    <dgm:pt modelId="{B9F36FE8-73E2-40C1-BBEF-096CC975C561}" type="pres">
      <dgm:prSet presAssocID="{52A967D6-49BC-47AC-8DC1-A53EB0F94C2B}" presName="hierRoot3" presStyleCnt="0">
        <dgm:presLayoutVars>
          <dgm:hierBranch val="init"/>
        </dgm:presLayoutVars>
      </dgm:prSet>
      <dgm:spPr/>
    </dgm:pt>
    <dgm:pt modelId="{27760866-A3A0-4BFD-A7A4-A88B0605C7A7}" type="pres">
      <dgm:prSet presAssocID="{52A967D6-49BC-47AC-8DC1-A53EB0F94C2B}" presName="rootComposite3" presStyleCnt="0"/>
      <dgm:spPr/>
    </dgm:pt>
    <dgm:pt modelId="{7C2AB034-8A11-4707-B139-5C27BB330E8A}" type="pres">
      <dgm:prSet presAssocID="{52A967D6-49BC-47AC-8DC1-A53EB0F94C2B}" presName="rootText3" presStyleLbl="asst1" presStyleIdx="7" presStyleCnt="13" custScaleX="390333" custLinFactY="198340" custLinFactNeighborX="14497" custLinFactNeighborY="200000">
        <dgm:presLayoutVars>
          <dgm:chPref val="3"/>
        </dgm:presLayoutVars>
      </dgm:prSet>
      <dgm:spPr/>
      <dgm:t>
        <a:bodyPr/>
        <a:lstStyle/>
        <a:p>
          <a:pPr rtl="1"/>
          <a:endParaRPr lang="fa-IR"/>
        </a:p>
      </dgm:t>
    </dgm:pt>
    <dgm:pt modelId="{C48612D6-C3C7-45C3-AB9B-9EE5D0F07F5A}" type="pres">
      <dgm:prSet presAssocID="{52A967D6-49BC-47AC-8DC1-A53EB0F94C2B}" presName="rootConnector3" presStyleLbl="asst1" presStyleIdx="7" presStyleCnt="13"/>
      <dgm:spPr/>
      <dgm:t>
        <a:bodyPr/>
        <a:lstStyle/>
        <a:p>
          <a:pPr rtl="1"/>
          <a:endParaRPr lang="fa-IR"/>
        </a:p>
      </dgm:t>
    </dgm:pt>
    <dgm:pt modelId="{8A5EBCDE-5562-4952-B8B7-3CF9A94EEEB3}" type="pres">
      <dgm:prSet presAssocID="{52A967D6-49BC-47AC-8DC1-A53EB0F94C2B}" presName="hierChild6" presStyleCnt="0"/>
      <dgm:spPr/>
    </dgm:pt>
    <dgm:pt modelId="{BDB1CC24-BD09-4924-BE35-9243DCE21EF3}" type="pres">
      <dgm:prSet presAssocID="{52A967D6-49BC-47AC-8DC1-A53EB0F94C2B}" presName="hierChild7" presStyleCnt="0"/>
      <dgm:spPr/>
    </dgm:pt>
    <dgm:pt modelId="{FA8EC4AB-D653-45B0-BBB8-9414D1B5E270}" type="pres">
      <dgm:prSet presAssocID="{629426AC-BF90-457E-81DA-455E219E5F33}" presName="Name111" presStyleLbl="parChTrans1D2" presStyleIdx="11" presStyleCnt="16"/>
      <dgm:spPr/>
      <dgm:t>
        <a:bodyPr/>
        <a:lstStyle/>
        <a:p>
          <a:pPr rtl="1"/>
          <a:endParaRPr lang="fa-IR"/>
        </a:p>
      </dgm:t>
    </dgm:pt>
    <dgm:pt modelId="{8A3FDAFE-0393-4042-870B-800800E58C1E}" type="pres">
      <dgm:prSet presAssocID="{602D5C5B-44AC-4CA0-AF92-A3F9B81BE825}" presName="hierRoot3" presStyleCnt="0">
        <dgm:presLayoutVars>
          <dgm:hierBranch val="init"/>
        </dgm:presLayoutVars>
      </dgm:prSet>
      <dgm:spPr/>
    </dgm:pt>
    <dgm:pt modelId="{E025242D-5CF4-4551-AD15-E28ACCF42030}" type="pres">
      <dgm:prSet presAssocID="{602D5C5B-44AC-4CA0-AF92-A3F9B81BE825}" presName="rootComposite3" presStyleCnt="0"/>
      <dgm:spPr/>
    </dgm:pt>
    <dgm:pt modelId="{1142A5CB-85CF-4EF1-BE98-3C1D43A36FFE}" type="pres">
      <dgm:prSet presAssocID="{602D5C5B-44AC-4CA0-AF92-A3F9B81BE825}" presName="rootText3" presStyleLbl="asst1" presStyleIdx="8" presStyleCnt="13" custScaleX="234567" custLinFactNeighborX="92203" custLinFactNeighborY="-12183">
        <dgm:presLayoutVars>
          <dgm:chPref val="3"/>
        </dgm:presLayoutVars>
      </dgm:prSet>
      <dgm:spPr/>
      <dgm:t>
        <a:bodyPr/>
        <a:lstStyle/>
        <a:p>
          <a:pPr rtl="1"/>
          <a:endParaRPr lang="fa-IR"/>
        </a:p>
      </dgm:t>
    </dgm:pt>
    <dgm:pt modelId="{2F4E0C64-BE20-4E19-8B29-BDF2D02FC63A}" type="pres">
      <dgm:prSet presAssocID="{602D5C5B-44AC-4CA0-AF92-A3F9B81BE825}" presName="rootConnector3" presStyleLbl="asst1" presStyleIdx="8" presStyleCnt="13"/>
      <dgm:spPr/>
      <dgm:t>
        <a:bodyPr/>
        <a:lstStyle/>
        <a:p>
          <a:pPr rtl="1"/>
          <a:endParaRPr lang="fa-IR"/>
        </a:p>
      </dgm:t>
    </dgm:pt>
    <dgm:pt modelId="{EE3E46FD-68FA-4BBA-B29C-236D4BD37E94}" type="pres">
      <dgm:prSet presAssocID="{602D5C5B-44AC-4CA0-AF92-A3F9B81BE825}" presName="hierChild6" presStyleCnt="0"/>
      <dgm:spPr/>
    </dgm:pt>
    <dgm:pt modelId="{C15E1E42-B616-47D7-97CE-D48C08C61328}" type="pres">
      <dgm:prSet presAssocID="{602D5C5B-44AC-4CA0-AF92-A3F9B81BE825}" presName="hierChild7" presStyleCnt="0"/>
      <dgm:spPr/>
    </dgm:pt>
    <dgm:pt modelId="{66DC37E3-DBEF-46F3-9491-46BD48140FFF}" type="pres">
      <dgm:prSet presAssocID="{EABB8710-11F4-4BAC-B118-8934846D3A35}" presName="Name111" presStyleLbl="parChTrans1D2" presStyleIdx="12" presStyleCnt="16"/>
      <dgm:spPr/>
      <dgm:t>
        <a:bodyPr/>
        <a:lstStyle/>
        <a:p>
          <a:pPr rtl="1"/>
          <a:endParaRPr lang="fa-IR"/>
        </a:p>
      </dgm:t>
    </dgm:pt>
    <dgm:pt modelId="{34FE75CE-91B0-468A-BB00-9CFA6AD401E1}" type="pres">
      <dgm:prSet presAssocID="{0DBA4612-20EC-4108-BCB5-01700D82BCF8}" presName="hierRoot3" presStyleCnt="0">
        <dgm:presLayoutVars>
          <dgm:hierBranch val="init"/>
        </dgm:presLayoutVars>
      </dgm:prSet>
      <dgm:spPr/>
    </dgm:pt>
    <dgm:pt modelId="{3255B45F-7C9E-4CB7-AE25-1DD356688CFC}" type="pres">
      <dgm:prSet presAssocID="{0DBA4612-20EC-4108-BCB5-01700D82BCF8}" presName="rootComposite3" presStyleCnt="0"/>
      <dgm:spPr/>
    </dgm:pt>
    <dgm:pt modelId="{D2112EE9-991C-4F0F-8C9B-6EAF5495887B}" type="pres">
      <dgm:prSet presAssocID="{0DBA4612-20EC-4108-BCB5-01700D82BCF8}" presName="rootText3" presStyleLbl="asst1" presStyleIdx="9" presStyleCnt="13" custScaleX="246985" custLinFactX="-120593" custLinFactY="-46841" custLinFactNeighborX="-200000" custLinFactNeighborY="-100000">
        <dgm:presLayoutVars>
          <dgm:chPref val="3"/>
        </dgm:presLayoutVars>
      </dgm:prSet>
      <dgm:spPr/>
      <dgm:t>
        <a:bodyPr/>
        <a:lstStyle/>
        <a:p>
          <a:pPr rtl="1"/>
          <a:endParaRPr lang="fa-IR"/>
        </a:p>
      </dgm:t>
    </dgm:pt>
    <dgm:pt modelId="{CA2A1931-FAFD-4DD5-84D0-B307351F87D8}" type="pres">
      <dgm:prSet presAssocID="{0DBA4612-20EC-4108-BCB5-01700D82BCF8}" presName="rootConnector3" presStyleLbl="asst1" presStyleIdx="9" presStyleCnt="13"/>
      <dgm:spPr/>
      <dgm:t>
        <a:bodyPr/>
        <a:lstStyle/>
        <a:p>
          <a:pPr rtl="1"/>
          <a:endParaRPr lang="fa-IR"/>
        </a:p>
      </dgm:t>
    </dgm:pt>
    <dgm:pt modelId="{D3A55378-E67D-46CE-96BD-182F5723D940}" type="pres">
      <dgm:prSet presAssocID="{0DBA4612-20EC-4108-BCB5-01700D82BCF8}" presName="hierChild6" presStyleCnt="0"/>
      <dgm:spPr/>
    </dgm:pt>
    <dgm:pt modelId="{BEEA379C-33DA-4071-8C72-CC1FBB90C234}" type="pres">
      <dgm:prSet presAssocID="{0DBA4612-20EC-4108-BCB5-01700D82BCF8}" presName="hierChild7" presStyleCnt="0"/>
      <dgm:spPr/>
    </dgm:pt>
    <dgm:pt modelId="{895D045B-36D0-4E18-B390-524D9E715E75}" type="pres">
      <dgm:prSet presAssocID="{8E818930-52D1-4CA7-A879-3BC0686D2119}" presName="Name111" presStyleLbl="parChTrans1D2" presStyleIdx="13" presStyleCnt="16"/>
      <dgm:spPr/>
      <dgm:t>
        <a:bodyPr/>
        <a:lstStyle/>
        <a:p>
          <a:pPr rtl="1"/>
          <a:endParaRPr lang="fa-IR"/>
        </a:p>
      </dgm:t>
    </dgm:pt>
    <dgm:pt modelId="{6122BDC3-84C1-42CB-B362-6F561874EBCF}" type="pres">
      <dgm:prSet presAssocID="{4C813207-EDF7-4B09-831E-EE99A28D6407}" presName="hierRoot3" presStyleCnt="0">
        <dgm:presLayoutVars>
          <dgm:hierBranch val="init"/>
        </dgm:presLayoutVars>
      </dgm:prSet>
      <dgm:spPr/>
    </dgm:pt>
    <dgm:pt modelId="{863CC510-403F-4864-B745-6B0AF879708F}" type="pres">
      <dgm:prSet presAssocID="{4C813207-EDF7-4B09-831E-EE99A28D6407}" presName="rootComposite3" presStyleCnt="0"/>
      <dgm:spPr/>
    </dgm:pt>
    <dgm:pt modelId="{149059C4-6962-473A-9BC8-83E9991EC47A}" type="pres">
      <dgm:prSet presAssocID="{4C813207-EDF7-4B09-831E-EE99A28D6407}" presName="rootText3" presStyleLbl="asst1" presStyleIdx="10" presStyleCnt="13" custScaleX="373246" custLinFactX="200000" custLinFactNeighborX="213335" custLinFactNeighborY="-20317">
        <dgm:presLayoutVars>
          <dgm:chPref val="3"/>
        </dgm:presLayoutVars>
      </dgm:prSet>
      <dgm:spPr/>
      <dgm:t>
        <a:bodyPr/>
        <a:lstStyle/>
        <a:p>
          <a:pPr rtl="1"/>
          <a:endParaRPr lang="fa-IR"/>
        </a:p>
      </dgm:t>
    </dgm:pt>
    <dgm:pt modelId="{58D82DD0-703A-47FC-8021-5AA8D65F517A}" type="pres">
      <dgm:prSet presAssocID="{4C813207-EDF7-4B09-831E-EE99A28D6407}" presName="rootConnector3" presStyleLbl="asst1" presStyleIdx="10" presStyleCnt="13"/>
      <dgm:spPr/>
      <dgm:t>
        <a:bodyPr/>
        <a:lstStyle/>
        <a:p>
          <a:pPr rtl="1"/>
          <a:endParaRPr lang="fa-IR"/>
        </a:p>
      </dgm:t>
    </dgm:pt>
    <dgm:pt modelId="{3D0F4511-1D33-401A-A684-1FDFD23E9BF0}" type="pres">
      <dgm:prSet presAssocID="{4C813207-EDF7-4B09-831E-EE99A28D6407}" presName="hierChild6" presStyleCnt="0"/>
      <dgm:spPr/>
    </dgm:pt>
    <dgm:pt modelId="{D14DCC28-2759-4E39-B506-82C133E0179F}" type="pres">
      <dgm:prSet presAssocID="{4C813207-EDF7-4B09-831E-EE99A28D6407}" presName="hierChild7" presStyleCnt="0"/>
      <dgm:spPr/>
    </dgm:pt>
    <dgm:pt modelId="{D91CD336-5A91-48C3-B9EE-24109690A324}" type="pres">
      <dgm:prSet presAssocID="{414291EF-28AC-477D-9688-129240BFEFE7}" presName="Name111" presStyleLbl="parChTrans1D2" presStyleIdx="14" presStyleCnt="16"/>
      <dgm:spPr/>
      <dgm:t>
        <a:bodyPr/>
        <a:lstStyle/>
        <a:p>
          <a:pPr rtl="1"/>
          <a:endParaRPr lang="fa-IR"/>
        </a:p>
      </dgm:t>
    </dgm:pt>
    <dgm:pt modelId="{DAD7C7D4-77A1-45EC-BEBD-FBFC642709E5}" type="pres">
      <dgm:prSet presAssocID="{79D08ED1-0A56-49D6-8011-595F6AA35F30}" presName="hierRoot3" presStyleCnt="0">
        <dgm:presLayoutVars>
          <dgm:hierBranch val="init"/>
        </dgm:presLayoutVars>
      </dgm:prSet>
      <dgm:spPr/>
    </dgm:pt>
    <dgm:pt modelId="{27295C06-B12F-48B1-A227-7182C6EFF9AB}" type="pres">
      <dgm:prSet presAssocID="{79D08ED1-0A56-49D6-8011-595F6AA35F30}" presName="rootComposite3" presStyleCnt="0"/>
      <dgm:spPr/>
    </dgm:pt>
    <dgm:pt modelId="{78A3395B-282D-463F-BE51-F631F8F77388}" type="pres">
      <dgm:prSet presAssocID="{79D08ED1-0A56-49D6-8011-595F6AA35F30}" presName="rootText3" presStyleLbl="asst1" presStyleIdx="11" presStyleCnt="13" custScaleX="366130" custScaleY="113481" custLinFactY="-278185" custLinFactNeighborX="8737" custLinFactNeighborY="-300000">
        <dgm:presLayoutVars>
          <dgm:chPref val="3"/>
        </dgm:presLayoutVars>
      </dgm:prSet>
      <dgm:spPr/>
      <dgm:t>
        <a:bodyPr/>
        <a:lstStyle/>
        <a:p>
          <a:pPr rtl="1"/>
          <a:endParaRPr lang="fa-IR"/>
        </a:p>
      </dgm:t>
    </dgm:pt>
    <dgm:pt modelId="{D3319A99-5A2F-4523-A30D-CBD05256D742}" type="pres">
      <dgm:prSet presAssocID="{79D08ED1-0A56-49D6-8011-595F6AA35F30}" presName="rootConnector3" presStyleLbl="asst1" presStyleIdx="11" presStyleCnt="13"/>
      <dgm:spPr/>
      <dgm:t>
        <a:bodyPr/>
        <a:lstStyle/>
        <a:p>
          <a:pPr rtl="1"/>
          <a:endParaRPr lang="fa-IR"/>
        </a:p>
      </dgm:t>
    </dgm:pt>
    <dgm:pt modelId="{89BFEB04-BFDB-40E2-A174-49970D0A2E80}" type="pres">
      <dgm:prSet presAssocID="{79D08ED1-0A56-49D6-8011-595F6AA35F30}" presName="hierChild6" presStyleCnt="0"/>
      <dgm:spPr/>
    </dgm:pt>
    <dgm:pt modelId="{4DB2837C-3269-468E-B6D8-AE964F1F6033}" type="pres">
      <dgm:prSet presAssocID="{79D08ED1-0A56-49D6-8011-595F6AA35F30}" presName="hierChild7" presStyleCnt="0"/>
      <dgm:spPr/>
    </dgm:pt>
    <dgm:pt modelId="{388CF446-B7D9-4282-A791-96EB087344A4}" type="pres">
      <dgm:prSet presAssocID="{1EDBFF29-79EC-4BAD-87C3-73DC1605055E}" presName="Name111" presStyleLbl="parChTrans1D2" presStyleIdx="15" presStyleCnt="16"/>
      <dgm:spPr/>
      <dgm:t>
        <a:bodyPr/>
        <a:lstStyle/>
        <a:p>
          <a:pPr rtl="1"/>
          <a:endParaRPr lang="fa-IR"/>
        </a:p>
      </dgm:t>
    </dgm:pt>
    <dgm:pt modelId="{159E10C6-1FB5-4BCE-A5E5-1730F330F9EA}" type="pres">
      <dgm:prSet presAssocID="{C4B6C3D8-470D-4221-92BD-4A6B64B81577}" presName="hierRoot3" presStyleCnt="0">
        <dgm:presLayoutVars>
          <dgm:hierBranch val="init"/>
        </dgm:presLayoutVars>
      </dgm:prSet>
      <dgm:spPr/>
    </dgm:pt>
    <dgm:pt modelId="{86CF84D8-9D4E-439E-BE70-355C11EF1B19}" type="pres">
      <dgm:prSet presAssocID="{C4B6C3D8-470D-4221-92BD-4A6B64B81577}" presName="rootComposite3" presStyleCnt="0"/>
      <dgm:spPr/>
    </dgm:pt>
    <dgm:pt modelId="{E96C7DB8-AC11-470A-B815-6702F12FCA74}" type="pres">
      <dgm:prSet presAssocID="{C4B6C3D8-470D-4221-92BD-4A6B64B81577}" presName="rootText3" presStyleLbl="asst1" presStyleIdx="12" presStyleCnt="13" custScaleX="347609" custLinFactY="-400000" custLinFactNeighborX="-26097" custLinFactNeighborY="-471398">
        <dgm:presLayoutVars>
          <dgm:chPref val="3"/>
        </dgm:presLayoutVars>
      </dgm:prSet>
      <dgm:spPr/>
      <dgm:t>
        <a:bodyPr/>
        <a:lstStyle/>
        <a:p>
          <a:pPr rtl="1"/>
          <a:endParaRPr lang="fa-IR"/>
        </a:p>
      </dgm:t>
    </dgm:pt>
    <dgm:pt modelId="{1EA8070A-C69B-4F69-9E25-01FC07D3DF3C}" type="pres">
      <dgm:prSet presAssocID="{C4B6C3D8-470D-4221-92BD-4A6B64B81577}" presName="rootConnector3" presStyleLbl="asst1" presStyleIdx="12" presStyleCnt="13"/>
      <dgm:spPr/>
      <dgm:t>
        <a:bodyPr/>
        <a:lstStyle/>
        <a:p>
          <a:pPr rtl="1"/>
          <a:endParaRPr lang="fa-IR"/>
        </a:p>
      </dgm:t>
    </dgm:pt>
    <dgm:pt modelId="{35762372-C10F-454C-AC9C-FE5BE458CB51}" type="pres">
      <dgm:prSet presAssocID="{C4B6C3D8-470D-4221-92BD-4A6B64B81577}" presName="hierChild6" presStyleCnt="0"/>
      <dgm:spPr/>
    </dgm:pt>
    <dgm:pt modelId="{0EE887C5-A24B-4B3F-BF93-5735FDF63F63}" type="pres">
      <dgm:prSet presAssocID="{C4B6C3D8-470D-4221-92BD-4A6B64B81577}" presName="hierChild7" presStyleCnt="0"/>
      <dgm:spPr/>
    </dgm:pt>
  </dgm:ptLst>
  <dgm:cxnLst>
    <dgm:cxn modelId="{0A286D1D-C59D-42E6-A953-5D5B22C7444B}" type="presOf" srcId="{10B59ADF-24C2-4F7B-BB8E-69E7B6384D8A}" destId="{92D7978F-49F9-452B-8EDE-0D426E7C64D9}" srcOrd="0" destOrd="0" presId="urn:microsoft.com/office/officeart/2005/8/layout/orgChart1"/>
    <dgm:cxn modelId="{CA912587-562A-4992-BDCC-6BB8EA02D810}" type="presOf" srcId="{5B59BDA1-76D2-48BB-AC2D-5606A856EE9E}" destId="{AFFC3F32-BB66-4035-845B-351A43D0EE37}" srcOrd="0" destOrd="0" presId="urn:microsoft.com/office/officeart/2005/8/layout/orgChart1"/>
    <dgm:cxn modelId="{B226899E-A4F2-4F18-9BF1-97C28BFBAAA4}" type="presOf" srcId="{602D5C5B-44AC-4CA0-AF92-A3F9B81BE825}" destId="{2F4E0C64-BE20-4E19-8B29-BDF2D02FC63A}" srcOrd="1" destOrd="0" presId="urn:microsoft.com/office/officeart/2005/8/layout/orgChart1"/>
    <dgm:cxn modelId="{183D38C9-FA95-424B-976B-EF4FD7087D5F}" type="presOf" srcId="{4C198551-58CE-41C7-96CE-024FD8D778A6}" destId="{C162B120-F9E6-4ACD-95DF-C448E2C5883A}" srcOrd="1" destOrd="0" presId="urn:microsoft.com/office/officeart/2005/8/layout/orgChart1"/>
    <dgm:cxn modelId="{33A32709-F803-417D-B66F-601DC209FA91}" srcId="{4126DAB1-25CD-4388-912A-C25DA0B862E2}" destId="{37A6213E-816B-4562-A4F1-8BCD1C9CF232}" srcOrd="15" destOrd="0" parTransId="{55443CEE-6EF4-42B7-A283-B77ACDB07BEB}" sibTransId="{32675130-16CF-49C0-82D5-0C148416BE1D}"/>
    <dgm:cxn modelId="{0B8AFA75-3C9E-477C-B95B-795A102970A8}" srcId="{4126DAB1-25CD-4388-912A-C25DA0B862E2}" destId="{79D08ED1-0A56-49D6-8011-595F6AA35F30}" srcOrd="11" destOrd="0" parTransId="{414291EF-28AC-477D-9688-129240BFEFE7}" sibTransId="{EFD339E3-989F-4BFE-8136-EC00AC806C6A}"/>
    <dgm:cxn modelId="{DBAB223F-8280-42F0-989A-9F1ED020C920}" srcId="{4126DAB1-25CD-4388-912A-C25DA0B862E2}" destId="{67A70A34-1B0C-48D2-959A-9D97C3875482}" srcOrd="13" destOrd="0" parTransId="{5A631449-42CA-4D33-A369-F43424C5C8BA}" sibTransId="{875F187C-3AD3-4BF4-B885-F699E8F0028D}"/>
    <dgm:cxn modelId="{05ACF02C-1266-4EA8-ADC7-630A43A8D155}" type="presOf" srcId="{EABB8710-11F4-4BAC-B118-8934846D3A35}" destId="{66DC37E3-DBEF-46F3-9491-46BD48140FFF}" srcOrd="0" destOrd="0" presId="urn:microsoft.com/office/officeart/2005/8/layout/orgChart1"/>
    <dgm:cxn modelId="{98BC1B2A-71BB-4AC6-BD46-85AFE44B3293}" type="presOf" srcId="{D1B8B9A8-B47D-49D2-B7CC-D4E1D9EBE6EF}" destId="{7866FDF4-C0E9-4497-8AC4-4EE01F891EEC}" srcOrd="0" destOrd="0" presId="urn:microsoft.com/office/officeart/2005/8/layout/orgChart1"/>
    <dgm:cxn modelId="{04B5BFCF-4E5B-41C4-B18F-FB015081A77B}" type="presOf" srcId="{0DBA4612-20EC-4108-BCB5-01700D82BCF8}" destId="{D2112EE9-991C-4F0F-8C9B-6EAF5495887B}" srcOrd="0" destOrd="0" presId="urn:microsoft.com/office/officeart/2005/8/layout/orgChart1"/>
    <dgm:cxn modelId="{537867FC-ABC2-47FE-ADBE-204DA8131072}" type="presOf" srcId="{629426AC-BF90-457E-81DA-455E219E5F33}" destId="{FA8EC4AB-D653-45B0-BBB8-9414D1B5E270}" srcOrd="0" destOrd="0" presId="urn:microsoft.com/office/officeart/2005/8/layout/orgChart1"/>
    <dgm:cxn modelId="{43AA7EC3-3153-44DE-B778-392D6B28B652}" type="presOf" srcId="{237D43D8-A784-405D-98CF-B1359FC3EFC9}" destId="{82C15E01-5712-4FBB-82EF-D2BA6B2A484F}" srcOrd="0" destOrd="0" presId="urn:microsoft.com/office/officeart/2005/8/layout/orgChart1"/>
    <dgm:cxn modelId="{1B9B557A-DAD2-4DDB-A62D-FFF05CAA622F}" type="presOf" srcId="{67A70A34-1B0C-48D2-959A-9D97C3875482}" destId="{B2FC1023-CB1C-4ECA-96EB-0C1D3264FF2A}" srcOrd="0" destOrd="0" presId="urn:microsoft.com/office/officeart/2005/8/layout/orgChart1"/>
    <dgm:cxn modelId="{A37DE923-3A27-4224-90C4-ABC5F213E9DD}" type="presOf" srcId="{5B59BDA1-76D2-48BB-AC2D-5606A856EE9E}" destId="{D6A2FA23-9D81-4918-9189-0CDD62A4380E}" srcOrd="1" destOrd="0" presId="urn:microsoft.com/office/officeart/2005/8/layout/orgChart1"/>
    <dgm:cxn modelId="{7DA86232-93CB-48DB-8EE8-D49B81A461B4}" srcId="{4126DAB1-25CD-4388-912A-C25DA0B862E2}" destId="{BDCA6183-272A-413A-ABAB-C9B85EF54D1F}" srcOrd="6" destOrd="0" parTransId="{F349D5FA-16E5-4B04-AD08-434929CA47B9}" sibTransId="{088A0C30-16A3-4983-BE5B-6D81686651C5}"/>
    <dgm:cxn modelId="{260B0A0F-DDAA-44BC-969C-9D097B532FCF}" type="presOf" srcId="{52A967D6-49BC-47AC-8DC1-A53EB0F94C2B}" destId="{7C2AB034-8A11-4707-B139-5C27BB330E8A}" srcOrd="0" destOrd="0" presId="urn:microsoft.com/office/officeart/2005/8/layout/orgChart1"/>
    <dgm:cxn modelId="{A25ABD75-B5F5-4937-AC0D-4A2D5661C6EB}" type="presOf" srcId="{4C813207-EDF7-4B09-831E-EE99A28D6407}" destId="{58D82DD0-703A-47FC-8021-5AA8D65F517A}" srcOrd="1" destOrd="0" presId="urn:microsoft.com/office/officeart/2005/8/layout/orgChart1"/>
    <dgm:cxn modelId="{4507A91D-A12F-407F-8ED3-EE9A3EEE1BD0}" srcId="{4126DAB1-25CD-4388-912A-C25DA0B862E2}" destId="{C4B6C3D8-470D-4221-92BD-4A6B64B81577}" srcOrd="12" destOrd="0" parTransId="{1EDBFF29-79EC-4BAD-87C3-73DC1605055E}" sibTransId="{DBBD78E6-F1C2-4CC1-9A46-A798F36C76A1}"/>
    <dgm:cxn modelId="{6BB7ABC6-A647-43B3-9805-0D90C483063D}" type="presOf" srcId="{67A70A34-1B0C-48D2-959A-9D97C3875482}" destId="{54FFFC2F-EF5E-4468-911C-3A0E62EDF2A2}" srcOrd="1" destOrd="0" presId="urn:microsoft.com/office/officeart/2005/8/layout/orgChart1"/>
    <dgm:cxn modelId="{0389A54D-AD0A-45BF-B9E4-24457B693C61}" type="presOf" srcId="{6BB98120-E657-4F06-9502-F5CE9820E341}" destId="{7F35AAA5-375E-484B-82D0-D54DA8481674}" srcOrd="0" destOrd="0" presId="urn:microsoft.com/office/officeart/2005/8/layout/orgChart1"/>
    <dgm:cxn modelId="{7DF719F3-A238-4799-B577-EB5A1C9B16F3}" type="presOf" srcId="{79D08ED1-0A56-49D6-8011-595F6AA35F30}" destId="{D3319A99-5A2F-4523-A30D-CBD05256D742}" srcOrd="1" destOrd="0" presId="urn:microsoft.com/office/officeart/2005/8/layout/orgChart1"/>
    <dgm:cxn modelId="{9FF94B35-4D99-44C8-80EF-58FA8E363638}" type="presOf" srcId="{BDCA6183-272A-413A-ABAB-C9B85EF54D1F}" destId="{B54A528F-E9CA-4E34-9DE3-59B4C2ADF580}" srcOrd="1" destOrd="0" presId="urn:microsoft.com/office/officeart/2005/8/layout/orgChart1"/>
    <dgm:cxn modelId="{88CA95C6-B277-4314-809B-2E6A35231BCB}" type="presOf" srcId="{73EE03A8-7E6E-4C7A-AEAC-8C552936E96F}" destId="{3564974E-CEA3-4EDB-825D-6802C34A9A50}" srcOrd="0" destOrd="0" presId="urn:microsoft.com/office/officeart/2005/8/layout/orgChart1"/>
    <dgm:cxn modelId="{3EAED3CB-397E-4B9E-BE10-AF0CDE928055}" type="presOf" srcId="{258D3E17-857A-4438-AB75-6AD443FCA362}" destId="{B50E0D18-DD03-4A2F-8D7F-6C3651FB6B39}" srcOrd="0" destOrd="0" presId="urn:microsoft.com/office/officeart/2005/8/layout/orgChart1"/>
    <dgm:cxn modelId="{AED82AB9-C888-451F-B88B-12E94D2EB2BA}" type="presOf" srcId="{C4B6C3D8-470D-4221-92BD-4A6B64B81577}" destId="{E96C7DB8-AC11-470A-B815-6702F12FCA74}" srcOrd="0" destOrd="0" presId="urn:microsoft.com/office/officeart/2005/8/layout/orgChart1"/>
    <dgm:cxn modelId="{AE2F354E-7C6A-4912-9027-54DE7E862CC8}" srcId="{4126DAB1-25CD-4388-912A-C25DA0B862E2}" destId="{52A967D6-49BC-47AC-8DC1-A53EB0F94C2B}" srcOrd="7" destOrd="0" parTransId="{D1B8B9A8-B47D-49D2-B7CC-D4E1D9EBE6EF}" sibTransId="{248A0EA2-E9D4-483A-9651-284187525EFB}"/>
    <dgm:cxn modelId="{490F1B3D-9EEC-4291-9AD0-F61FCFB31DFF}" type="presOf" srcId="{8E818930-52D1-4CA7-A879-3BC0686D2119}" destId="{895D045B-36D0-4E18-B390-524D9E715E75}" srcOrd="0" destOrd="0" presId="urn:microsoft.com/office/officeart/2005/8/layout/orgChart1"/>
    <dgm:cxn modelId="{95B5997F-7AED-4113-B02B-280DC25E1004}" type="presOf" srcId="{5A631449-42CA-4D33-A369-F43424C5C8BA}" destId="{6461DC83-E9A2-46FC-A9A8-07DF77AD1AB6}" srcOrd="0" destOrd="0" presId="urn:microsoft.com/office/officeart/2005/8/layout/orgChart1"/>
    <dgm:cxn modelId="{D5EA9CBD-5AD8-45D2-85B3-F8212477BE86}" type="presOf" srcId="{414291EF-28AC-477D-9688-129240BFEFE7}" destId="{D91CD336-5A91-48C3-B9EE-24109690A324}" srcOrd="0" destOrd="0" presId="urn:microsoft.com/office/officeart/2005/8/layout/orgChart1"/>
    <dgm:cxn modelId="{8595D072-852B-4A53-B592-3638DFBB2FB1}" type="presOf" srcId="{4C198551-58CE-41C7-96CE-024FD8D778A6}" destId="{F3969686-88B8-4AFD-BDB4-0CFA936C59B1}" srcOrd="0" destOrd="0" presId="urn:microsoft.com/office/officeart/2005/8/layout/orgChart1"/>
    <dgm:cxn modelId="{9DE8CCBF-2D0A-4249-8FFF-53E8AED06E4D}" type="presOf" srcId="{4C813207-EDF7-4B09-831E-EE99A28D6407}" destId="{149059C4-6962-473A-9BC8-83E9991EC47A}" srcOrd="0" destOrd="0" presId="urn:microsoft.com/office/officeart/2005/8/layout/orgChart1"/>
    <dgm:cxn modelId="{29DB96B6-8F64-4550-9D40-CA29B3CE16F4}" type="presOf" srcId="{ACC3235C-6189-41F3-A52F-25FF63ED73C9}" destId="{6BC47440-BB5D-457E-B596-37447B27EF91}" srcOrd="0" destOrd="0" presId="urn:microsoft.com/office/officeart/2005/8/layout/orgChart1"/>
    <dgm:cxn modelId="{3AD916EC-57A1-460A-88EB-CE2AFEC3F5F4}" type="presOf" srcId="{5D6B5A32-D4C1-4208-AEAE-E550787DAFF3}" destId="{35DC9A9B-18AF-47C5-B5DC-25A868A1BD59}" srcOrd="0" destOrd="0" presId="urn:microsoft.com/office/officeart/2005/8/layout/orgChart1"/>
    <dgm:cxn modelId="{1985C827-B878-4F8A-80C4-6CDB35D9DC2F}" type="presOf" srcId="{79D08ED1-0A56-49D6-8011-595F6AA35F30}" destId="{78A3395B-282D-463F-BE51-F631F8F77388}" srcOrd="0" destOrd="0" presId="urn:microsoft.com/office/officeart/2005/8/layout/orgChart1"/>
    <dgm:cxn modelId="{AD92BC05-7EE0-4070-B1B8-D63444F78AE5}" srcId="{4126DAB1-25CD-4388-912A-C25DA0B862E2}" destId="{DD90A321-BFEA-4C14-BADF-D16B483F6588}" srcOrd="3" destOrd="0" parTransId="{10B59ADF-24C2-4F7B-BB8E-69E7B6384D8A}" sibTransId="{439AFDD0-926E-48ED-8998-DC7491AB9C15}"/>
    <dgm:cxn modelId="{D45FE578-49C7-453B-8727-F40844D6AB1F}" srcId="{4126DAB1-25CD-4388-912A-C25DA0B862E2}" destId="{F3F45BB2-2833-4308-97BE-09AAACA60FD7}" srcOrd="0" destOrd="0" parTransId="{258D3E17-857A-4438-AB75-6AD443FCA362}" sibTransId="{7DBF3073-D407-4E81-9FAA-8885CFCC2351}"/>
    <dgm:cxn modelId="{478BB7B1-C415-47B5-8807-B08543B1300B}" type="presOf" srcId="{F3F45BB2-2833-4308-97BE-09AAACA60FD7}" destId="{DE6A087E-1239-45FC-B0AE-BBF8161BFB76}" srcOrd="0" destOrd="0" presId="urn:microsoft.com/office/officeart/2005/8/layout/orgChart1"/>
    <dgm:cxn modelId="{A85848EC-56E2-4BBC-9F1B-C54EA170F309}" type="presOf" srcId="{F349D5FA-16E5-4B04-AD08-434929CA47B9}" destId="{B63FFA8D-B093-4E4D-A59B-13604BB18B42}" srcOrd="0" destOrd="0" presId="urn:microsoft.com/office/officeart/2005/8/layout/orgChart1"/>
    <dgm:cxn modelId="{500A52A7-CF6A-4228-9CF4-6B2E61A9F360}" srcId="{4126DAB1-25CD-4388-912A-C25DA0B862E2}" destId="{E5F03E2D-4D0C-429D-A1E0-37867302DB1F}" srcOrd="2" destOrd="0" parTransId="{89A15142-09A1-4E90-BC15-7BFB71D27DAC}" sibTransId="{BE8AEA5A-1449-4CB4-AA33-ECA6EE8E9148}"/>
    <dgm:cxn modelId="{24D467EC-6DB1-4391-AA6F-2ECC94ACAF2A}" srcId="{4126DAB1-25CD-4388-912A-C25DA0B862E2}" destId="{237D43D8-A784-405D-98CF-B1359FC3EFC9}" srcOrd="14" destOrd="0" parTransId="{A85CD6FB-08B2-4DA6-9F12-38CD8E16F83C}" sibTransId="{802E0EA4-4530-4573-942B-4AFF567B1E03}"/>
    <dgm:cxn modelId="{5B0F6A38-95A6-4341-B60D-8DE4D93B7726}" srcId="{4126DAB1-25CD-4388-912A-C25DA0B862E2}" destId="{5B59BDA1-76D2-48BB-AC2D-5606A856EE9E}" srcOrd="4" destOrd="0" parTransId="{6C878076-4D66-4B66-BED2-9980661801A6}" sibTransId="{9B3A7E81-B88A-4E36-80A0-1723C443D54B}"/>
    <dgm:cxn modelId="{5F7E6429-0E5D-4F84-8573-CFC43B4F47CF}" type="presOf" srcId="{BDCA6183-272A-413A-ABAB-C9B85EF54D1F}" destId="{BE6D7BA6-452B-44FA-BFF9-10C3483E9CD1}" srcOrd="0" destOrd="0" presId="urn:microsoft.com/office/officeart/2005/8/layout/orgChart1"/>
    <dgm:cxn modelId="{3B160099-6A12-4534-A215-4098ED621ABC}" type="presOf" srcId="{6C878076-4D66-4B66-BED2-9980661801A6}" destId="{20B162DB-87DC-465C-AD0C-407A33F8A41C}" srcOrd="0" destOrd="0" presId="urn:microsoft.com/office/officeart/2005/8/layout/orgChart1"/>
    <dgm:cxn modelId="{3717991C-C13E-4D35-931F-09076875661A}" type="presOf" srcId="{A85CD6FB-08B2-4DA6-9F12-38CD8E16F83C}" destId="{86878625-1776-416B-B2C5-0DEDB00DC5B2}" srcOrd="0" destOrd="0" presId="urn:microsoft.com/office/officeart/2005/8/layout/orgChart1"/>
    <dgm:cxn modelId="{4B5B92B1-AAC4-475D-87AE-0F6676F55F47}" type="presOf" srcId="{237D43D8-A784-405D-98CF-B1359FC3EFC9}" destId="{8D7C9CB6-6C1C-40ED-BBF0-15E6E848037F}" srcOrd="1" destOrd="0" presId="urn:microsoft.com/office/officeart/2005/8/layout/orgChart1"/>
    <dgm:cxn modelId="{3CD9C078-28F1-4EFF-A4CD-FDB649767E72}" type="presOf" srcId="{F3F45BB2-2833-4308-97BE-09AAACA60FD7}" destId="{278E7AE2-2E31-4AB9-91A1-3ED28BB9E3A9}" srcOrd="1" destOrd="0" presId="urn:microsoft.com/office/officeart/2005/8/layout/orgChart1"/>
    <dgm:cxn modelId="{7CDB0E9D-E8A4-4A7A-A846-DB86C31C3500}" srcId="{ACC3235C-6189-41F3-A52F-25FF63ED73C9}" destId="{4126DAB1-25CD-4388-912A-C25DA0B862E2}" srcOrd="0" destOrd="0" parTransId="{91F6B7BE-6EBB-4D95-9F19-7C0611D3DCA9}" sibTransId="{A3B08946-FB48-46A6-BC50-BC62E40BC539}"/>
    <dgm:cxn modelId="{2D0738D1-5735-47A0-8DE5-601F45A1CF77}" type="presOf" srcId="{0DBA4612-20EC-4108-BCB5-01700D82BCF8}" destId="{CA2A1931-FAFD-4DD5-84D0-B307351F87D8}" srcOrd="1" destOrd="0" presId="urn:microsoft.com/office/officeart/2005/8/layout/orgChart1"/>
    <dgm:cxn modelId="{7E303FBF-B428-4DC7-B8ED-149D03C3D25A}" type="presOf" srcId="{4126DAB1-25CD-4388-912A-C25DA0B862E2}" destId="{A3E574B1-1D79-4AB2-98B1-90D4B4EC09F2}" srcOrd="1" destOrd="0" presId="urn:microsoft.com/office/officeart/2005/8/layout/orgChart1"/>
    <dgm:cxn modelId="{3D2634F7-EAF8-4865-8E6B-CDA3FF2E6E46}" type="presOf" srcId="{52A967D6-49BC-47AC-8DC1-A53EB0F94C2B}" destId="{C48612D6-C3C7-45C3-AB9B-9EE5D0F07F5A}" srcOrd="1" destOrd="0" presId="urn:microsoft.com/office/officeart/2005/8/layout/orgChart1"/>
    <dgm:cxn modelId="{AE7E79CE-4604-4058-A6A7-39AB7088C8DF}" type="presOf" srcId="{DD90A321-BFEA-4C14-BADF-D16B483F6588}" destId="{765482DF-7425-471C-A7CF-C0ABD9F5A6DC}" srcOrd="0" destOrd="0" presId="urn:microsoft.com/office/officeart/2005/8/layout/orgChart1"/>
    <dgm:cxn modelId="{F30493D3-F3F9-4F85-88DA-A58D4B919D90}" srcId="{4126DAB1-25CD-4388-912A-C25DA0B862E2}" destId="{4C813207-EDF7-4B09-831E-EE99A28D6407}" srcOrd="10" destOrd="0" parTransId="{8E818930-52D1-4CA7-A879-3BC0686D2119}" sibTransId="{CF2740CE-955F-4D02-B0D2-B81A93F8297B}"/>
    <dgm:cxn modelId="{63D7BD6F-4E2C-42D3-BA6E-ABB3E73E0806}" type="presOf" srcId="{4126DAB1-25CD-4388-912A-C25DA0B862E2}" destId="{62406EC8-94B4-4F21-9B8C-955D1607EB57}" srcOrd="0" destOrd="0" presId="urn:microsoft.com/office/officeart/2005/8/layout/orgChart1"/>
    <dgm:cxn modelId="{E1787A44-C423-4EC4-AD84-6C7998785C0A}" type="presOf" srcId="{1EDBFF29-79EC-4BAD-87C3-73DC1605055E}" destId="{388CF446-B7D9-4282-A791-96EB087344A4}" srcOrd="0" destOrd="0" presId="urn:microsoft.com/office/officeart/2005/8/layout/orgChart1"/>
    <dgm:cxn modelId="{1E22BA64-AC7B-4757-B3F7-7F2076FA4DE0}" type="presOf" srcId="{89A15142-09A1-4E90-BC15-7BFB71D27DAC}" destId="{BB28E75C-BE25-40A0-9530-10D26DFEF561}" srcOrd="0" destOrd="0" presId="urn:microsoft.com/office/officeart/2005/8/layout/orgChart1"/>
    <dgm:cxn modelId="{473111EE-D681-44D9-B70C-D3423FB0EF6C}" type="presOf" srcId="{37A6213E-816B-4562-A4F1-8BCD1C9CF232}" destId="{A830AFBC-3D6F-49FA-8BD4-AC277DBBAD11}" srcOrd="0" destOrd="0" presId="urn:microsoft.com/office/officeart/2005/8/layout/orgChart1"/>
    <dgm:cxn modelId="{E10F942D-54E7-4730-A2C3-54B521295E8E}" srcId="{4126DAB1-25CD-4388-912A-C25DA0B862E2}" destId="{0DBA4612-20EC-4108-BCB5-01700D82BCF8}" srcOrd="9" destOrd="0" parTransId="{EABB8710-11F4-4BAC-B118-8934846D3A35}" sibTransId="{583508E9-1B5D-4012-ADEC-952037E8CC6C}"/>
    <dgm:cxn modelId="{D9650D7D-D761-479F-BB4C-7F41D8B335DC}" srcId="{4126DAB1-25CD-4388-912A-C25DA0B862E2}" destId="{5D6B5A32-D4C1-4208-AEAE-E550787DAFF3}" srcOrd="1" destOrd="0" parTransId="{73EE03A8-7E6E-4C7A-AEAC-8C552936E96F}" sibTransId="{3379FC27-2235-4EF6-8905-96B281833D23}"/>
    <dgm:cxn modelId="{B23CE67C-C415-4539-A097-F2251F222BF8}" type="presOf" srcId="{C4B6C3D8-470D-4221-92BD-4A6B64B81577}" destId="{1EA8070A-C69B-4F69-9E25-01FC07D3DF3C}" srcOrd="1" destOrd="0" presId="urn:microsoft.com/office/officeart/2005/8/layout/orgChart1"/>
    <dgm:cxn modelId="{CB795711-A210-40FC-B779-15CC5E1ED070}" srcId="{4126DAB1-25CD-4388-912A-C25DA0B862E2}" destId="{602D5C5B-44AC-4CA0-AF92-A3F9B81BE825}" srcOrd="8" destOrd="0" parTransId="{629426AC-BF90-457E-81DA-455E219E5F33}" sibTransId="{AB31B793-2276-4470-9109-C82737401962}"/>
    <dgm:cxn modelId="{789BD230-AB12-45CB-AC59-1076CCCF372F}" type="presOf" srcId="{E5F03E2D-4D0C-429D-A1E0-37867302DB1F}" destId="{B5F1DF63-F17E-4782-81EA-3B1CB32640BE}" srcOrd="0" destOrd="0" presId="urn:microsoft.com/office/officeart/2005/8/layout/orgChart1"/>
    <dgm:cxn modelId="{CD2C0169-2157-4189-9AF4-2ACE4FDEE9DB}" type="presOf" srcId="{602D5C5B-44AC-4CA0-AF92-A3F9B81BE825}" destId="{1142A5CB-85CF-4EF1-BE98-3C1D43A36FFE}" srcOrd="0" destOrd="0" presId="urn:microsoft.com/office/officeart/2005/8/layout/orgChart1"/>
    <dgm:cxn modelId="{D3E8E88B-975B-464F-8306-D110A85DCF46}" type="presOf" srcId="{E5F03E2D-4D0C-429D-A1E0-37867302DB1F}" destId="{05FE753A-0341-44AA-A1F8-9EEA9A5BD0F3}" srcOrd="1" destOrd="0" presId="urn:microsoft.com/office/officeart/2005/8/layout/orgChart1"/>
    <dgm:cxn modelId="{9E1141B7-84EA-4960-89EF-653B157C1404}" type="presOf" srcId="{DD90A321-BFEA-4C14-BADF-D16B483F6588}" destId="{2CCE2067-2C8A-427A-8EFE-2041C21E33CF}" srcOrd="1" destOrd="0" presId="urn:microsoft.com/office/officeart/2005/8/layout/orgChart1"/>
    <dgm:cxn modelId="{263A589F-24F2-4490-9610-4669CEA7335A}" type="presOf" srcId="{5D6B5A32-D4C1-4208-AEAE-E550787DAFF3}" destId="{FC5828DA-690A-4613-87AC-AC85BD7872A8}" srcOrd="1" destOrd="0" presId="urn:microsoft.com/office/officeart/2005/8/layout/orgChart1"/>
    <dgm:cxn modelId="{5374CB3C-684D-4DA2-B39E-62830BA3490D}" type="presOf" srcId="{37A6213E-816B-4562-A4F1-8BCD1C9CF232}" destId="{02A968BC-2A67-4EE9-A741-F94E5541040B}" srcOrd="1" destOrd="0" presId="urn:microsoft.com/office/officeart/2005/8/layout/orgChart1"/>
    <dgm:cxn modelId="{ADA8C47A-9A4A-4E8A-AFB8-B79DD88C6FAA}" srcId="{4126DAB1-25CD-4388-912A-C25DA0B862E2}" destId="{4C198551-58CE-41C7-96CE-024FD8D778A6}" srcOrd="5" destOrd="0" parTransId="{6BB98120-E657-4F06-9502-F5CE9820E341}" sibTransId="{D072DFAA-802D-4CD8-BA02-884E323E3F36}"/>
    <dgm:cxn modelId="{3D456A75-A540-4731-A237-FDAA6FC72899}" type="presOf" srcId="{55443CEE-6EF4-42B7-A283-B77ACDB07BEB}" destId="{B4AE7EBC-5F4A-4F7A-B0A7-EAB7CBFA4491}" srcOrd="0" destOrd="0" presId="urn:microsoft.com/office/officeart/2005/8/layout/orgChart1"/>
    <dgm:cxn modelId="{BB356AB6-42D7-4375-9A62-63F259B09CC0}" type="presParOf" srcId="{6BC47440-BB5D-457E-B596-37447B27EF91}" destId="{C9F9494B-A307-4592-88EA-DA2F4CEAADC6}" srcOrd="0" destOrd="0" presId="urn:microsoft.com/office/officeart/2005/8/layout/orgChart1"/>
    <dgm:cxn modelId="{B9C41ABA-F7EA-42B9-85B9-DCB189355AAB}" type="presParOf" srcId="{C9F9494B-A307-4592-88EA-DA2F4CEAADC6}" destId="{F6072961-8557-4260-99DD-12029A6ED6DC}" srcOrd="0" destOrd="0" presId="urn:microsoft.com/office/officeart/2005/8/layout/orgChart1"/>
    <dgm:cxn modelId="{78CC1C6A-1FF6-4AE2-98DB-125262D70015}" type="presParOf" srcId="{F6072961-8557-4260-99DD-12029A6ED6DC}" destId="{62406EC8-94B4-4F21-9B8C-955D1607EB57}" srcOrd="0" destOrd="0" presId="urn:microsoft.com/office/officeart/2005/8/layout/orgChart1"/>
    <dgm:cxn modelId="{27D428C3-B809-4221-A68F-3D9EDB4CAAF2}" type="presParOf" srcId="{F6072961-8557-4260-99DD-12029A6ED6DC}" destId="{A3E574B1-1D79-4AB2-98B1-90D4B4EC09F2}" srcOrd="1" destOrd="0" presId="urn:microsoft.com/office/officeart/2005/8/layout/orgChart1"/>
    <dgm:cxn modelId="{2D266A40-6C86-4C0E-82FE-7D075151552A}" type="presParOf" srcId="{C9F9494B-A307-4592-88EA-DA2F4CEAADC6}" destId="{A1C5AD0C-0D87-4133-822D-091B9B9B1B6C}" srcOrd="1" destOrd="0" presId="urn:microsoft.com/office/officeart/2005/8/layout/orgChart1"/>
    <dgm:cxn modelId="{94211910-72DD-4C3B-BEEE-46B3865AFAFA}" type="presParOf" srcId="{A1C5AD0C-0D87-4133-822D-091B9B9B1B6C}" destId="{6461DC83-E9A2-46FC-A9A8-07DF77AD1AB6}" srcOrd="0" destOrd="0" presId="urn:microsoft.com/office/officeart/2005/8/layout/orgChart1"/>
    <dgm:cxn modelId="{6D92FD9B-CA7F-401C-B210-8098B4803053}" type="presParOf" srcId="{A1C5AD0C-0D87-4133-822D-091B9B9B1B6C}" destId="{BC16ABDE-7489-4F80-A661-E9AC73548912}" srcOrd="1" destOrd="0" presId="urn:microsoft.com/office/officeart/2005/8/layout/orgChart1"/>
    <dgm:cxn modelId="{7CB96DD3-20DB-45EC-8ED4-AE65BB3709E1}" type="presParOf" srcId="{BC16ABDE-7489-4F80-A661-E9AC73548912}" destId="{D38C4B53-4535-4D2E-A628-531BEF3D1093}" srcOrd="0" destOrd="0" presId="urn:microsoft.com/office/officeart/2005/8/layout/orgChart1"/>
    <dgm:cxn modelId="{AB41865D-1518-4CAD-B277-6D4551BF972C}" type="presParOf" srcId="{D38C4B53-4535-4D2E-A628-531BEF3D1093}" destId="{B2FC1023-CB1C-4ECA-96EB-0C1D3264FF2A}" srcOrd="0" destOrd="0" presId="urn:microsoft.com/office/officeart/2005/8/layout/orgChart1"/>
    <dgm:cxn modelId="{E3D2C630-1DEF-4227-9FC3-430BF3F3B317}" type="presParOf" srcId="{D38C4B53-4535-4D2E-A628-531BEF3D1093}" destId="{54FFFC2F-EF5E-4468-911C-3A0E62EDF2A2}" srcOrd="1" destOrd="0" presId="urn:microsoft.com/office/officeart/2005/8/layout/orgChart1"/>
    <dgm:cxn modelId="{BE9E1A1B-0179-470A-9BCF-0C6E546B215F}" type="presParOf" srcId="{BC16ABDE-7489-4F80-A661-E9AC73548912}" destId="{8B47ACA2-DEA7-4443-83D9-6254FF14006B}" srcOrd="1" destOrd="0" presId="urn:microsoft.com/office/officeart/2005/8/layout/orgChart1"/>
    <dgm:cxn modelId="{F8D471DA-C867-4556-B1C3-18B358AB371B}" type="presParOf" srcId="{BC16ABDE-7489-4F80-A661-E9AC73548912}" destId="{6A481751-28EC-429C-A4BA-EB975FD07D4E}" srcOrd="2" destOrd="0" presId="urn:microsoft.com/office/officeart/2005/8/layout/orgChart1"/>
    <dgm:cxn modelId="{106533E0-B53C-4B98-B718-00CBE630A03D}" type="presParOf" srcId="{A1C5AD0C-0D87-4133-822D-091B9B9B1B6C}" destId="{86878625-1776-416B-B2C5-0DEDB00DC5B2}" srcOrd="2" destOrd="0" presId="urn:microsoft.com/office/officeart/2005/8/layout/orgChart1"/>
    <dgm:cxn modelId="{FFA22301-0262-4327-A7E5-6BF1AB4F5FC7}" type="presParOf" srcId="{A1C5AD0C-0D87-4133-822D-091B9B9B1B6C}" destId="{504FB845-BA4C-48C2-87CD-EDA35686F9BE}" srcOrd="3" destOrd="0" presId="urn:microsoft.com/office/officeart/2005/8/layout/orgChart1"/>
    <dgm:cxn modelId="{CC39DFD8-48D4-4A74-A620-32BF0D1FB05C}" type="presParOf" srcId="{504FB845-BA4C-48C2-87CD-EDA35686F9BE}" destId="{66FE25A6-3281-49C0-A16A-8553289706CB}" srcOrd="0" destOrd="0" presId="urn:microsoft.com/office/officeart/2005/8/layout/orgChart1"/>
    <dgm:cxn modelId="{84AD6A0B-DCEB-4CD3-824A-CB16A7C21363}" type="presParOf" srcId="{66FE25A6-3281-49C0-A16A-8553289706CB}" destId="{82C15E01-5712-4FBB-82EF-D2BA6B2A484F}" srcOrd="0" destOrd="0" presId="urn:microsoft.com/office/officeart/2005/8/layout/orgChart1"/>
    <dgm:cxn modelId="{2F99CAC6-0075-493A-9DB3-C1980A93DDE3}" type="presParOf" srcId="{66FE25A6-3281-49C0-A16A-8553289706CB}" destId="{8D7C9CB6-6C1C-40ED-BBF0-15E6E848037F}" srcOrd="1" destOrd="0" presId="urn:microsoft.com/office/officeart/2005/8/layout/orgChart1"/>
    <dgm:cxn modelId="{3EA907CA-6EED-4349-B4B1-701E3D5AC837}" type="presParOf" srcId="{504FB845-BA4C-48C2-87CD-EDA35686F9BE}" destId="{D9F7446B-53F9-4A1A-80DE-1D5DE6D9A1FA}" srcOrd="1" destOrd="0" presId="urn:microsoft.com/office/officeart/2005/8/layout/orgChart1"/>
    <dgm:cxn modelId="{954070CD-24CB-4B09-8AAD-02B047075175}" type="presParOf" srcId="{504FB845-BA4C-48C2-87CD-EDA35686F9BE}" destId="{33F49767-2C52-4E5C-BD1E-A454FF347030}" srcOrd="2" destOrd="0" presId="urn:microsoft.com/office/officeart/2005/8/layout/orgChart1"/>
    <dgm:cxn modelId="{99CA567F-822D-4F52-BFEC-0D1E80E7E0D2}" type="presParOf" srcId="{A1C5AD0C-0D87-4133-822D-091B9B9B1B6C}" destId="{B4AE7EBC-5F4A-4F7A-B0A7-EAB7CBFA4491}" srcOrd="4" destOrd="0" presId="urn:microsoft.com/office/officeart/2005/8/layout/orgChart1"/>
    <dgm:cxn modelId="{49FEABC0-1AD2-4351-BBD7-ED2B21F26DDB}" type="presParOf" srcId="{A1C5AD0C-0D87-4133-822D-091B9B9B1B6C}" destId="{8EDBCBE0-DBDC-4D2D-B653-B891F9DF6EB5}" srcOrd="5" destOrd="0" presId="urn:microsoft.com/office/officeart/2005/8/layout/orgChart1"/>
    <dgm:cxn modelId="{E0DF5AE8-D775-45A2-8A56-E7C85B4C4481}" type="presParOf" srcId="{8EDBCBE0-DBDC-4D2D-B653-B891F9DF6EB5}" destId="{373A3514-CE22-4C6E-8713-FC76B219B472}" srcOrd="0" destOrd="0" presId="urn:microsoft.com/office/officeart/2005/8/layout/orgChart1"/>
    <dgm:cxn modelId="{8A27315E-7ACC-43F6-B5D4-5CB0FC3C0A3B}" type="presParOf" srcId="{373A3514-CE22-4C6E-8713-FC76B219B472}" destId="{A830AFBC-3D6F-49FA-8BD4-AC277DBBAD11}" srcOrd="0" destOrd="0" presId="urn:microsoft.com/office/officeart/2005/8/layout/orgChart1"/>
    <dgm:cxn modelId="{F0EA24EB-1138-4E73-B8BE-4C921ACB54A7}" type="presParOf" srcId="{373A3514-CE22-4C6E-8713-FC76B219B472}" destId="{02A968BC-2A67-4EE9-A741-F94E5541040B}" srcOrd="1" destOrd="0" presId="urn:microsoft.com/office/officeart/2005/8/layout/orgChart1"/>
    <dgm:cxn modelId="{7F813248-F41B-4E5D-BAAA-23056BF7D750}" type="presParOf" srcId="{8EDBCBE0-DBDC-4D2D-B653-B891F9DF6EB5}" destId="{9731A4AB-782F-4DA4-9752-F7EB15F6F776}" srcOrd="1" destOrd="0" presId="urn:microsoft.com/office/officeart/2005/8/layout/orgChart1"/>
    <dgm:cxn modelId="{6842B66E-8386-4DD5-AB72-8411E80AE2BB}" type="presParOf" srcId="{8EDBCBE0-DBDC-4D2D-B653-B891F9DF6EB5}" destId="{583A7446-4074-42A5-9E64-F5F8175DBC65}" srcOrd="2" destOrd="0" presId="urn:microsoft.com/office/officeart/2005/8/layout/orgChart1"/>
    <dgm:cxn modelId="{158771F2-4B34-4B88-8FE1-29A908FE2699}" type="presParOf" srcId="{C9F9494B-A307-4592-88EA-DA2F4CEAADC6}" destId="{5247775B-6355-421C-A129-D07D9CE0156F}" srcOrd="2" destOrd="0" presId="urn:microsoft.com/office/officeart/2005/8/layout/orgChart1"/>
    <dgm:cxn modelId="{1CCA38AA-2BC9-45E5-9BDF-B7BC4F7DCF1A}" type="presParOf" srcId="{5247775B-6355-421C-A129-D07D9CE0156F}" destId="{B50E0D18-DD03-4A2F-8D7F-6C3651FB6B39}" srcOrd="0" destOrd="0" presId="urn:microsoft.com/office/officeart/2005/8/layout/orgChart1"/>
    <dgm:cxn modelId="{E45F614E-3D4D-42B6-A552-74610F55C4EF}" type="presParOf" srcId="{5247775B-6355-421C-A129-D07D9CE0156F}" destId="{82BF1F6F-FB59-499E-BFA7-BF6C50F5B1DD}" srcOrd="1" destOrd="0" presId="urn:microsoft.com/office/officeart/2005/8/layout/orgChart1"/>
    <dgm:cxn modelId="{AA051F3D-5E5D-4125-A949-CA1F76E5FF35}" type="presParOf" srcId="{82BF1F6F-FB59-499E-BFA7-BF6C50F5B1DD}" destId="{E608A0BF-185D-485F-AB58-43E40A70A8B2}" srcOrd="0" destOrd="0" presId="urn:microsoft.com/office/officeart/2005/8/layout/orgChart1"/>
    <dgm:cxn modelId="{FCD7AB02-DA85-4338-B660-CF0A1BD88DE0}" type="presParOf" srcId="{E608A0BF-185D-485F-AB58-43E40A70A8B2}" destId="{DE6A087E-1239-45FC-B0AE-BBF8161BFB76}" srcOrd="0" destOrd="0" presId="urn:microsoft.com/office/officeart/2005/8/layout/orgChart1"/>
    <dgm:cxn modelId="{9B1FF2A4-B30E-45FA-A4F5-7684D9FF522D}" type="presParOf" srcId="{E608A0BF-185D-485F-AB58-43E40A70A8B2}" destId="{278E7AE2-2E31-4AB9-91A1-3ED28BB9E3A9}" srcOrd="1" destOrd="0" presId="urn:microsoft.com/office/officeart/2005/8/layout/orgChart1"/>
    <dgm:cxn modelId="{A5D361DF-A873-456F-B9D0-D59DF8D687CC}" type="presParOf" srcId="{82BF1F6F-FB59-499E-BFA7-BF6C50F5B1DD}" destId="{40712061-F641-4FC7-8F34-42C250398A20}" srcOrd="1" destOrd="0" presId="urn:microsoft.com/office/officeart/2005/8/layout/orgChart1"/>
    <dgm:cxn modelId="{CDE46DB3-940B-4004-B8E5-59F7151CDC51}" type="presParOf" srcId="{82BF1F6F-FB59-499E-BFA7-BF6C50F5B1DD}" destId="{6A53525A-DC65-462F-A91A-5CAF6EF0BC56}" srcOrd="2" destOrd="0" presId="urn:microsoft.com/office/officeart/2005/8/layout/orgChart1"/>
    <dgm:cxn modelId="{E2F8F187-3F75-401C-A544-5972EC1E73BD}" type="presParOf" srcId="{5247775B-6355-421C-A129-D07D9CE0156F}" destId="{3564974E-CEA3-4EDB-825D-6802C34A9A50}" srcOrd="2" destOrd="0" presId="urn:microsoft.com/office/officeart/2005/8/layout/orgChart1"/>
    <dgm:cxn modelId="{D183BF81-CB67-42F8-924E-D139F3478E5F}" type="presParOf" srcId="{5247775B-6355-421C-A129-D07D9CE0156F}" destId="{3A5FD821-A861-41AB-9BC6-BB159ED29652}" srcOrd="3" destOrd="0" presId="urn:microsoft.com/office/officeart/2005/8/layout/orgChart1"/>
    <dgm:cxn modelId="{F0B1075A-AD6C-4AD9-8CCD-58EC798DEB88}" type="presParOf" srcId="{3A5FD821-A861-41AB-9BC6-BB159ED29652}" destId="{9C4D244A-ABC8-464F-9C94-7BE933E4057D}" srcOrd="0" destOrd="0" presId="urn:microsoft.com/office/officeart/2005/8/layout/orgChart1"/>
    <dgm:cxn modelId="{6DF96F88-8172-49CF-8714-183F9A4229C6}" type="presParOf" srcId="{9C4D244A-ABC8-464F-9C94-7BE933E4057D}" destId="{35DC9A9B-18AF-47C5-B5DC-25A868A1BD59}" srcOrd="0" destOrd="0" presId="urn:microsoft.com/office/officeart/2005/8/layout/orgChart1"/>
    <dgm:cxn modelId="{2E412857-624F-45CB-9628-E178A05B9BE1}" type="presParOf" srcId="{9C4D244A-ABC8-464F-9C94-7BE933E4057D}" destId="{FC5828DA-690A-4613-87AC-AC85BD7872A8}" srcOrd="1" destOrd="0" presId="urn:microsoft.com/office/officeart/2005/8/layout/orgChart1"/>
    <dgm:cxn modelId="{7FC5CD91-2C36-4329-A081-C741292D6B59}" type="presParOf" srcId="{3A5FD821-A861-41AB-9BC6-BB159ED29652}" destId="{893774C2-6442-4FC8-9036-386A1F5FF1D4}" srcOrd="1" destOrd="0" presId="urn:microsoft.com/office/officeart/2005/8/layout/orgChart1"/>
    <dgm:cxn modelId="{811048B6-C209-4182-B71E-B7139EC3DB0D}" type="presParOf" srcId="{3A5FD821-A861-41AB-9BC6-BB159ED29652}" destId="{67AB87EF-9565-4652-819E-2D43B2455256}" srcOrd="2" destOrd="0" presId="urn:microsoft.com/office/officeart/2005/8/layout/orgChart1"/>
    <dgm:cxn modelId="{C7764B6B-918A-45E8-93B3-5A533BA07E0B}" type="presParOf" srcId="{5247775B-6355-421C-A129-D07D9CE0156F}" destId="{BB28E75C-BE25-40A0-9530-10D26DFEF561}" srcOrd="4" destOrd="0" presId="urn:microsoft.com/office/officeart/2005/8/layout/orgChart1"/>
    <dgm:cxn modelId="{7C0473BE-600D-4072-B239-6317B13F6126}" type="presParOf" srcId="{5247775B-6355-421C-A129-D07D9CE0156F}" destId="{A027FFE4-8351-4162-A8BE-18C73DF0F846}" srcOrd="5" destOrd="0" presId="urn:microsoft.com/office/officeart/2005/8/layout/orgChart1"/>
    <dgm:cxn modelId="{C1E560F8-83C0-413D-A664-ECB45F742160}" type="presParOf" srcId="{A027FFE4-8351-4162-A8BE-18C73DF0F846}" destId="{4C24B7A8-2B92-42FD-A007-A31A757C6968}" srcOrd="0" destOrd="0" presId="urn:microsoft.com/office/officeart/2005/8/layout/orgChart1"/>
    <dgm:cxn modelId="{75DC9870-3386-4E62-A5AF-A0D1C62BE343}" type="presParOf" srcId="{4C24B7A8-2B92-42FD-A007-A31A757C6968}" destId="{B5F1DF63-F17E-4782-81EA-3B1CB32640BE}" srcOrd="0" destOrd="0" presId="urn:microsoft.com/office/officeart/2005/8/layout/orgChart1"/>
    <dgm:cxn modelId="{28304353-D2DA-4AC6-97A7-17654EB5DF12}" type="presParOf" srcId="{4C24B7A8-2B92-42FD-A007-A31A757C6968}" destId="{05FE753A-0341-44AA-A1F8-9EEA9A5BD0F3}" srcOrd="1" destOrd="0" presId="urn:microsoft.com/office/officeart/2005/8/layout/orgChart1"/>
    <dgm:cxn modelId="{6127D0E7-5417-4236-ADA2-81D4EA58FBCC}" type="presParOf" srcId="{A027FFE4-8351-4162-A8BE-18C73DF0F846}" destId="{3EE4BDAF-CD64-4007-8E22-4F2B0621F187}" srcOrd="1" destOrd="0" presId="urn:microsoft.com/office/officeart/2005/8/layout/orgChart1"/>
    <dgm:cxn modelId="{C0B012DB-11EE-4446-AAC4-734DCA956CF0}" type="presParOf" srcId="{A027FFE4-8351-4162-A8BE-18C73DF0F846}" destId="{5B0A8B2F-EA3D-49CF-9958-8AA804F643B1}" srcOrd="2" destOrd="0" presId="urn:microsoft.com/office/officeart/2005/8/layout/orgChart1"/>
    <dgm:cxn modelId="{1E62B7BA-772A-43BD-9EB6-9CD2FA5CA5E7}" type="presParOf" srcId="{5247775B-6355-421C-A129-D07D9CE0156F}" destId="{92D7978F-49F9-452B-8EDE-0D426E7C64D9}" srcOrd="6" destOrd="0" presId="urn:microsoft.com/office/officeart/2005/8/layout/orgChart1"/>
    <dgm:cxn modelId="{5C310570-2EEC-4466-9103-E91D91E34813}" type="presParOf" srcId="{5247775B-6355-421C-A129-D07D9CE0156F}" destId="{0838E531-9CEA-4025-9F4F-B845968481A8}" srcOrd="7" destOrd="0" presId="urn:microsoft.com/office/officeart/2005/8/layout/orgChart1"/>
    <dgm:cxn modelId="{8859E16E-3672-43AA-92DF-5038C3EEC1A1}" type="presParOf" srcId="{0838E531-9CEA-4025-9F4F-B845968481A8}" destId="{0B05ACD2-491A-4BCC-8227-C6DDF16E0D74}" srcOrd="0" destOrd="0" presId="urn:microsoft.com/office/officeart/2005/8/layout/orgChart1"/>
    <dgm:cxn modelId="{1A74BD0C-F149-4157-88E0-93DCF2EB352B}" type="presParOf" srcId="{0B05ACD2-491A-4BCC-8227-C6DDF16E0D74}" destId="{765482DF-7425-471C-A7CF-C0ABD9F5A6DC}" srcOrd="0" destOrd="0" presId="urn:microsoft.com/office/officeart/2005/8/layout/orgChart1"/>
    <dgm:cxn modelId="{F2AD025E-7616-4C7E-A4D7-3C05F1E91106}" type="presParOf" srcId="{0B05ACD2-491A-4BCC-8227-C6DDF16E0D74}" destId="{2CCE2067-2C8A-427A-8EFE-2041C21E33CF}" srcOrd="1" destOrd="0" presId="urn:microsoft.com/office/officeart/2005/8/layout/orgChart1"/>
    <dgm:cxn modelId="{3F1A4A3E-49CD-43EC-9C86-B8B5A07BCC81}" type="presParOf" srcId="{0838E531-9CEA-4025-9F4F-B845968481A8}" destId="{6FD9D779-C5D3-4C1C-8089-481029435F75}" srcOrd="1" destOrd="0" presId="urn:microsoft.com/office/officeart/2005/8/layout/orgChart1"/>
    <dgm:cxn modelId="{702035A7-030C-4BE0-8384-F86C31BB6132}" type="presParOf" srcId="{0838E531-9CEA-4025-9F4F-B845968481A8}" destId="{3BCCF40C-2B3B-4039-9201-73B3678BC985}" srcOrd="2" destOrd="0" presId="urn:microsoft.com/office/officeart/2005/8/layout/orgChart1"/>
    <dgm:cxn modelId="{CB70065B-53DE-49B1-AAA2-10F85C789384}" type="presParOf" srcId="{5247775B-6355-421C-A129-D07D9CE0156F}" destId="{20B162DB-87DC-465C-AD0C-407A33F8A41C}" srcOrd="8" destOrd="0" presId="urn:microsoft.com/office/officeart/2005/8/layout/orgChart1"/>
    <dgm:cxn modelId="{42F50946-FFB0-4FB7-BF4C-8E491C76508D}" type="presParOf" srcId="{5247775B-6355-421C-A129-D07D9CE0156F}" destId="{174E407F-1382-4C55-9A3E-6325572C4546}" srcOrd="9" destOrd="0" presId="urn:microsoft.com/office/officeart/2005/8/layout/orgChart1"/>
    <dgm:cxn modelId="{4FCDD8B1-52A3-44D5-8598-4B558244C01B}" type="presParOf" srcId="{174E407F-1382-4C55-9A3E-6325572C4546}" destId="{D361C2E0-2662-426E-B1BF-3AA55A735B31}" srcOrd="0" destOrd="0" presId="urn:microsoft.com/office/officeart/2005/8/layout/orgChart1"/>
    <dgm:cxn modelId="{9AAA97AC-7266-4B39-BB4D-E5518571B9AD}" type="presParOf" srcId="{D361C2E0-2662-426E-B1BF-3AA55A735B31}" destId="{AFFC3F32-BB66-4035-845B-351A43D0EE37}" srcOrd="0" destOrd="0" presId="urn:microsoft.com/office/officeart/2005/8/layout/orgChart1"/>
    <dgm:cxn modelId="{44A14358-90AF-4B2A-9531-809F14BA1D3F}" type="presParOf" srcId="{D361C2E0-2662-426E-B1BF-3AA55A735B31}" destId="{D6A2FA23-9D81-4918-9189-0CDD62A4380E}" srcOrd="1" destOrd="0" presId="urn:microsoft.com/office/officeart/2005/8/layout/orgChart1"/>
    <dgm:cxn modelId="{203C3FF2-60A3-4D7C-A7EC-D88BCB3FC333}" type="presParOf" srcId="{174E407F-1382-4C55-9A3E-6325572C4546}" destId="{3691BCBF-2EC3-404A-AAA8-6DACE09D400A}" srcOrd="1" destOrd="0" presId="urn:microsoft.com/office/officeart/2005/8/layout/orgChart1"/>
    <dgm:cxn modelId="{BC1B304F-5DDE-4DFE-8264-6C8B28418FE9}" type="presParOf" srcId="{174E407F-1382-4C55-9A3E-6325572C4546}" destId="{417893A9-AF0A-4573-BB46-959BC7AE0332}" srcOrd="2" destOrd="0" presId="urn:microsoft.com/office/officeart/2005/8/layout/orgChart1"/>
    <dgm:cxn modelId="{F8EBD17F-AC50-407F-A626-D6CA70AD36A3}" type="presParOf" srcId="{5247775B-6355-421C-A129-D07D9CE0156F}" destId="{7F35AAA5-375E-484B-82D0-D54DA8481674}" srcOrd="10" destOrd="0" presId="urn:microsoft.com/office/officeart/2005/8/layout/orgChart1"/>
    <dgm:cxn modelId="{FA3E4E89-0AD0-49A0-BD9A-33987A5FDF38}" type="presParOf" srcId="{5247775B-6355-421C-A129-D07D9CE0156F}" destId="{0C7C13F1-42F7-46CF-AC46-D6EEDF70E9D6}" srcOrd="11" destOrd="0" presId="urn:microsoft.com/office/officeart/2005/8/layout/orgChart1"/>
    <dgm:cxn modelId="{65285F59-D2ED-44F1-AE6B-23517A3B3A17}" type="presParOf" srcId="{0C7C13F1-42F7-46CF-AC46-D6EEDF70E9D6}" destId="{9000FD0C-CDD4-41DF-86B5-C2DD9DBE9E89}" srcOrd="0" destOrd="0" presId="urn:microsoft.com/office/officeart/2005/8/layout/orgChart1"/>
    <dgm:cxn modelId="{5191CA91-AD4A-4F98-AD2D-82BE47CDBA80}" type="presParOf" srcId="{9000FD0C-CDD4-41DF-86B5-C2DD9DBE9E89}" destId="{F3969686-88B8-4AFD-BDB4-0CFA936C59B1}" srcOrd="0" destOrd="0" presId="urn:microsoft.com/office/officeart/2005/8/layout/orgChart1"/>
    <dgm:cxn modelId="{A7D36AF7-0043-487D-9115-C62751C0D8FF}" type="presParOf" srcId="{9000FD0C-CDD4-41DF-86B5-C2DD9DBE9E89}" destId="{C162B120-F9E6-4ACD-95DF-C448E2C5883A}" srcOrd="1" destOrd="0" presId="urn:microsoft.com/office/officeart/2005/8/layout/orgChart1"/>
    <dgm:cxn modelId="{C6376CA4-A218-43B3-AA01-EF73FDFBEEEB}" type="presParOf" srcId="{0C7C13F1-42F7-46CF-AC46-D6EEDF70E9D6}" destId="{DDB08305-4AAA-4254-90ED-1D3768396BB7}" srcOrd="1" destOrd="0" presId="urn:microsoft.com/office/officeart/2005/8/layout/orgChart1"/>
    <dgm:cxn modelId="{36F0B87D-C0C6-4293-9DC8-301E8A5C4F63}" type="presParOf" srcId="{0C7C13F1-42F7-46CF-AC46-D6EEDF70E9D6}" destId="{24BF9650-1744-4943-870A-FE58768E262C}" srcOrd="2" destOrd="0" presId="urn:microsoft.com/office/officeart/2005/8/layout/orgChart1"/>
    <dgm:cxn modelId="{9199C50B-7D6C-4B48-A6EF-C0C66DAACFF1}" type="presParOf" srcId="{5247775B-6355-421C-A129-D07D9CE0156F}" destId="{B63FFA8D-B093-4E4D-A59B-13604BB18B42}" srcOrd="12" destOrd="0" presId="urn:microsoft.com/office/officeart/2005/8/layout/orgChart1"/>
    <dgm:cxn modelId="{2EC8B40F-BCD2-4FDC-9065-9FEE4B8198A9}" type="presParOf" srcId="{5247775B-6355-421C-A129-D07D9CE0156F}" destId="{97983C49-A2E1-45FF-A51C-4972623A73A9}" srcOrd="13" destOrd="0" presId="urn:microsoft.com/office/officeart/2005/8/layout/orgChart1"/>
    <dgm:cxn modelId="{0D8426A1-8AB7-4087-B2B3-CC626D7CA4A6}" type="presParOf" srcId="{97983C49-A2E1-45FF-A51C-4972623A73A9}" destId="{A200DB7C-1E0D-44BD-942A-8F7E75A1A3C9}" srcOrd="0" destOrd="0" presId="urn:microsoft.com/office/officeart/2005/8/layout/orgChart1"/>
    <dgm:cxn modelId="{F31E0E2A-0E67-4FD2-B976-6A292AFDB097}" type="presParOf" srcId="{A200DB7C-1E0D-44BD-942A-8F7E75A1A3C9}" destId="{BE6D7BA6-452B-44FA-BFF9-10C3483E9CD1}" srcOrd="0" destOrd="0" presId="urn:microsoft.com/office/officeart/2005/8/layout/orgChart1"/>
    <dgm:cxn modelId="{70EC73F7-2316-491E-9B55-9646CF995F81}" type="presParOf" srcId="{A200DB7C-1E0D-44BD-942A-8F7E75A1A3C9}" destId="{B54A528F-E9CA-4E34-9DE3-59B4C2ADF580}" srcOrd="1" destOrd="0" presId="urn:microsoft.com/office/officeart/2005/8/layout/orgChart1"/>
    <dgm:cxn modelId="{BA932F71-AD0D-4ED0-857B-F3CB2E999B57}" type="presParOf" srcId="{97983C49-A2E1-45FF-A51C-4972623A73A9}" destId="{809A4BDA-6108-4540-AB4A-24218EC27C0A}" srcOrd="1" destOrd="0" presId="urn:microsoft.com/office/officeart/2005/8/layout/orgChart1"/>
    <dgm:cxn modelId="{EF0CE750-E388-4030-AB81-268B3E8160AA}" type="presParOf" srcId="{97983C49-A2E1-45FF-A51C-4972623A73A9}" destId="{C8C41A80-8664-4011-A26C-4B583293351F}" srcOrd="2" destOrd="0" presId="urn:microsoft.com/office/officeart/2005/8/layout/orgChart1"/>
    <dgm:cxn modelId="{4E25048C-098B-4532-BCEE-B0DB82508B05}" type="presParOf" srcId="{5247775B-6355-421C-A129-D07D9CE0156F}" destId="{7866FDF4-C0E9-4497-8AC4-4EE01F891EEC}" srcOrd="14" destOrd="0" presId="urn:microsoft.com/office/officeart/2005/8/layout/orgChart1"/>
    <dgm:cxn modelId="{14D61229-8F40-465C-8A2E-549FF7BC7BC7}" type="presParOf" srcId="{5247775B-6355-421C-A129-D07D9CE0156F}" destId="{B9F36FE8-73E2-40C1-BBEF-096CC975C561}" srcOrd="15" destOrd="0" presId="urn:microsoft.com/office/officeart/2005/8/layout/orgChart1"/>
    <dgm:cxn modelId="{C3C62356-9C0A-4D91-8B23-AC7FC9A18DD0}" type="presParOf" srcId="{B9F36FE8-73E2-40C1-BBEF-096CC975C561}" destId="{27760866-A3A0-4BFD-A7A4-A88B0605C7A7}" srcOrd="0" destOrd="0" presId="urn:microsoft.com/office/officeart/2005/8/layout/orgChart1"/>
    <dgm:cxn modelId="{8D30751E-BA35-4618-8F80-A052D14E73E6}" type="presParOf" srcId="{27760866-A3A0-4BFD-A7A4-A88B0605C7A7}" destId="{7C2AB034-8A11-4707-B139-5C27BB330E8A}" srcOrd="0" destOrd="0" presId="urn:microsoft.com/office/officeart/2005/8/layout/orgChart1"/>
    <dgm:cxn modelId="{9A8B4100-FD35-42F1-93E1-6ED97C9CB53C}" type="presParOf" srcId="{27760866-A3A0-4BFD-A7A4-A88B0605C7A7}" destId="{C48612D6-C3C7-45C3-AB9B-9EE5D0F07F5A}" srcOrd="1" destOrd="0" presId="urn:microsoft.com/office/officeart/2005/8/layout/orgChart1"/>
    <dgm:cxn modelId="{EB69858D-A1BE-4FC5-A13D-870BD45C2796}" type="presParOf" srcId="{B9F36FE8-73E2-40C1-BBEF-096CC975C561}" destId="{8A5EBCDE-5562-4952-B8B7-3CF9A94EEEB3}" srcOrd="1" destOrd="0" presId="urn:microsoft.com/office/officeart/2005/8/layout/orgChart1"/>
    <dgm:cxn modelId="{9CDBFB06-0B10-4E58-8A3F-E5FFEBC334C2}" type="presParOf" srcId="{B9F36FE8-73E2-40C1-BBEF-096CC975C561}" destId="{BDB1CC24-BD09-4924-BE35-9243DCE21EF3}" srcOrd="2" destOrd="0" presId="urn:microsoft.com/office/officeart/2005/8/layout/orgChart1"/>
    <dgm:cxn modelId="{AF6FC811-8813-4FDE-97F3-87B5703E6AB0}" type="presParOf" srcId="{5247775B-6355-421C-A129-D07D9CE0156F}" destId="{FA8EC4AB-D653-45B0-BBB8-9414D1B5E270}" srcOrd="16" destOrd="0" presId="urn:microsoft.com/office/officeart/2005/8/layout/orgChart1"/>
    <dgm:cxn modelId="{0F256947-C2D4-41CF-9D84-2FF811E8AADF}" type="presParOf" srcId="{5247775B-6355-421C-A129-D07D9CE0156F}" destId="{8A3FDAFE-0393-4042-870B-800800E58C1E}" srcOrd="17" destOrd="0" presId="urn:microsoft.com/office/officeart/2005/8/layout/orgChart1"/>
    <dgm:cxn modelId="{D622471B-267A-416B-AF5C-0B2A98CD2224}" type="presParOf" srcId="{8A3FDAFE-0393-4042-870B-800800E58C1E}" destId="{E025242D-5CF4-4551-AD15-E28ACCF42030}" srcOrd="0" destOrd="0" presId="urn:microsoft.com/office/officeart/2005/8/layout/orgChart1"/>
    <dgm:cxn modelId="{0E52ED53-33A3-457B-814B-452823AB47EC}" type="presParOf" srcId="{E025242D-5CF4-4551-AD15-E28ACCF42030}" destId="{1142A5CB-85CF-4EF1-BE98-3C1D43A36FFE}" srcOrd="0" destOrd="0" presId="urn:microsoft.com/office/officeart/2005/8/layout/orgChart1"/>
    <dgm:cxn modelId="{01FDEF29-E36F-4D9F-AC24-7D474F0FCF68}" type="presParOf" srcId="{E025242D-5CF4-4551-AD15-E28ACCF42030}" destId="{2F4E0C64-BE20-4E19-8B29-BDF2D02FC63A}" srcOrd="1" destOrd="0" presId="urn:microsoft.com/office/officeart/2005/8/layout/orgChart1"/>
    <dgm:cxn modelId="{DC50BE1F-EEAB-44A0-BE0D-2364D98C183E}" type="presParOf" srcId="{8A3FDAFE-0393-4042-870B-800800E58C1E}" destId="{EE3E46FD-68FA-4BBA-B29C-236D4BD37E94}" srcOrd="1" destOrd="0" presId="urn:microsoft.com/office/officeart/2005/8/layout/orgChart1"/>
    <dgm:cxn modelId="{A6EB86FB-158C-41B4-A703-36B17043C839}" type="presParOf" srcId="{8A3FDAFE-0393-4042-870B-800800E58C1E}" destId="{C15E1E42-B616-47D7-97CE-D48C08C61328}" srcOrd="2" destOrd="0" presId="urn:microsoft.com/office/officeart/2005/8/layout/orgChart1"/>
    <dgm:cxn modelId="{EBC6C981-D9DD-419E-904A-297257D761B4}" type="presParOf" srcId="{5247775B-6355-421C-A129-D07D9CE0156F}" destId="{66DC37E3-DBEF-46F3-9491-46BD48140FFF}" srcOrd="18" destOrd="0" presId="urn:microsoft.com/office/officeart/2005/8/layout/orgChart1"/>
    <dgm:cxn modelId="{5B63EC1A-7325-4967-B4DF-144022852F91}" type="presParOf" srcId="{5247775B-6355-421C-A129-D07D9CE0156F}" destId="{34FE75CE-91B0-468A-BB00-9CFA6AD401E1}" srcOrd="19" destOrd="0" presId="urn:microsoft.com/office/officeart/2005/8/layout/orgChart1"/>
    <dgm:cxn modelId="{6F83D0D4-BDB2-4A6C-80B3-81A3752EBAEF}" type="presParOf" srcId="{34FE75CE-91B0-468A-BB00-9CFA6AD401E1}" destId="{3255B45F-7C9E-4CB7-AE25-1DD356688CFC}" srcOrd="0" destOrd="0" presId="urn:microsoft.com/office/officeart/2005/8/layout/orgChart1"/>
    <dgm:cxn modelId="{64564724-85B2-4DDE-8D7A-604195B26406}" type="presParOf" srcId="{3255B45F-7C9E-4CB7-AE25-1DD356688CFC}" destId="{D2112EE9-991C-4F0F-8C9B-6EAF5495887B}" srcOrd="0" destOrd="0" presId="urn:microsoft.com/office/officeart/2005/8/layout/orgChart1"/>
    <dgm:cxn modelId="{4B864054-35D5-499F-A5E5-1320B8A3572A}" type="presParOf" srcId="{3255B45F-7C9E-4CB7-AE25-1DD356688CFC}" destId="{CA2A1931-FAFD-4DD5-84D0-B307351F87D8}" srcOrd="1" destOrd="0" presId="urn:microsoft.com/office/officeart/2005/8/layout/orgChart1"/>
    <dgm:cxn modelId="{3AC7B90D-216A-4755-993B-22884A2B4132}" type="presParOf" srcId="{34FE75CE-91B0-468A-BB00-9CFA6AD401E1}" destId="{D3A55378-E67D-46CE-96BD-182F5723D940}" srcOrd="1" destOrd="0" presId="urn:microsoft.com/office/officeart/2005/8/layout/orgChart1"/>
    <dgm:cxn modelId="{94C478B6-9246-46EB-BE6B-A718351D355A}" type="presParOf" srcId="{34FE75CE-91B0-468A-BB00-9CFA6AD401E1}" destId="{BEEA379C-33DA-4071-8C72-CC1FBB90C234}" srcOrd="2" destOrd="0" presId="urn:microsoft.com/office/officeart/2005/8/layout/orgChart1"/>
    <dgm:cxn modelId="{8ECB133A-71AE-47AE-9D60-AE6C7809CDB2}" type="presParOf" srcId="{5247775B-6355-421C-A129-D07D9CE0156F}" destId="{895D045B-36D0-4E18-B390-524D9E715E75}" srcOrd="20" destOrd="0" presId="urn:microsoft.com/office/officeart/2005/8/layout/orgChart1"/>
    <dgm:cxn modelId="{B65E42A4-E432-473E-B41B-E21DE8B0E025}" type="presParOf" srcId="{5247775B-6355-421C-A129-D07D9CE0156F}" destId="{6122BDC3-84C1-42CB-B362-6F561874EBCF}" srcOrd="21" destOrd="0" presId="urn:microsoft.com/office/officeart/2005/8/layout/orgChart1"/>
    <dgm:cxn modelId="{2D8A8295-1110-476B-888A-3DEEAA5A4AA7}" type="presParOf" srcId="{6122BDC3-84C1-42CB-B362-6F561874EBCF}" destId="{863CC510-403F-4864-B745-6B0AF879708F}" srcOrd="0" destOrd="0" presId="urn:microsoft.com/office/officeart/2005/8/layout/orgChart1"/>
    <dgm:cxn modelId="{1CE89B04-6385-4AFF-A07B-3A71BFD3D8AF}" type="presParOf" srcId="{863CC510-403F-4864-B745-6B0AF879708F}" destId="{149059C4-6962-473A-9BC8-83E9991EC47A}" srcOrd="0" destOrd="0" presId="urn:microsoft.com/office/officeart/2005/8/layout/orgChart1"/>
    <dgm:cxn modelId="{3E543662-6037-44F7-9202-05714E894817}" type="presParOf" srcId="{863CC510-403F-4864-B745-6B0AF879708F}" destId="{58D82DD0-703A-47FC-8021-5AA8D65F517A}" srcOrd="1" destOrd="0" presId="urn:microsoft.com/office/officeart/2005/8/layout/orgChart1"/>
    <dgm:cxn modelId="{307DE053-10DB-4FF4-BB42-C3022E6A526A}" type="presParOf" srcId="{6122BDC3-84C1-42CB-B362-6F561874EBCF}" destId="{3D0F4511-1D33-401A-A684-1FDFD23E9BF0}" srcOrd="1" destOrd="0" presId="urn:microsoft.com/office/officeart/2005/8/layout/orgChart1"/>
    <dgm:cxn modelId="{BC14F559-5BEA-4132-B4B9-0A9952B86B90}" type="presParOf" srcId="{6122BDC3-84C1-42CB-B362-6F561874EBCF}" destId="{D14DCC28-2759-4E39-B506-82C133E0179F}" srcOrd="2" destOrd="0" presId="urn:microsoft.com/office/officeart/2005/8/layout/orgChart1"/>
    <dgm:cxn modelId="{51260E1D-EB67-4D48-8C9A-A93BFFFDDAD1}" type="presParOf" srcId="{5247775B-6355-421C-A129-D07D9CE0156F}" destId="{D91CD336-5A91-48C3-B9EE-24109690A324}" srcOrd="22" destOrd="0" presId="urn:microsoft.com/office/officeart/2005/8/layout/orgChart1"/>
    <dgm:cxn modelId="{4D6156B9-4377-4B8F-9460-DA352BEB84A8}" type="presParOf" srcId="{5247775B-6355-421C-A129-D07D9CE0156F}" destId="{DAD7C7D4-77A1-45EC-BEBD-FBFC642709E5}" srcOrd="23" destOrd="0" presId="urn:microsoft.com/office/officeart/2005/8/layout/orgChart1"/>
    <dgm:cxn modelId="{F5612F43-F990-4BCF-B737-A4133C03BCD2}" type="presParOf" srcId="{DAD7C7D4-77A1-45EC-BEBD-FBFC642709E5}" destId="{27295C06-B12F-48B1-A227-7182C6EFF9AB}" srcOrd="0" destOrd="0" presId="urn:microsoft.com/office/officeart/2005/8/layout/orgChart1"/>
    <dgm:cxn modelId="{1FC7185E-3B03-4AAD-BFA8-1D036DF99742}" type="presParOf" srcId="{27295C06-B12F-48B1-A227-7182C6EFF9AB}" destId="{78A3395B-282D-463F-BE51-F631F8F77388}" srcOrd="0" destOrd="0" presId="urn:microsoft.com/office/officeart/2005/8/layout/orgChart1"/>
    <dgm:cxn modelId="{31F6FDAB-1BF1-4C0F-964A-61557F30D7E6}" type="presParOf" srcId="{27295C06-B12F-48B1-A227-7182C6EFF9AB}" destId="{D3319A99-5A2F-4523-A30D-CBD05256D742}" srcOrd="1" destOrd="0" presId="urn:microsoft.com/office/officeart/2005/8/layout/orgChart1"/>
    <dgm:cxn modelId="{57622F87-762D-41B4-826A-652677E93205}" type="presParOf" srcId="{DAD7C7D4-77A1-45EC-BEBD-FBFC642709E5}" destId="{89BFEB04-BFDB-40E2-A174-49970D0A2E80}" srcOrd="1" destOrd="0" presId="urn:microsoft.com/office/officeart/2005/8/layout/orgChart1"/>
    <dgm:cxn modelId="{F794A59C-CDFF-42C4-B44E-1AB2766DC631}" type="presParOf" srcId="{DAD7C7D4-77A1-45EC-BEBD-FBFC642709E5}" destId="{4DB2837C-3269-468E-B6D8-AE964F1F6033}" srcOrd="2" destOrd="0" presId="urn:microsoft.com/office/officeart/2005/8/layout/orgChart1"/>
    <dgm:cxn modelId="{413660A5-2FC1-4BCA-A49E-9DDDAD37D10B}" type="presParOf" srcId="{5247775B-6355-421C-A129-D07D9CE0156F}" destId="{388CF446-B7D9-4282-A791-96EB087344A4}" srcOrd="24" destOrd="0" presId="urn:microsoft.com/office/officeart/2005/8/layout/orgChart1"/>
    <dgm:cxn modelId="{37448188-8051-4B1D-89D1-BD5B7AA231D7}" type="presParOf" srcId="{5247775B-6355-421C-A129-D07D9CE0156F}" destId="{159E10C6-1FB5-4BCE-A5E5-1730F330F9EA}" srcOrd="25" destOrd="0" presId="urn:microsoft.com/office/officeart/2005/8/layout/orgChart1"/>
    <dgm:cxn modelId="{AAEEA038-F087-475C-AAA7-9DBA2D9E28CC}" type="presParOf" srcId="{159E10C6-1FB5-4BCE-A5E5-1730F330F9EA}" destId="{86CF84D8-9D4E-439E-BE70-355C11EF1B19}" srcOrd="0" destOrd="0" presId="urn:microsoft.com/office/officeart/2005/8/layout/orgChart1"/>
    <dgm:cxn modelId="{00CA6C44-87E6-44D2-9F38-06EE640A72B5}" type="presParOf" srcId="{86CF84D8-9D4E-439E-BE70-355C11EF1B19}" destId="{E96C7DB8-AC11-470A-B815-6702F12FCA74}" srcOrd="0" destOrd="0" presId="urn:microsoft.com/office/officeart/2005/8/layout/orgChart1"/>
    <dgm:cxn modelId="{392D76E5-B166-47D1-91BB-D4FF71DC0DAB}" type="presParOf" srcId="{86CF84D8-9D4E-439E-BE70-355C11EF1B19}" destId="{1EA8070A-C69B-4F69-9E25-01FC07D3DF3C}" srcOrd="1" destOrd="0" presId="urn:microsoft.com/office/officeart/2005/8/layout/orgChart1"/>
    <dgm:cxn modelId="{4B6E1D19-236B-41A4-9CAC-2DFD3761ADB2}" type="presParOf" srcId="{159E10C6-1FB5-4BCE-A5E5-1730F330F9EA}" destId="{35762372-C10F-454C-AC9C-FE5BE458CB51}" srcOrd="1" destOrd="0" presId="urn:microsoft.com/office/officeart/2005/8/layout/orgChart1"/>
    <dgm:cxn modelId="{3A869F13-7236-4402-9ED7-8C8020069D22}" type="presParOf" srcId="{159E10C6-1FB5-4BCE-A5E5-1730F330F9EA}" destId="{0EE887C5-A24B-4B3F-BF93-5735FDF63F6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8F31EBE-4408-417B-AE22-C31A0B7B560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pPr rtl="1"/>
          <a:endParaRPr lang="fa-IR"/>
        </a:p>
      </dgm:t>
    </dgm:pt>
    <dgm:pt modelId="{DDBF911F-3465-42D5-B860-F48699FB9673}">
      <dgm:prSet phldrT="[Text]" custT="1"/>
      <dgm:spPr/>
      <dgm:t>
        <a:bodyPr/>
        <a:lstStyle/>
        <a:p>
          <a:pPr rtl="1"/>
          <a:r>
            <a:rPr lang="fa-IR" sz="3200" dirty="0" smtClean="0">
              <a:solidFill>
                <a:srgbClr val="002060"/>
              </a:solidFill>
              <a:cs typeface="B Titr" panose="00000700000000000000" pitchFamily="2" charset="-78"/>
            </a:rPr>
            <a:t>ستاره دانش 1، 2، 3</a:t>
          </a:r>
          <a:endParaRPr lang="fa-IR" sz="3200" dirty="0">
            <a:solidFill>
              <a:srgbClr val="002060"/>
            </a:solidFill>
            <a:cs typeface="B Titr" panose="00000700000000000000" pitchFamily="2" charset="-78"/>
          </a:endParaRPr>
        </a:p>
      </dgm:t>
    </dgm:pt>
    <dgm:pt modelId="{D8048A84-0FEC-42E7-B826-811C782E6437}" type="parTrans" cxnId="{B6A33A76-524F-46DC-BAEB-FA25F6801C03}">
      <dgm:prSet/>
      <dgm:spPr/>
      <dgm:t>
        <a:bodyPr/>
        <a:lstStyle/>
        <a:p>
          <a:pPr rtl="1"/>
          <a:endParaRPr lang="fa-IR"/>
        </a:p>
      </dgm:t>
    </dgm:pt>
    <dgm:pt modelId="{6DD03C13-40AB-41AF-845D-FBCF9DB87A8A}" type="sibTrans" cxnId="{B6A33A76-524F-46DC-BAEB-FA25F6801C03}">
      <dgm:prSet/>
      <dgm:spPr/>
      <dgm:t>
        <a:bodyPr/>
        <a:lstStyle/>
        <a:p>
          <a:pPr rtl="1"/>
          <a:endParaRPr lang="fa-IR"/>
        </a:p>
      </dgm:t>
    </dgm:pt>
    <dgm:pt modelId="{473B0997-42F7-40B1-92FD-7A89FEBF9229}">
      <dgm:prSet phldrT="[Text]" custT="1"/>
      <dgm:spPr/>
      <dgm:t>
        <a:bodyPr/>
        <a:lstStyle/>
        <a:p>
          <a:pPr rtl="1"/>
          <a:r>
            <a:rPr lang="fa-IR" sz="3200" dirty="0" smtClean="0">
              <a:solidFill>
                <a:srgbClr val="002060"/>
              </a:solidFill>
              <a:cs typeface="B Titr" panose="00000700000000000000" pitchFamily="2" charset="-78"/>
            </a:rPr>
            <a:t>ستاره مشارکت 1، 2، 3</a:t>
          </a:r>
          <a:endParaRPr lang="fa-IR" sz="3200" dirty="0">
            <a:solidFill>
              <a:srgbClr val="002060"/>
            </a:solidFill>
            <a:cs typeface="B Titr" panose="00000700000000000000" pitchFamily="2" charset="-78"/>
          </a:endParaRPr>
        </a:p>
      </dgm:t>
    </dgm:pt>
    <dgm:pt modelId="{11E370F3-C7FC-418E-BF2D-CE6682B2C718}" type="parTrans" cxnId="{BE6F5971-7F73-4F2F-80A6-8175931649B4}">
      <dgm:prSet/>
      <dgm:spPr/>
      <dgm:t>
        <a:bodyPr/>
        <a:lstStyle/>
        <a:p>
          <a:pPr rtl="1"/>
          <a:endParaRPr lang="fa-IR"/>
        </a:p>
      </dgm:t>
    </dgm:pt>
    <dgm:pt modelId="{AC02AF5A-8638-4A8B-BAB1-E85492FAEC3E}" type="sibTrans" cxnId="{BE6F5971-7F73-4F2F-80A6-8175931649B4}">
      <dgm:prSet/>
      <dgm:spPr/>
      <dgm:t>
        <a:bodyPr/>
        <a:lstStyle/>
        <a:p>
          <a:pPr rtl="1"/>
          <a:endParaRPr lang="fa-IR"/>
        </a:p>
      </dgm:t>
    </dgm:pt>
    <dgm:pt modelId="{D1BCB11C-1ED8-4588-B402-F13E1D561DDD}">
      <dgm:prSet phldrT="[Text]" custT="1"/>
      <dgm:spPr/>
      <dgm:t>
        <a:bodyPr/>
        <a:lstStyle/>
        <a:p>
          <a:pPr rtl="1"/>
          <a:r>
            <a:rPr lang="fa-IR" sz="3100" dirty="0" smtClean="0">
              <a:solidFill>
                <a:srgbClr val="002060"/>
              </a:solidFill>
              <a:cs typeface="B Titr" panose="00000700000000000000" pitchFamily="2" charset="-78"/>
            </a:rPr>
            <a:t>ستاره کار و تلاش 1، 2، 3</a:t>
          </a:r>
          <a:endParaRPr lang="fa-IR" sz="3100" dirty="0">
            <a:solidFill>
              <a:srgbClr val="002060"/>
            </a:solidFill>
            <a:cs typeface="B Titr" panose="00000700000000000000" pitchFamily="2" charset="-78"/>
          </a:endParaRPr>
        </a:p>
      </dgm:t>
    </dgm:pt>
    <dgm:pt modelId="{BE6ADE1A-5D54-48D7-999D-210A64E79036}" type="parTrans" cxnId="{D8525AC4-A586-47BF-86BF-EBEAD33BCB42}">
      <dgm:prSet/>
      <dgm:spPr/>
      <dgm:t>
        <a:bodyPr/>
        <a:lstStyle/>
        <a:p>
          <a:pPr rtl="1"/>
          <a:endParaRPr lang="fa-IR"/>
        </a:p>
      </dgm:t>
    </dgm:pt>
    <dgm:pt modelId="{A909C81F-320F-4D9C-85A1-B44E9D9388BF}" type="sibTrans" cxnId="{D8525AC4-A586-47BF-86BF-EBEAD33BCB42}">
      <dgm:prSet/>
      <dgm:spPr/>
      <dgm:t>
        <a:bodyPr/>
        <a:lstStyle/>
        <a:p>
          <a:pPr rtl="1"/>
          <a:endParaRPr lang="fa-IR"/>
        </a:p>
      </dgm:t>
    </dgm:pt>
    <dgm:pt modelId="{216C259C-1A1D-42AF-9EA6-27B3448269A1}">
      <dgm:prSet custT="1"/>
      <dgm:spPr/>
      <dgm:t>
        <a:bodyPr/>
        <a:lstStyle/>
        <a:p>
          <a:pPr rtl="1"/>
          <a:r>
            <a:rPr lang="fa-IR" sz="3200" dirty="0" smtClean="0">
              <a:solidFill>
                <a:srgbClr val="002060"/>
              </a:solidFill>
              <a:cs typeface="B Titr" panose="00000700000000000000" pitchFamily="2" charset="-78"/>
            </a:rPr>
            <a:t>ستاره بهره وری 1، 2، 3</a:t>
          </a:r>
          <a:endParaRPr lang="fa-IR" sz="3200" dirty="0">
            <a:solidFill>
              <a:srgbClr val="002060"/>
            </a:solidFill>
            <a:cs typeface="B Titr" panose="00000700000000000000" pitchFamily="2" charset="-78"/>
          </a:endParaRPr>
        </a:p>
      </dgm:t>
    </dgm:pt>
    <dgm:pt modelId="{39D455AA-C1EB-486A-A37B-7FDC3DEC680F}" type="parTrans" cxnId="{D57236D8-C57C-4630-AC74-978CC2C9AEE1}">
      <dgm:prSet/>
      <dgm:spPr/>
      <dgm:t>
        <a:bodyPr/>
        <a:lstStyle/>
        <a:p>
          <a:pPr rtl="1"/>
          <a:endParaRPr lang="fa-IR"/>
        </a:p>
      </dgm:t>
    </dgm:pt>
    <dgm:pt modelId="{7DE232E7-E336-468F-8D51-9C6D01E513BD}" type="sibTrans" cxnId="{D57236D8-C57C-4630-AC74-978CC2C9AEE1}">
      <dgm:prSet/>
      <dgm:spPr/>
      <dgm:t>
        <a:bodyPr/>
        <a:lstStyle/>
        <a:p>
          <a:pPr rtl="1"/>
          <a:endParaRPr lang="fa-IR"/>
        </a:p>
      </dgm:t>
    </dgm:pt>
    <dgm:pt modelId="{1B9980F2-DDF4-4335-A4A3-E1E27FFC1387}">
      <dgm:prSet custT="1"/>
      <dgm:spPr/>
      <dgm:t>
        <a:bodyPr/>
        <a:lstStyle/>
        <a:p>
          <a:pPr rtl="1"/>
          <a:r>
            <a:rPr lang="fa-IR" sz="3200" dirty="0" smtClean="0">
              <a:solidFill>
                <a:srgbClr val="002060"/>
              </a:solidFill>
              <a:cs typeface="B Titr" panose="00000700000000000000" pitchFamily="2" charset="-78"/>
            </a:rPr>
            <a:t>ستاره تعالی 1، 2، 3</a:t>
          </a:r>
          <a:endParaRPr lang="fa-IR" sz="3200" dirty="0"/>
        </a:p>
      </dgm:t>
    </dgm:pt>
    <dgm:pt modelId="{C847A466-8B7F-4849-8911-E57883ED7850}" type="parTrans" cxnId="{C824C68C-D421-4BAB-BA70-311B8FBE52F1}">
      <dgm:prSet/>
      <dgm:spPr/>
      <dgm:t>
        <a:bodyPr/>
        <a:lstStyle/>
        <a:p>
          <a:pPr rtl="1"/>
          <a:endParaRPr lang="fa-IR"/>
        </a:p>
      </dgm:t>
    </dgm:pt>
    <dgm:pt modelId="{7944A013-D5EC-412D-BBA8-32DFCD4B5445}" type="sibTrans" cxnId="{C824C68C-D421-4BAB-BA70-311B8FBE52F1}">
      <dgm:prSet/>
      <dgm:spPr/>
      <dgm:t>
        <a:bodyPr/>
        <a:lstStyle/>
        <a:p>
          <a:pPr rtl="1"/>
          <a:endParaRPr lang="fa-IR"/>
        </a:p>
      </dgm:t>
    </dgm:pt>
    <dgm:pt modelId="{EA304302-1D31-4890-986F-81042494BAC4}" type="pres">
      <dgm:prSet presAssocID="{38F31EBE-4408-417B-AE22-C31A0B7B560D}" presName="outerComposite" presStyleCnt="0">
        <dgm:presLayoutVars>
          <dgm:chMax val="5"/>
          <dgm:dir/>
          <dgm:resizeHandles val="exact"/>
        </dgm:presLayoutVars>
      </dgm:prSet>
      <dgm:spPr/>
      <dgm:t>
        <a:bodyPr/>
        <a:lstStyle/>
        <a:p>
          <a:pPr rtl="1"/>
          <a:endParaRPr lang="fa-IR"/>
        </a:p>
      </dgm:t>
    </dgm:pt>
    <dgm:pt modelId="{6015146C-5C83-4A82-8E9F-D5E3251D5A83}" type="pres">
      <dgm:prSet presAssocID="{38F31EBE-4408-417B-AE22-C31A0B7B560D}" presName="dummyMaxCanvas" presStyleCnt="0">
        <dgm:presLayoutVars/>
      </dgm:prSet>
      <dgm:spPr/>
    </dgm:pt>
    <dgm:pt modelId="{AE53C66D-0B53-4E4A-94FE-166C4221AE74}" type="pres">
      <dgm:prSet presAssocID="{38F31EBE-4408-417B-AE22-C31A0B7B560D}" presName="FiveNodes_1" presStyleLbl="node1" presStyleIdx="0" presStyleCnt="5">
        <dgm:presLayoutVars>
          <dgm:bulletEnabled val="1"/>
        </dgm:presLayoutVars>
      </dgm:prSet>
      <dgm:spPr/>
      <dgm:t>
        <a:bodyPr/>
        <a:lstStyle/>
        <a:p>
          <a:pPr rtl="1"/>
          <a:endParaRPr lang="fa-IR"/>
        </a:p>
      </dgm:t>
    </dgm:pt>
    <dgm:pt modelId="{E1E68C22-B4D4-4E4C-A13E-3C9F276E6A1C}" type="pres">
      <dgm:prSet presAssocID="{38F31EBE-4408-417B-AE22-C31A0B7B560D}" presName="FiveNodes_2" presStyleLbl="node1" presStyleIdx="1" presStyleCnt="5">
        <dgm:presLayoutVars>
          <dgm:bulletEnabled val="1"/>
        </dgm:presLayoutVars>
      </dgm:prSet>
      <dgm:spPr/>
      <dgm:t>
        <a:bodyPr/>
        <a:lstStyle/>
        <a:p>
          <a:pPr rtl="1"/>
          <a:endParaRPr lang="fa-IR"/>
        </a:p>
      </dgm:t>
    </dgm:pt>
    <dgm:pt modelId="{8A25AE13-0367-4FA0-9F85-26F985D7B464}" type="pres">
      <dgm:prSet presAssocID="{38F31EBE-4408-417B-AE22-C31A0B7B560D}" presName="FiveNodes_3" presStyleLbl="node1" presStyleIdx="2" presStyleCnt="5">
        <dgm:presLayoutVars>
          <dgm:bulletEnabled val="1"/>
        </dgm:presLayoutVars>
      </dgm:prSet>
      <dgm:spPr/>
      <dgm:t>
        <a:bodyPr/>
        <a:lstStyle/>
        <a:p>
          <a:pPr rtl="1"/>
          <a:endParaRPr lang="fa-IR"/>
        </a:p>
      </dgm:t>
    </dgm:pt>
    <dgm:pt modelId="{1F7B50DE-3E36-46B3-A2BA-4A0D9EBCC909}" type="pres">
      <dgm:prSet presAssocID="{38F31EBE-4408-417B-AE22-C31A0B7B560D}" presName="FiveNodes_4" presStyleLbl="node1" presStyleIdx="3" presStyleCnt="5">
        <dgm:presLayoutVars>
          <dgm:bulletEnabled val="1"/>
        </dgm:presLayoutVars>
      </dgm:prSet>
      <dgm:spPr/>
      <dgm:t>
        <a:bodyPr/>
        <a:lstStyle/>
        <a:p>
          <a:pPr rtl="1"/>
          <a:endParaRPr lang="fa-IR"/>
        </a:p>
      </dgm:t>
    </dgm:pt>
    <dgm:pt modelId="{4F31BB3F-8DD8-4307-979C-8B0D2C170836}" type="pres">
      <dgm:prSet presAssocID="{38F31EBE-4408-417B-AE22-C31A0B7B560D}" presName="FiveNodes_5" presStyleLbl="node1" presStyleIdx="4" presStyleCnt="5">
        <dgm:presLayoutVars>
          <dgm:bulletEnabled val="1"/>
        </dgm:presLayoutVars>
      </dgm:prSet>
      <dgm:spPr/>
      <dgm:t>
        <a:bodyPr/>
        <a:lstStyle/>
        <a:p>
          <a:pPr rtl="1"/>
          <a:endParaRPr lang="fa-IR"/>
        </a:p>
      </dgm:t>
    </dgm:pt>
    <dgm:pt modelId="{126FEC9C-32D9-402D-865D-6B96B9741493}" type="pres">
      <dgm:prSet presAssocID="{38F31EBE-4408-417B-AE22-C31A0B7B560D}" presName="FiveConn_1-2" presStyleLbl="fgAccFollowNode1" presStyleIdx="0" presStyleCnt="4">
        <dgm:presLayoutVars>
          <dgm:bulletEnabled val="1"/>
        </dgm:presLayoutVars>
      </dgm:prSet>
      <dgm:spPr/>
      <dgm:t>
        <a:bodyPr/>
        <a:lstStyle/>
        <a:p>
          <a:pPr rtl="1"/>
          <a:endParaRPr lang="fa-IR"/>
        </a:p>
      </dgm:t>
    </dgm:pt>
    <dgm:pt modelId="{5A3149E9-0939-4FC6-9D00-530EFAD55796}" type="pres">
      <dgm:prSet presAssocID="{38F31EBE-4408-417B-AE22-C31A0B7B560D}" presName="FiveConn_2-3" presStyleLbl="fgAccFollowNode1" presStyleIdx="1" presStyleCnt="4">
        <dgm:presLayoutVars>
          <dgm:bulletEnabled val="1"/>
        </dgm:presLayoutVars>
      </dgm:prSet>
      <dgm:spPr/>
      <dgm:t>
        <a:bodyPr/>
        <a:lstStyle/>
        <a:p>
          <a:pPr rtl="1"/>
          <a:endParaRPr lang="fa-IR"/>
        </a:p>
      </dgm:t>
    </dgm:pt>
    <dgm:pt modelId="{598C19E2-8630-462D-A982-5B56C6558702}" type="pres">
      <dgm:prSet presAssocID="{38F31EBE-4408-417B-AE22-C31A0B7B560D}" presName="FiveConn_3-4" presStyleLbl="fgAccFollowNode1" presStyleIdx="2" presStyleCnt="4">
        <dgm:presLayoutVars>
          <dgm:bulletEnabled val="1"/>
        </dgm:presLayoutVars>
      </dgm:prSet>
      <dgm:spPr/>
      <dgm:t>
        <a:bodyPr/>
        <a:lstStyle/>
        <a:p>
          <a:pPr rtl="1"/>
          <a:endParaRPr lang="fa-IR"/>
        </a:p>
      </dgm:t>
    </dgm:pt>
    <dgm:pt modelId="{4B3238E1-B30F-4D6A-B8A2-60DE88A9EAE3}" type="pres">
      <dgm:prSet presAssocID="{38F31EBE-4408-417B-AE22-C31A0B7B560D}" presName="FiveConn_4-5" presStyleLbl="fgAccFollowNode1" presStyleIdx="3" presStyleCnt="4">
        <dgm:presLayoutVars>
          <dgm:bulletEnabled val="1"/>
        </dgm:presLayoutVars>
      </dgm:prSet>
      <dgm:spPr/>
      <dgm:t>
        <a:bodyPr/>
        <a:lstStyle/>
        <a:p>
          <a:pPr rtl="1"/>
          <a:endParaRPr lang="fa-IR"/>
        </a:p>
      </dgm:t>
    </dgm:pt>
    <dgm:pt modelId="{E60C9E7C-6C7D-44AE-B194-054C7B8E75ED}" type="pres">
      <dgm:prSet presAssocID="{38F31EBE-4408-417B-AE22-C31A0B7B560D}" presName="FiveNodes_1_text" presStyleLbl="node1" presStyleIdx="4" presStyleCnt="5">
        <dgm:presLayoutVars>
          <dgm:bulletEnabled val="1"/>
        </dgm:presLayoutVars>
      </dgm:prSet>
      <dgm:spPr/>
      <dgm:t>
        <a:bodyPr/>
        <a:lstStyle/>
        <a:p>
          <a:pPr rtl="1"/>
          <a:endParaRPr lang="fa-IR"/>
        </a:p>
      </dgm:t>
    </dgm:pt>
    <dgm:pt modelId="{711800F1-D9FB-47EB-96FF-03522E64455A}" type="pres">
      <dgm:prSet presAssocID="{38F31EBE-4408-417B-AE22-C31A0B7B560D}" presName="FiveNodes_2_text" presStyleLbl="node1" presStyleIdx="4" presStyleCnt="5">
        <dgm:presLayoutVars>
          <dgm:bulletEnabled val="1"/>
        </dgm:presLayoutVars>
      </dgm:prSet>
      <dgm:spPr/>
      <dgm:t>
        <a:bodyPr/>
        <a:lstStyle/>
        <a:p>
          <a:pPr rtl="1"/>
          <a:endParaRPr lang="fa-IR"/>
        </a:p>
      </dgm:t>
    </dgm:pt>
    <dgm:pt modelId="{BFF623BD-CE14-4725-A370-5359C4EEBBB8}" type="pres">
      <dgm:prSet presAssocID="{38F31EBE-4408-417B-AE22-C31A0B7B560D}" presName="FiveNodes_3_text" presStyleLbl="node1" presStyleIdx="4" presStyleCnt="5">
        <dgm:presLayoutVars>
          <dgm:bulletEnabled val="1"/>
        </dgm:presLayoutVars>
      </dgm:prSet>
      <dgm:spPr/>
      <dgm:t>
        <a:bodyPr/>
        <a:lstStyle/>
        <a:p>
          <a:pPr rtl="1"/>
          <a:endParaRPr lang="fa-IR"/>
        </a:p>
      </dgm:t>
    </dgm:pt>
    <dgm:pt modelId="{84634529-BE22-47EE-814C-07BFE35B4AD9}" type="pres">
      <dgm:prSet presAssocID="{38F31EBE-4408-417B-AE22-C31A0B7B560D}" presName="FiveNodes_4_text" presStyleLbl="node1" presStyleIdx="4" presStyleCnt="5">
        <dgm:presLayoutVars>
          <dgm:bulletEnabled val="1"/>
        </dgm:presLayoutVars>
      </dgm:prSet>
      <dgm:spPr/>
      <dgm:t>
        <a:bodyPr/>
        <a:lstStyle/>
        <a:p>
          <a:pPr rtl="1"/>
          <a:endParaRPr lang="fa-IR"/>
        </a:p>
      </dgm:t>
    </dgm:pt>
    <dgm:pt modelId="{C82BD611-3A2B-4C3D-BBF6-C13ACF7EF2E6}" type="pres">
      <dgm:prSet presAssocID="{38F31EBE-4408-417B-AE22-C31A0B7B560D}" presName="FiveNodes_5_text" presStyleLbl="node1" presStyleIdx="4" presStyleCnt="5">
        <dgm:presLayoutVars>
          <dgm:bulletEnabled val="1"/>
        </dgm:presLayoutVars>
      </dgm:prSet>
      <dgm:spPr/>
      <dgm:t>
        <a:bodyPr/>
        <a:lstStyle/>
        <a:p>
          <a:pPr rtl="1"/>
          <a:endParaRPr lang="fa-IR"/>
        </a:p>
      </dgm:t>
    </dgm:pt>
  </dgm:ptLst>
  <dgm:cxnLst>
    <dgm:cxn modelId="{8A62FC66-4289-4A7B-AB96-B213E6E1AA3A}" type="presOf" srcId="{1B9980F2-DDF4-4335-A4A3-E1E27FFC1387}" destId="{E60C9E7C-6C7D-44AE-B194-054C7B8E75ED}" srcOrd="1" destOrd="0" presId="urn:microsoft.com/office/officeart/2005/8/layout/vProcess5"/>
    <dgm:cxn modelId="{07A07FEA-0B8D-4030-BC76-70FEAF5C8C93}" type="presOf" srcId="{38F31EBE-4408-417B-AE22-C31A0B7B560D}" destId="{EA304302-1D31-4890-986F-81042494BAC4}" srcOrd="0" destOrd="0" presId="urn:microsoft.com/office/officeart/2005/8/layout/vProcess5"/>
    <dgm:cxn modelId="{014F5BE0-5DBB-46CE-9369-980CC452472D}" type="presOf" srcId="{216C259C-1A1D-42AF-9EA6-27B3448269A1}" destId="{E1E68C22-B4D4-4E4C-A13E-3C9F276E6A1C}" srcOrd="0" destOrd="0" presId="urn:microsoft.com/office/officeart/2005/8/layout/vProcess5"/>
    <dgm:cxn modelId="{C824C68C-D421-4BAB-BA70-311B8FBE52F1}" srcId="{38F31EBE-4408-417B-AE22-C31A0B7B560D}" destId="{1B9980F2-DDF4-4335-A4A3-E1E27FFC1387}" srcOrd="0" destOrd="0" parTransId="{C847A466-8B7F-4849-8911-E57883ED7850}" sibTransId="{7944A013-D5EC-412D-BBA8-32DFCD4B5445}"/>
    <dgm:cxn modelId="{B6A33A76-524F-46DC-BAEB-FA25F6801C03}" srcId="{38F31EBE-4408-417B-AE22-C31A0B7B560D}" destId="{DDBF911F-3465-42D5-B860-F48699FB9673}" srcOrd="2" destOrd="0" parTransId="{D8048A84-0FEC-42E7-B826-811C782E6437}" sibTransId="{6DD03C13-40AB-41AF-845D-FBCF9DB87A8A}"/>
    <dgm:cxn modelId="{257E58C7-5D3E-4F43-98C4-33DBAFF32568}" type="presOf" srcId="{D1BCB11C-1ED8-4588-B402-F13E1D561DDD}" destId="{C82BD611-3A2B-4C3D-BBF6-C13ACF7EF2E6}" srcOrd="1" destOrd="0" presId="urn:microsoft.com/office/officeart/2005/8/layout/vProcess5"/>
    <dgm:cxn modelId="{27E7B8F7-C1BF-4B27-A598-00D2AB8DC37E}" type="presOf" srcId="{473B0997-42F7-40B1-92FD-7A89FEBF9229}" destId="{1F7B50DE-3E36-46B3-A2BA-4A0D9EBCC909}" srcOrd="0" destOrd="0" presId="urn:microsoft.com/office/officeart/2005/8/layout/vProcess5"/>
    <dgm:cxn modelId="{E280D265-63EC-4461-9BBB-237641D4B75D}" type="presOf" srcId="{D1BCB11C-1ED8-4588-B402-F13E1D561DDD}" destId="{4F31BB3F-8DD8-4307-979C-8B0D2C170836}" srcOrd="0" destOrd="0" presId="urn:microsoft.com/office/officeart/2005/8/layout/vProcess5"/>
    <dgm:cxn modelId="{BE6F5971-7F73-4F2F-80A6-8175931649B4}" srcId="{38F31EBE-4408-417B-AE22-C31A0B7B560D}" destId="{473B0997-42F7-40B1-92FD-7A89FEBF9229}" srcOrd="3" destOrd="0" parTransId="{11E370F3-C7FC-418E-BF2D-CE6682B2C718}" sibTransId="{AC02AF5A-8638-4A8B-BAB1-E85492FAEC3E}"/>
    <dgm:cxn modelId="{7677A705-E40C-45B1-8136-D4AF6993FB4F}" type="presOf" srcId="{1B9980F2-DDF4-4335-A4A3-E1E27FFC1387}" destId="{AE53C66D-0B53-4E4A-94FE-166C4221AE74}" srcOrd="0" destOrd="0" presId="urn:microsoft.com/office/officeart/2005/8/layout/vProcess5"/>
    <dgm:cxn modelId="{D57236D8-C57C-4630-AC74-978CC2C9AEE1}" srcId="{38F31EBE-4408-417B-AE22-C31A0B7B560D}" destId="{216C259C-1A1D-42AF-9EA6-27B3448269A1}" srcOrd="1" destOrd="0" parTransId="{39D455AA-C1EB-486A-A37B-7FDC3DEC680F}" sibTransId="{7DE232E7-E336-468F-8D51-9C6D01E513BD}"/>
    <dgm:cxn modelId="{01B8717D-E37C-4076-B17F-96E3551BF639}" type="presOf" srcId="{7944A013-D5EC-412D-BBA8-32DFCD4B5445}" destId="{126FEC9C-32D9-402D-865D-6B96B9741493}" srcOrd="0" destOrd="0" presId="urn:microsoft.com/office/officeart/2005/8/layout/vProcess5"/>
    <dgm:cxn modelId="{E3B904A5-00F5-4F48-8B5B-EA68DF291928}" type="presOf" srcId="{473B0997-42F7-40B1-92FD-7A89FEBF9229}" destId="{84634529-BE22-47EE-814C-07BFE35B4AD9}" srcOrd="1" destOrd="0" presId="urn:microsoft.com/office/officeart/2005/8/layout/vProcess5"/>
    <dgm:cxn modelId="{C71B7E59-837D-44BE-99BF-244B877883EC}" type="presOf" srcId="{DDBF911F-3465-42D5-B860-F48699FB9673}" destId="{8A25AE13-0367-4FA0-9F85-26F985D7B464}" srcOrd="0" destOrd="0" presId="urn:microsoft.com/office/officeart/2005/8/layout/vProcess5"/>
    <dgm:cxn modelId="{3A141573-475E-4C65-ABA4-42E57A97A967}" type="presOf" srcId="{7DE232E7-E336-468F-8D51-9C6D01E513BD}" destId="{5A3149E9-0939-4FC6-9D00-530EFAD55796}" srcOrd="0" destOrd="0" presId="urn:microsoft.com/office/officeart/2005/8/layout/vProcess5"/>
    <dgm:cxn modelId="{D8525AC4-A586-47BF-86BF-EBEAD33BCB42}" srcId="{38F31EBE-4408-417B-AE22-C31A0B7B560D}" destId="{D1BCB11C-1ED8-4588-B402-F13E1D561DDD}" srcOrd="4" destOrd="0" parTransId="{BE6ADE1A-5D54-48D7-999D-210A64E79036}" sibTransId="{A909C81F-320F-4D9C-85A1-B44E9D9388BF}"/>
    <dgm:cxn modelId="{19343F9E-805D-4660-B8CB-99C1A1AB7436}" type="presOf" srcId="{216C259C-1A1D-42AF-9EA6-27B3448269A1}" destId="{711800F1-D9FB-47EB-96FF-03522E64455A}" srcOrd="1" destOrd="0" presId="urn:microsoft.com/office/officeart/2005/8/layout/vProcess5"/>
    <dgm:cxn modelId="{013CB178-94C1-4BAE-8063-CB34FAE9C62D}" type="presOf" srcId="{AC02AF5A-8638-4A8B-BAB1-E85492FAEC3E}" destId="{4B3238E1-B30F-4D6A-B8A2-60DE88A9EAE3}" srcOrd="0" destOrd="0" presId="urn:microsoft.com/office/officeart/2005/8/layout/vProcess5"/>
    <dgm:cxn modelId="{9875A9E0-B8CD-4130-AFC0-C39004B6CFC3}" type="presOf" srcId="{6DD03C13-40AB-41AF-845D-FBCF9DB87A8A}" destId="{598C19E2-8630-462D-A982-5B56C6558702}" srcOrd="0" destOrd="0" presId="urn:microsoft.com/office/officeart/2005/8/layout/vProcess5"/>
    <dgm:cxn modelId="{9E365130-B4A2-4C95-9CC1-F52CED34E05C}" type="presOf" srcId="{DDBF911F-3465-42D5-B860-F48699FB9673}" destId="{BFF623BD-CE14-4725-A370-5359C4EEBBB8}" srcOrd="1" destOrd="0" presId="urn:microsoft.com/office/officeart/2005/8/layout/vProcess5"/>
    <dgm:cxn modelId="{36CFD7AB-4FE4-4FD4-9DB5-53F6284E5FD3}" type="presParOf" srcId="{EA304302-1D31-4890-986F-81042494BAC4}" destId="{6015146C-5C83-4A82-8E9F-D5E3251D5A83}" srcOrd="0" destOrd="0" presId="urn:microsoft.com/office/officeart/2005/8/layout/vProcess5"/>
    <dgm:cxn modelId="{06234964-85E9-42BA-981B-DBAABEB94AC6}" type="presParOf" srcId="{EA304302-1D31-4890-986F-81042494BAC4}" destId="{AE53C66D-0B53-4E4A-94FE-166C4221AE74}" srcOrd="1" destOrd="0" presId="urn:microsoft.com/office/officeart/2005/8/layout/vProcess5"/>
    <dgm:cxn modelId="{E404C9E8-AFF5-404C-8C2E-30A66435507B}" type="presParOf" srcId="{EA304302-1D31-4890-986F-81042494BAC4}" destId="{E1E68C22-B4D4-4E4C-A13E-3C9F276E6A1C}" srcOrd="2" destOrd="0" presId="urn:microsoft.com/office/officeart/2005/8/layout/vProcess5"/>
    <dgm:cxn modelId="{E8F4239D-BB2D-40AE-A2DC-2EA6119058D1}" type="presParOf" srcId="{EA304302-1D31-4890-986F-81042494BAC4}" destId="{8A25AE13-0367-4FA0-9F85-26F985D7B464}" srcOrd="3" destOrd="0" presId="urn:microsoft.com/office/officeart/2005/8/layout/vProcess5"/>
    <dgm:cxn modelId="{6B03B0C6-B884-4F76-B1F2-62A5735A906D}" type="presParOf" srcId="{EA304302-1D31-4890-986F-81042494BAC4}" destId="{1F7B50DE-3E36-46B3-A2BA-4A0D9EBCC909}" srcOrd="4" destOrd="0" presId="urn:microsoft.com/office/officeart/2005/8/layout/vProcess5"/>
    <dgm:cxn modelId="{C54F61F3-518B-453F-AC2B-EB97E541F52C}" type="presParOf" srcId="{EA304302-1D31-4890-986F-81042494BAC4}" destId="{4F31BB3F-8DD8-4307-979C-8B0D2C170836}" srcOrd="5" destOrd="0" presId="urn:microsoft.com/office/officeart/2005/8/layout/vProcess5"/>
    <dgm:cxn modelId="{B7273706-95AD-4917-8BA8-9C7E496AA8B8}" type="presParOf" srcId="{EA304302-1D31-4890-986F-81042494BAC4}" destId="{126FEC9C-32D9-402D-865D-6B96B9741493}" srcOrd="6" destOrd="0" presId="urn:microsoft.com/office/officeart/2005/8/layout/vProcess5"/>
    <dgm:cxn modelId="{A796E4F9-6913-4C52-A203-116FEEA642EA}" type="presParOf" srcId="{EA304302-1D31-4890-986F-81042494BAC4}" destId="{5A3149E9-0939-4FC6-9D00-530EFAD55796}" srcOrd="7" destOrd="0" presId="urn:microsoft.com/office/officeart/2005/8/layout/vProcess5"/>
    <dgm:cxn modelId="{C8E5A863-AE17-437E-8F3F-8FCA534C72C6}" type="presParOf" srcId="{EA304302-1D31-4890-986F-81042494BAC4}" destId="{598C19E2-8630-462D-A982-5B56C6558702}" srcOrd="8" destOrd="0" presId="urn:microsoft.com/office/officeart/2005/8/layout/vProcess5"/>
    <dgm:cxn modelId="{1B1FE333-ECBB-4AFF-9EC9-E26A4FCA3780}" type="presParOf" srcId="{EA304302-1D31-4890-986F-81042494BAC4}" destId="{4B3238E1-B30F-4D6A-B8A2-60DE88A9EAE3}" srcOrd="9" destOrd="0" presId="urn:microsoft.com/office/officeart/2005/8/layout/vProcess5"/>
    <dgm:cxn modelId="{E138E136-0B4E-4480-B02C-60250D45188B}" type="presParOf" srcId="{EA304302-1D31-4890-986F-81042494BAC4}" destId="{E60C9E7C-6C7D-44AE-B194-054C7B8E75ED}" srcOrd="10" destOrd="0" presId="urn:microsoft.com/office/officeart/2005/8/layout/vProcess5"/>
    <dgm:cxn modelId="{C8DE1EA1-EFE3-46ED-93EC-ABC63C22F414}" type="presParOf" srcId="{EA304302-1D31-4890-986F-81042494BAC4}" destId="{711800F1-D9FB-47EB-96FF-03522E64455A}" srcOrd="11" destOrd="0" presId="urn:microsoft.com/office/officeart/2005/8/layout/vProcess5"/>
    <dgm:cxn modelId="{E7015D3C-560A-408F-9455-94BD539B0F79}" type="presParOf" srcId="{EA304302-1D31-4890-986F-81042494BAC4}" destId="{BFF623BD-CE14-4725-A370-5359C4EEBBB8}" srcOrd="12" destOrd="0" presId="urn:microsoft.com/office/officeart/2005/8/layout/vProcess5"/>
    <dgm:cxn modelId="{46F11880-DBF4-4F8B-A554-F1552B261F31}" type="presParOf" srcId="{EA304302-1D31-4890-986F-81042494BAC4}" destId="{84634529-BE22-47EE-814C-07BFE35B4AD9}" srcOrd="13" destOrd="0" presId="urn:microsoft.com/office/officeart/2005/8/layout/vProcess5"/>
    <dgm:cxn modelId="{FEC942F1-EFBE-42D9-A557-F04713763DD5}" type="presParOf" srcId="{EA304302-1D31-4890-986F-81042494BAC4}" destId="{C82BD611-3A2B-4C3D-BBF6-C13ACF7EF2E6}" srcOrd="14" destOrd="0" presId="urn:microsoft.com/office/officeart/2005/8/layout/vProcess5"/>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CCE33F-5467-49C8-8FED-2786AE375CDB}"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pPr rtl="1"/>
          <a:endParaRPr lang="fa-IR"/>
        </a:p>
      </dgm:t>
    </dgm:pt>
    <dgm:pt modelId="{CF4C1DA3-967D-4EBB-94EE-650ECFF2BDD0}">
      <dgm:prSet phldrT="[Text]" custT="1"/>
      <dgm:spPr/>
      <dgm:t>
        <a:bodyPr/>
        <a:lstStyle/>
        <a:p>
          <a:pPr algn="l" rtl="1"/>
          <a:r>
            <a:rPr lang="fa-IR" sz="2800" dirty="0" smtClean="0">
              <a:solidFill>
                <a:srgbClr val="C00000"/>
              </a:solidFill>
              <a:cs typeface="B Titr" pitchFamily="2" charset="-78"/>
            </a:rPr>
            <a:t>آینده </a:t>
          </a:r>
          <a:r>
            <a:rPr lang="fa-IR" sz="2800" dirty="0" smtClean="0">
              <a:solidFill>
                <a:schemeClr val="tx2">
                  <a:lumMod val="50000"/>
                </a:schemeClr>
              </a:solidFill>
              <a:cs typeface="B Titr" pitchFamily="2" charset="-78"/>
            </a:rPr>
            <a:t>نگر</a:t>
          </a:r>
          <a:endParaRPr lang="fa-IR" sz="2800" dirty="0">
            <a:solidFill>
              <a:schemeClr val="tx2">
                <a:lumMod val="50000"/>
              </a:schemeClr>
            </a:solidFill>
            <a:cs typeface="B Titr" pitchFamily="2" charset="-78"/>
          </a:endParaRPr>
        </a:p>
      </dgm:t>
    </dgm:pt>
    <dgm:pt modelId="{103BD055-8DF6-4D5A-B17D-FE033C0F0C51}" type="parTrans" cxnId="{FB7F911D-83AB-4520-AA22-FF47C9D673B7}">
      <dgm:prSet/>
      <dgm:spPr/>
      <dgm:t>
        <a:bodyPr/>
        <a:lstStyle/>
        <a:p>
          <a:pPr rtl="1"/>
          <a:endParaRPr lang="fa-IR" sz="2000"/>
        </a:p>
      </dgm:t>
    </dgm:pt>
    <dgm:pt modelId="{F7B5E87D-5943-4E8E-B204-7B45F47886EA}" type="sibTrans" cxnId="{FB7F911D-83AB-4520-AA22-FF47C9D673B7}">
      <dgm:prSet/>
      <dgm:spPr/>
      <dgm:t>
        <a:bodyPr/>
        <a:lstStyle/>
        <a:p>
          <a:pPr rtl="1"/>
          <a:endParaRPr lang="fa-IR" sz="2000"/>
        </a:p>
      </dgm:t>
    </dgm:pt>
    <dgm:pt modelId="{DDC2DBDB-3358-4674-8C72-86E29F88C01B}">
      <dgm:prSet phldrT="[Text]" custT="1"/>
      <dgm:spPr/>
      <dgm:t>
        <a:bodyPr/>
        <a:lstStyle/>
        <a:p>
          <a:pPr algn="l" rtl="1"/>
          <a:r>
            <a:rPr lang="fa-IR" sz="2000" dirty="0" smtClean="0">
              <a:solidFill>
                <a:schemeClr val="tx2">
                  <a:lumMod val="50000"/>
                </a:schemeClr>
              </a:solidFill>
              <a:cs typeface="B Titr" pitchFamily="2" charset="-78"/>
            </a:rPr>
            <a:t>فرآیندی مشترک و دوسویه از طریق گفتمان</a:t>
          </a:r>
          <a:endParaRPr lang="fa-IR" sz="2000" dirty="0">
            <a:solidFill>
              <a:schemeClr val="tx2">
                <a:lumMod val="50000"/>
              </a:schemeClr>
            </a:solidFill>
            <a:cs typeface="B Titr" pitchFamily="2" charset="-78"/>
          </a:endParaRPr>
        </a:p>
      </dgm:t>
    </dgm:pt>
    <dgm:pt modelId="{5EB6857F-8D55-4743-BEC9-861F1AC48F3D}" type="parTrans" cxnId="{05DE82DB-F9DC-44D7-87FB-222A3463E1C6}">
      <dgm:prSet/>
      <dgm:spPr/>
      <dgm:t>
        <a:bodyPr/>
        <a:lstStyle/>
        <a:p>
          <a:pPr rtl="1"/>
          <a:endParaRPr lang="fa-IR" sz="2000"/>
        </a:p>
      </dgm:t>
    </dgm:pt>
    <dgm:pt modelId="{B1AE947D-8A00-445E-947E-B333C5FC05BE}" type="sibTrans" cxnId="{05DE82DB-F9DC-44D7-87FB-222A3463E1C6}">
      <dgm:prSet/>
      <dgm:spPr/>
      <dgm:t>
        <a:bodyPr/>
        <a:lstStyle/>
        <a:p>
          <a:pPr rtl="1"/>
          <a:endParaRPr lang="fa-IR" sz="2000"/>
        </a:p>
      </dgm:t>
    </dgm:pt>
    <dgm:pt modelId="{789F6ED1-760D-4993-A41D-7B4467366B7C}">
      <dgm:prSet phldrT="[Text]" custT="1"/>
      <dgm:spPr/>
      <dgm:t>
        <a:bodyPr/>
        <a:lstStyle/>
        <a:p>
          <a:pPr rtl="1"/>
          <a:r>
            <a:rPr lang="fa-IR" sz="2000" dirty="0" smtClean="0">
              <a:solidFill>
                <a:schemeClr val="tx2">
                  <a:lumMod val="50000"/>
                </a:schemeClr>
              </a:solidFill>
              <a:cs typeface="B Titr" pitchFamily="2" charset="-78"/>
            </a:rPr>
            <a:t>ارتباط تنگاتنگ با اهداف و نیازهای سازمان</a:t>
          </a:r>
          <a:endParaRPr lang="fa-IR" sz="2000" dirty="0">
            <a:solidFill>
              <a:schemeClr val="tx2">
                <a:lumMod val="50000"/>
              </a:schemeClr>
            </a:solidFill>
            <a:cs typeface="B Titr" pitchFamily="2" charset="-78"/>
          </a:endParaRPr>
        </a:p>
      </dgm:t>
    </dgm:pt>
    <dgm:pt modelId="{FF735C62-7F73-48FC-9663-D57A4E25C5D5}" type="parTrans" cxnId="{8218CC21-ED46-415D-8441-FCD447637011}">
      <dgm:prSet/>
      <dgm:spPr/>
      <dgm:t>
        <a:bodyPr/>
        <a:lstStyle/>
        <a:p>
          <a:pPr rtl="1"/>
          <a:endParaRPr lang="fa-IR" sz="2000"/>
        </a:p>
      </dgm:t>
    </dgm:pt>
    <dgm:pt modelId="{EB944F96-9944-4B96-AEEC-57076C3501F2}" type="sibTrans" cxnId="{8218CC21-ED46-415D-8441-FCD447637011}">
      <dgm:prSet/>
      <dgm:spPr/>
      <dgm:t>
        <a:bodyPr/>
        <a:lstStyle/>
        <a:p>
          <a:pPr rtl="1"/>
          <a:endParaRPr lang="fa-IR" sz="2000"/>
        </a:p>
      </dgm:t>
    </dgm:pt>
    <dgm:pt modelId="{7B78F0B8-3E17-481E-A581-3FDB132C3ACA}">
      <dgm:prSet custT="1"/>
      <dgm:spPr/>
      <dgm:t>
        <a:bodyPr/>
        <a:lstStyle/>
        <a:p>
          <a:pPr algn="r" rtl="1"/>
          <a:r>
            <a:rPr lang="fa-IR" sz="1600" dirty="0" smtClean="0">
              <a:solidFill>
                <a:schemeClr val="tx2">
                  <a:lumMod val="50000"/>
                </a:schemeClr>
              </a:solidFill>
              <a:cs typeface="B Titr" pitchFamily="2" charset="-78"/>
            </a:rPr>
            <a:t>تمرکز بر نقش مدیر بعنوان </a:t>
          </a:r>
          <a:r>
            <a:rPr lang="fa-IR" sz="1600" dirty="0" smtClean="0">
              <a:solidFill>
                <a:srgbClr val="C00000"/>
              </a:solidFill>
              <a:cs typeface="B Titr" pitchFamily="2" charset="-78"/>
            </a:rPr>
            <a:t>مربی</a:t>
          </a:r>
          <a:r>
            <a:rPr lang="fa-IR" sz="1600" dirty="0" smtClean="0">
              <a:solidFill>
                <a:schemeClr val="tx2">
                  <a:lumMod val="50000"/>
                </a:schemeClr>
              </a:solidFill>
              <a:cs typeface="B Titr" pitchFamily="2" charset="-78"/>
            </a:rPr>
            <a:t> </a:t>
          </a:r>
          <a:r>
            <a:rPr lang="fa-IR" sz="1300" dirty="0" smtClean="0">
              <a:solidFill>
                <a:schemeClr val="tx2">
                  <a:lumMod val="50000"/>
                </a:schemeClr>
              </a:solidFill>
              <a:cs typeface="B Titr" pitchFamily="2" charset="-78"/>
            </a:rPr>
            <a:t>(شناسایی </a:t>
          </a:r>
          <a:r>
            <a:rPr lang="fa-IR" sz="1300" dirty="0" smtClean="0">
              <a:solidFill>
                <a:srgbClr val="C00000"/>
              </a:solidFill>
              <a:cs typeface="B Titr" pitchFamily="2" charset="-78"/>
            </a:rPr>
            <a:t>نیازهای پرورش  </a:t>
          </a:r>
          <a:r>
            <a:rPr lang="fa-IR" sz="1300" dirty="0" smtClean="0">
              <a:solidFill>
                <a:schemeClr val="tx2">
                  <a:lumMod val="50000"/>
                </a:schemeClr>
              </a:solidFill>
              <a:cs typeface="B Titr" pitchFamily="2" charset="-78"/>
            </a:rPr>
            <a:t>افراد)</a:t>
          </a:r>
        </a:p>
      </dgm:t>
    </dgm:pt>
    <dgm:pt modelId="{5E527263-956D-4323-B16A-71781F90CCFD}" type="parTrans" cxnId="{A8E2280D-A0BD-4EEF-BB71-F73C31B8E63F}">
      <dgm:prSet/>
      <dgm:spPr/>
      <dgm:t>
        <a:bodyPr/>
        <a:lstStyle/>
        <a:p>
          <a:pPr rtl="1"/>
          <a:endParaRPr lang="fa-IR" sz="2000"/>
        </a:p>
      </dgm:t>
    </dgm:pt>
    <dgm:pt modelId="{B59369A0-1947-433C-B374-FD4AEADEB3E3}" type="sibTrans" cxnId="{A8E2280D-A0BD-4EEF-BB71-F73C31B8E63F}">
      <dgm:prSet/>
      <dgm:spPr/>
      <dgm:t>
        <a:bodyPr/>
        <a:lstStyle/>
        <a:p>
          <a:pPr rtl="1"/>
          <a:endParaRPr lang="fa-IR" sz="2000"/>
        </a:p>
      </dgm:t>
    </dgm:pt>
    <dgm:pt modelId="{7368DC9F-F62F-49BF-9DFC-018847D56D44}">
      <dgm:prSet custT="1"/>
      <dgm:spPr/>
      <dgm:t>
        <a:bodyPr/>
        <a:lstStyle/>
        <a:p>
          <a:pPr rtl="1"/>
          <a:r>
            <a:rPr lang="fa-IR" sz="2200" dirty="0" smtClean="0">
              <a:solidFill>
                <a:schemeClr val="tx2">
                  <a:lumMod val="50000"/>
                </a:schemeClr>
              </a:solidFill>
              <a:cs typeface="B Titr" pitchFamily="2" charset="-78"/>
            </a:rPr>
            <a:t>مالکیت اصلی فرآیند برعهده واحدهای صف</a:t>
          </a:r>
          <a:endParaRPr lang="fa-IR" sz="2200" dirty="0">
            <a:solidFill>
              <a:schemeClr val="tx2">
                <a:lumMod val="50000"/>
              </a:schemeClr>
            </a:solidFill>
            <a:cs typeface="B Titr" pitchFamily="2" charset="-78"/>
          </a:endParaRPr>
        </a:p>
      </dgm:t>
    </dgm:pt>
    <dgm:pt modelId="{9E61DF42-7E97-4DB5-A192-19B203C5F9CA}" type="parTrans" cxnId="{4788045D-79F9-4834-A5F7-20B6A0CE4103}">
      <dgm:prSet/>
      <dgm:spPr/>
      <dgm:t>
        <a:bodyPr/>
        <a:lstStyle/>
        <a:p>
          <a:pPr rtl="1"/>
          <a:endParaRPr lang="fa-IR" sz="2000"/>
        </a:p>
      </dgm:t>
    </dgm:pt>
    <dgm:pt modelId="{110CAD91-2D15-4D77-8DC9-8471507B02F4}" type="sibTrans" cxnId="{4788045D-79F9-4834-A5F7-20B6A0CE4103}">
      <dgm:prSet/>
      <dgm:spPr/>
      <dgm:t>
        <a:bodyPr/>
        <a:lstStyle/>
        <a:p>
          <a:pPr rtl="1"/>
          <a:endParaRPr lang="fa-IR" sz="2000"/>
        </a:p>
      </dgm:t>
    </dgm:pt>
    <dgm:pt modelId="{B9AC45FC-82F0-4936-8D45-4377C32287D1}">
      <dgm:prSet custT="1"/>
      <dgm:spPr/>
      <dgm:t>
        <a:bodyPr/>
        <a:lstStyle/>
        <a:p>
          <a:pPr rtl="1"/>
          <a:r>
            <a:rPr lang="fa-IR" sz="2400" dirty="0" smtClean="0">
              <a:solidFill>
                <a:schemeClr val="tx2">
                  <a:lumMod val="50000"/>
                </a:schemeClr>
              </a:solidFill>
              <a:cs typeface="B Titr" pitchFamily="2" charset="-78"/>
            </a:rPr>
            <a:t>فرآیندی مستمر</a:t>
          </a:r>
        </a:p>
      </dgm:t>
    </dgm:pt>
    <dgm:pt modelId="{4A10D9AF-DFBB-4425-9351-7795F78C695D}" type="parTrans" cxnId="{932366C1-D30D-40DC-AE94-FB5E60F2B4EA}">
      <dgm:prSet/>
      <dgm:spPr/>
      <dgm:t>
        <a:bodyPr/>
        <a:lstStyle/>
        <a:p>
          <a:pPr rtl="1"/>
          <a:endParaRPr lang="fa-IR" sz="2000"/>
        </a:p>
      </dgm:t>
    </dgm:pt>
    <dgm:pt modelId="{C2415D70-8880-407E-A410-49FBE36ED9D3}" type="sibTrans" cxnId="{932366C1-D30D-40DC-AE94-FB5E60F2B4EA}">
      <dgm:prSet/>
      <dgm:spPr/>
      <dgm:t>
        <a:bodyPr/>
        <a:lstStyle/>
        <a:p>
          <a:pPr rtl="1"/>
          <a:endParaRPr lang="fa-IR" sz="2000"/>
        </a:p>
      </dgm:t>
    </dgm:pt>
    <dgm:pt modelId="{2CEE61BC-9C3B-4F4A-8FC2-268D4DA3CA21}" type="pres">
      <dgm:prSet presAssocID="{7ACCE33F-5467-49C8-8FED-2786AE375CDB}" presName="Name0" presStyleCnt="0">
        <dgm:presLayoutVars>
          <dgm:chMax val="7"/>
          <dgm:chPref val="7"/>
          <dgm:dir/>
        </dgm:presLayoutVars>
      </dgm:prSet>
      <dgm:spPr/>
      <dgm:t>
        <a:bodyPr/>
        <a:lstStyle/>
        <a:p>
          <a:pPr rtl="1"/>
          <a:endParaRPr lang="fa-IR"/>
        </a:p>
      </dgm:t>
    </dgm:pt>
    <dgm:pt modelId="{CAD667C4-35FC-4D11-92F5-07C7B5D4C3E7}" type="pres">
      <dgm:prSet presAssocID="{7ACCE33F-5467-49C8-8FED-2786AE375CDB}" presName="Name1" presStyleCnt="0"/>
      <dgm:spPr/>
    </dgm:pt>
    <dgm:pt modelId="{FE3EB72F-66C9-4E5E-A9AD-4EB443A8FF94}" type="pres">
      <dgm:prSet presAssocID="{7ACCE33F-5467-49C8-8FED-2786AE375CDB}" presName="cycle" presStyleCnt="0"/>
      <dgm:spPr/>
    </dgm:pt>
    <dgm:pt modelId="{ED7424A0-A5C1-494E-A26F-08933EB6D09A}" type="pres">
      <dgm:prSet presAssocID="{7ACCE33F-5467-49C8-8FED-2786AE375CDB}" presName="srcNode" presStyleLbl="node1" presStyleIdx="0" presStyleCnt="6"/>
      <dgm:spPr/>
    </dgm:pt>
    <dgm:pt modelId="{BF35A5A3-7AD8-4941-A1AB-5A3A8169C3A8}" type="pres">
      <dgm:prSet presAssocID="{7ACCE33F-5467-49C8-8FED-2786AE375CDB}" presName="conn" presStyleLbl="parChTrans1D2" presStyleIdx="0" presStyleCnt="1"/>
      <dgm:spPr/>
      <dgm:t>
        <a:bodyPr/>
        <a:lstStyle/>
        <a:p>
          <a:pPr rtl="1"/>
          <a:endParaRPr lang="fa-IR"/>
        </a:p>
      </dgm:t>
    </dgm:pt>
    <dgm:pt modelId="{093CC336-1B3C-4F5A-A387-0F7A9F01DEE7}" type="pres">
      <dgm:prSet presAssocID="{7ACCE33F-5467-49C8-8FED-2786AE375CDB}" presName="extraNode" presStyleLbl="node1" presStyleIdx="0" presStyleCnt="6"/>
      <dgm:spPr/>
    </dgm:pt>
    <dgm:pt modelId="{128DA65F-B987-4D7C-87A0-5C9F4905F721}" type="pres">
      <dgm:prSet presAssocID="{7ACCE33F-5467-49C8-8FED-2786AE375CDB}" presName="dstNode" presStyleLbl="node1" presStyleIdx="0" presStyleCnt="6"/>
      <dgm:spPr/>
    </dgm:pt>
    <dgm:pt modelId="{DAFE7666-F8B9-4040-AF1E-894A887B2C37}" type="pres">
      <dgm:prSet presAssocID="{CF4C1DA3-967D-4EBB-94EE-650ECFF2BDD0}" presName="text_1" presStyleLbl="node1" presStyleIdx="0" presStyleCnt="6">
        <dgm:presLayoutVars>
          <dgm:bulletEnabled val="1"/>
        </dgm:presLayoutVars>
      </dgm:prSet>
      <dgm:spPr/>
      <dgm:t>
        <a:bodyPr/>
        <a:lstStyle/>
        <a:p>
          <a:pPr rtl="1"/>
          <a:endParaRPr lang="fa-IR"/>
        </a:p>
      </dgm:t>
    </dgm:pt>
    <dgm:pt modelId="{E1837EE6-4B52-4E61-ADEE-2C8803FC6138}" type="pres">
      <dgm:prSet presAssocID="{CF4C1DA3-967D-4EBB-94EE-650ECFF2BDD0}" presName="accent_1" presStyleCnt="0"/>
      <dgm:spPr/>
    </dgm:pt>
    <dgm:pt modelId="{B382E2DA-AE34-494F-9E57-DF338DF46CDC}" type="pres">
      <dgm:prSet presAssocID="{CF4C1DA3-967D-4EBB-94EE-650ECFF2BDD0}" presName="accentRepeatNode" presStyleLbl="solidFgAcc1" presStyleIdx="0" presStyleCnt="6"/>
      <dgm:spPr/>
    </dgm:pt>
    <dgm:pt modelId="{60448CB8-CB9E-4A63-A4FF-9531E9D3178C}" type="pres">
      <dgm:prSet presAssocID="{DDC2DBDB-3358-4674-8C72-86E29F88C01B}" presName="text_2" presStyleLbl="node1" presStyleIdx="1" presStyleCnt="6">
        <dgm:presLayoutVars>
          <dgm:bulletEnabled val="1"/>
        </dgm:presLayoutVars>
      </dgm:prSet>
      <dgm:spPr/>
      <dgm:t>
        <a:bodyPr/>
        <a:lstStyle/>
        <a:p>
          <a:pPr rtl="1"/>
          <a:endParaRPr lang="fa-IR"/>
        </a:p>
      </dgm:t>
    </dgm:pt>
    <dgm:pt modelId="{A8C115AC-2838-49C6-9BF1-F76873DAF412}" type="pres">
      <dgm:prSet presAssocID="{DDC2DBDB-3358-4674-8C72-86E29F88C01B}" presName="accent_2" presStyleCnt="0"/>
      <dgm:spPr/>
    </dgm:pt>
    <dgm:pt modelId="{8E1DF9FF-6B82-4A2F-8513-AE85BA92C97D}" type="pres">
      <dgm:prSet presAssocID="{DDC2DBDB-3358-4674-8C72-86E29F88C01B}" presName="accentRepeatNode" presStyleLbl="solidFgAcc1" presStyleIdx="1" presStyleCnt="6"/>
      <dgm:spPr/>
    </dgm:pt>
    <dgm:pt modelId="{1C619DC1-4764-42F5-A166-B9D3AD4FCDB0}" type="pres">
      <dgm:prSet presAssocID="{789F6ED1-760D-4993-A41D-7B4467366B7C}" presName="text_3" presStyleLbl="node1" presStyleIdx="2" presStyleCnt="6">
        <dgm:presLayoutVars>
          <dgm:bulletEnabled val="1"/>
        </dgm:presLayoutVars>
      </dgm:prSet>
      <dgm:spPr/>
      <dgm:t>
        <a:bodyPr/>
        <a:lstStyle/>
        <a:p>
          <a:pPr rtl="1"/>
          <a:endParaRPr lang="fa-IR"/>
        </a:p>
      </dgm:t>
    </dgm:pt>
    <dgm:pt modelId="{79127565-001D-422E-A862-5E0E03BF0320}" type="pres">
      <dgm:prSet presAssocID="{789F6ED1-760D-4993-A41D-7B4467366B7C}" presName="accent_3" presStyleCnt="0"/>
      <dgm:spPr/>
    </dgm:pt>
    <dgm:pt modelId="{3D90EB2C-E14F-4B10-A6A5-E9AC4FC9C9DA}" type="pres">
      <dgm:prSet presAssocID="{789F6ED1-760D-4993-A41D-7B4467366B7C}" presName="accentRepeatNode" presStyleLbl="solidFgAcc1" presStyleIdx="2" presStyleCnt="6"/>
      <dgm:spPr/>
    </dgm:pt>
    <dgm:pt modelId="{75A214EE-EB1F-45A6-922A-9287A689A976}" type="pres">
      <dgm:prSet presAssocID="{7B78F0B8-3E17-481E-A581-3FDB132C3ACA}" presName="text_4" presStyleLbl="node1" presStyleIdx="3" presStyleCnt="6">
        <dgm:presLayoutVars>
          <dgm:bulletEnabled val="1"/>
        </dgm:presLayoutVars>
      </dgm:prSet>
      <dgm:spPr/>
      <dgm:t>
        <a:bodyPr/>
        <a:lstStyle/>
        <a:p>
          <a:pPr rtl="1"/>
          <a:endParaRPr lang="fa-IR"/>
        </a:p>
      </dgm:t>
    </dgm:pt>
    <dgm:pt modelId="{83C63D1D-DA98-42DF-9ABD-C4A0EA1D55E7}" type="pres">
      <dgm:prSet presAssocID="{7B78F0B8-3E17-481E-A581-3FDB132C3ACA}" presName="accent_4" presStyleCnt="0"/>
      <dgm:spPr/>
    </dgm:pt>
    <dgm:pt modelId="{090BEF34-34AC-4E55-A613-A5F23CA4A2C1}" type="pres">
      <dgm:prSet presAssocID="{7B78F0B8-3E17-481E-A581-3FDB132C3ACA}" presName="accentRepeatNode" presStyleLbl="solidFgAcc1" presStyleIdx="3" presStyleCnt="6"/>
      <dgm:spPr/>
    </dgm:pt>
    <dgm:pt modelId="{1C7AAA53-915E-4103-BF30-C8B768B5D7F2}" type="pres">
      <dgm:prSet presAssocID="{7368DC9F-F62F-49BF-9DFC-018847D56D44}" presName="text_5" presStyleLbl="node1" presStyleIdx="4" presStyleCnt="6">
        <dgm:presLayoutVars>
          <dgm:bulletEnabled val="1"/>
        </dgm:presLayoutVars>
      </dgm:prSet>
      <dgm:spPr/>
      <dgm:t>
        <a:bodyPr/>
        <a:lstStyle/>
        <a:p>
          <a:pPr rtl="1"/>
          <a:endParaRPr lang="fa-IR"/>
        </a:p>
      </dgm:t>
    </dgm:pt>
    <dgm:pt modelId="{4D887081-B5D0-4AD1-A6A6-0B97F1BE1F90}" type="pres">
      <dgm:prSet presAssocID="{7368DC9F-F62F-49BF-9DFC-018847D56D44}" presName="accent_5" presStyleCnt="0"/>
      <dgm:spPr/>
    </dgm:pt>
    <dgm:pt modelId="{5295FEC0-2C61-47E1-9CC8-5D162B2BCC3F}" type="pres">
      <dgm:prSet presAssocID="{7368DC9F-F62F-49BF-9DFC-018847D56D44}" presName="accentRepeatNode" presStyleLbl="solidFgAcc1" presStyleIdx="4" presStyleCnt="6"/>
      <dgm:spPr/>
    </dgm:pt>
    <dgm:pt modelId="{20B8923E-24EA-40D9-B02D-BAD9A70C327E}" type="pres">
      <dgm:prSet presAssocID="{B9AC45FC-82F0-4936-8D45-4377C32287D1}" presName="text_6" presStyleLbl="node1" presStyleIdx="5" presStyleCnt="6">
        <dgm:presLayoutVars>
          <dgm:bulletEnabled val="1"/>
        </dgm:presLayoutVars>
      </dgm:prSet>
      <dgm:spPr/>
      <dgm:t>
        <a:bodyPr/>
        <a:lstStyle/>
        <a:p>
          <a:pPr rtl="1"/>
          <a:endParaRPr lang="fa-IR"/>
        </a:p>
      </dgm:t>
    </dgm:pt>
    <dgm:pt modelId="{C2EF1159-C7AF-4FA2-9641-48FC85D73FCF}" type="pres">
      <dgm:prSet presAssocID="{B9AC45FC-82F0-4936-8D45-4377C32287D1}" presName="accent_6" presStyleCnt="0"/>
      <dgm:spPr/>
    </dgm:pt>
    <dgm:pt modelId="{5B0E5E13-373E-4441-B4CD-D21FFEAB330C}" type="pres">
      <dgm:prSet presAssocID="{B9AC45FC-82F0-4936-8D45-4377C32287D1}" presName="accentRepeatNode" presStyleLbl="solidFgAcc1" presStyleIdx="5" presStyleCnt="6"/>
      <dgm:spPr/>
    </dgm:pt>
  </dgm:ptLst>
  <dgm:cxnLst>
    <dgm:cxn modelId="{6CA4109A-498A-403B-86B2-DE09FA109CFA}" type="presOf" srcId="{7368DC9F-F62F-49BF-9DFC-018847D56D44}" destId="{1C7AAA53-915E-4103-BF30-C8B768B5D7F2}" srcOrd="0" destOrd="0" presId="urn:microsoft.com/office/officeart/2008/layout/VerticalCurvedList"/>
    <dgm:cxn modelId="{FB7F911D-83AB-4520-AA22-FF47C9D673B7}" srcId="{7ACCE33F-5467-49C8-8FED-2786AE375CDB}" destId="{CF4C1DA3-967D-4EBB-94EE-650ECFF2BDD0}" srcOrd="0" destOrd="0" parTransId="{103BD055-8DF6-4D5A-B17D-FE033C0F0C51}" sibTransId="{F7B5E87D-5943-4E8E-B204-7B45F47886EA}"/>
    <dgm:cxn modelId="{8EFFB8BB-CDD7-4C9B-9A02-5226C77620AB}" type="presOf" srcId="{7ACCE33F-5467-49C8-8FED-2786AE375CDB}" destId="{2CEE61BC-9C3B-4F4A-8FC2-268D4DA3CA21}" srcOrd="0" destOrd="0" presId="urn:microsoft.com/office/officeart/2008/layout/VerticalCurvedList"/>
    <dgm:cxn modelId="{A8E2280D-A0BD-4EEF-BB71-F73C31B8E63F}" srcId="{7ACCE33F-5467-49C8-8FED-2786AE375CDB}" destId="{7B78F0B8-3E17-481E-A581-3FDB132C3ACA}" srcOrd="3" destOrd="0" parTransId="{5E527263-956D-4323-B16A-71781F90CCFD}" sibTransId="{B59369A0-1947-433C-B374-FD4AEADEB3E3}"/>
    <dgm:cxn modelId="{8218CC21-ED46-415D-8441-FCD447637011}" srcId="{7ACCE33F-5467-49C8-8FED-2786AE375CDB}" destId="{789F6ED1-760D-4993-A41D-7B4467366B7C}" srcOrd="2" destOrd="0" parTransId="{FF735C62-7F73-48FC-9663-D57A4E25C5D5}" sibTransId="{EB944F96-9944-4B96-AEEC-57076C3501F2}"/>
    <dgm:cxn modelId="{0064B0E2-6179-4CD6-A3E6-32167E2E46EC}" type="presOf" srcId="{B9AC45FC-82F0-4936-8D45-4377C32287D1}" destId="{20B8923E-24EA-40D9-B02D-BAD9A70C327E}" srcOrd="0" destOrd="0" presId="urn:microsoft.com/office/officeart/2008/layout/VerticalCurvedList"/>
    <dgm:cxn modelId="{4788045D-79F9-4834-A5F7-20B6A0CE4103}" srcId="{7ACCE33F-5467-49C8-8FED-2786AE375CDB}" destId="{7368DC9F-F62F-49BF-9DFC-018847D56D44}" srcOrd="4" destOrd="0" parTransId="{9E61DF42-7E97-4DB5-A192-19B203C5F9CA}" sibTransId="{110CAD91-2D15-4D77-8DC9-8471507B02F4}"/>
    <dgm:cxn modelId="{932366C1-D30D-40DC-AE94-FB5E60F2B4EA}" srcId="{7ACCE33F-5467-49C8-8FED-2786AE375CDB}" destId="{B9AC45FC-82F0-4936-8D45-4377C32287D1}" srcOrd="5" destOrd="0" parTransId="{4A10D9AF-DFBB-4425-9351-7795F78C695D}" sibTransId="{C2415D70-8880-407E-A410-49FBE36ED9D3}"/>
    <dgm:cxn modelId="{1EBF2DF0-659F-4938-B4B8-BF7C1FE8D9FB}" type="presOf" srcId="{789F6ED1-760D-4993-A41D-7B4467366B7C}" destId="{1C619DC1-4764-42F5-A166-B9D3AD4FCDB0}" srcOrd="0" destOrd="0" presId="urn:microsoft.com/office/officeart/2008/layout/VerticalCurvedList"/>
    <dgm:cxn modelId="{07213490-4C83-4C45-8B40-DFF3ADFBDF24}" type="presOf" srcId="{F7B5E87D-5943-4E8E-B204-7B45F47886EA}" destId="{BF35A5A3-7AD8-4941-A1AB-5A3A8169C3A8}" srcOrd="0" destOrd="0" presId="urn:microsoft.com/office/officeart/2008/layout/VerticalCurvedList"/>
    <dgm:cxn modelId="{94F34D8D-4D6C-4A6F-9DEC-126B135E4B22}" type="presOf" srcId="{DDC2DBDB-3358-4674-8C72-86E29F88C01B}" destId="{60448CB8-CB9E-4A63-A4FF-9531E9D3178C}" srcOrd="0" destOrd="0" presId="urn:microsoft.com/office/officeart/2008/layout/VerticalCurvedList"/>
    <dgm:cxn modelId="{05DE82DB-F9DC-44D7-87FB-222A3463E1C6}" srcId="{7ACCE33F-5467-49C8-8FED-2786AE375CDB}" destId="{DDC2DBDB-3358-4674-8C72-86E29F88C01B}" srcOrd="1" destOrd="0" parTransId="{5EB6857F-8D55-4743-BEC9-861F1AC48F3D}" sibTransId="{B1AE947D-8A00-445E-947E-B333C5FC05BE}"/>
    <dgm:cxn modelId="{E2976E01-101F-4A09-889A-DE5DA47FFD86}" type="presOf" srcId="{CF4C1DA3-967D-4EBB-94EE-650ECFF2BDD0}" destId="{DAFE7666-F8B9-4040-AF1E-894A887B2C37}" srcOrd="0" destOrd="0" presId="urn:microsoft.com/office/officeart/2008/layout/VerticalCurvedList"/>
    <dgm:cxn modelId="{E50DC76F-6A5C-4160-9467-62935FACBCF7}" type="presOf" srcId="{7B78F0B8-3E17-481E-A581-3FDB132C3ACA}" destId="{75A214EE-EB1F-45A6-922A-9287A689A976}" srcOrd="0" destOrd="0" presId="urn:microsoft.com/office/officeart/2008/layout/VerticalCurvedList"/>
    <dgm:cxn modelId="{0550A5B2-E52F-41C5-B416-F1CFFC52F1CB}" type="presParOf" srcId="{2CEE61BC-9C3B-4F4A-8FC2-268D4DA3CA21}" destId="{CAD667C4-35FC-4D11-92F5-07C7B5D4C3E7}" srcOrd="0" destOrd="0" presId="urn:microsoft.com/office/officeart/2008/layout/VerticalCurvedList"/>
    <dgm:cxn modelId="{9C99EE87-6DFF-41CC-BF23-AF89725AF40D}" type="presParOf" srcId="{CAD667C4-35FC-4D11-92F5-07C7B5D4C3E7}" destId="{FE3EB72F-66C9-4E5E-A9AD-4EB443A8FF94}" srcOrd="0" destOrd="0" presId="urn:microsoft.com/office/officeart/2008/layout/VerticalCurvedList"/>
    <dgm:cxn modelId="{35BD4BE7-A5CD-44A6-9B46-C8CD4A4302A8}" type="presParOf" srcId="{FE3EB72F-66C9-4E5E-A9AD-4EB443A8FF94}" destId="{ED7424A0-A5C1-494E-A26F-08933EB6D09A}" srcOrd="0" destOrd="0" presId="urn:microsoft.com/office/officeart/2008/layout/VerticalCurvedList"/>
    <dgm:cxn modelId="{2136C71D-81F0-4047-B979-E2ABDA32C333}" type="presParOf" srcId="{FE3EB72F-66C9-4E5E-A9AD-4EB443A8FF94}" destId="{BF35A5A3-7AD8-4941-A1AB-5A3A8169C3A8}" srcOrd="1" destOrd="0" presId="urn:microsoft.com/office/officeart/2008/layout/VerticalCurvedList"/>
    <dgm:cxn modelId="{AD3EA927-3F7B-42F4-867A-0DAA83CF2EB1}" type="presParOf" srcId="{FE3EB72F-66C9-4E5E-A9AD-4EB443A8FF94}" destId="{093CC336-1B3C-4F5A-A387-0F7A9F01DEE7}" srcOrd="2" destOrd="0" presId="urn:microsoft.com/office/officeart/2008/layout/VerticalCurvedList"/>
    <dgm:cxn modelId="{5F9ED072-BACE-4395-AC33-594E1C9BC1C9}" type="presParOf" srcId="{FE3EB72F-66C9-4E5E-A9AD-4EB443A8FF94}" destId="{128DA65F-B987-4D7C-87A0-5C9F4905F721}" srcOrd="3" destOrd="0" presId="urn:microsoft.com/office/officeart/2008/layout/VerticalCurvedList"/>
    <dgm:cxn modelId="{558D0A0E-05C4-4CFF-AEB1-EDA997883855}" type="presParOf" srcId="{CAD667C4-35FC-4D11-92F5-07C7B5D4C3E7}" destId="{DAFE7666-F8B9-4040-AF1E-894A887B2C37}" srcOrd="1" destOrd="0" presId="urn:microsoft.com/office/officeart/2008/layout/VerticalCurvedList"/>
    <dgm:cxn modelId="{D615F659-4F10-4CB5-A896-4BED3E0DEE77}" type="presParOf" srcId="{CAD667C4-35FC-4D11-92F5-07C7B5D4C3E7}" destId="{E1837EE6-4B52-4E61-ADEE-2C8803FC6138}" srcOrd="2" destOrd="0" presId="urn:microsoft.com/office/officeart/2008/layout/VerticalCurvedList"/>
    <dgm:cxn modelId="{B941619F-0B8C-4788-B0B9-C1A8372B6860}" type="presParOf" srcId="{E1837EE6-4B52-4E61-ADEE-2C8803FC6138}" destId="{B382E2DA-AE34-494F-9E57-DF338DF46CDC}" srcOrd="0" destOrd="0" presId="urn:microsoft.com/office/officeart/2008/layout/VerticalCurvedList"/>
    <dgm:cxn modelId="{2374F931-AEBB-4B9A-A0D6-EEF8F549C2F9}" type="presParOf" srcId="{CAD667C4-35FC-4D11-92F5-07C7B5D4C3E7}" destId="{60448CB8-CB9E-4A63-A4FF-9531E9D3178C}" srcOrd="3" destOrd="0" presId="urn:microsoft.com/office/officeart/2008/layout/VerticalCurvedList"/>
    <dgm:cxn modelId="{319DE7B1-5CAA-4A3B-8DD4-8137C647773A}" type="presParOf" srcId="{CAD667C4-35FC-4D11-92F5-07C7B5D4C3E7}" destId="{A8C115AC-2838-49C6-9BF1-F76873DAF412}" srcOrd="4" destOrd="0" presId="urn:microsoft.com/office/officeart/2008/layout/VerticalCurvedList"/>
    <dgm:cxn modelId="{00BFD326-D230-4C26-878A-EA54D9210A67}" type="presParOf" srcId="{A8C115AC-2838-49C6-9BF1-F76873DAF412}" destId="{8E1DF9FF-6B82-4A2F-8513-AE85BA92C97D}" srcOrd="0" destOrd="0" presId="urn:microsoft.com/office/officeart/2008/layout/VerticalCurvedList"/>
    <dgm:cxn modelId="{513A6685-2545-42F2-87E1-9F76F1D94987}" type="presParOf" srcId="{CAD667C4-35FC-4D11-92F5-07C7B5D4C3E7}" destId="{1C619DC1-4764-42F5-A166-B9D3AD4FCDB0}" srcOrd="5" destOrd="0" presId="urn:microsoft.com/office/officeart/2008/layout/VerticalCurvedList"/>
    <dgm:cxn modelId="{D07F24B9-E145-4B85-9B75-EE0D18FD0D58}" type="presParOf" srcId="{CAD667C4-35FC-4D11-92F5-07C7B5D4C3E7}" destId="{79127565-001D-422E-A862-5E0E03BF0320}" srcOrd="6" destOrd="0" presId="urn:microsoft.com/office/officeart/2008/layout/VerticalCurvedList"/>
    <dgm:cxn modelId="{CA6F4370-7EEC-4860-A6F2-A14B157B44D9}" type="presParOf" srcId="{79127565-001D-422E-A862-5E0E03BF0320}" destId="{3D90EB2C-E14F-4B10-A6A5-E9AC4FC9C9DA}" srcOrd="0" destOrd="0" presId="urn:microsoft.com/office/officeart/2008/layout/VerticalCurvedList"/>
    <dgm:cxn modelId="{8E351A9A-572E-4FD7-96A1-2679F8717909}" type="presParOf" srcId="{CAD667C4-35FC-4D11-92F5-07C7B5D4C3E7}" destId="{75A214EE-EB1F-45A6-922A-9287A689A976}" srcOrd="7" destOrd="0" presId="urn:microsoft.com/office/officeart/2008/layout/VerticalCurvedList"/>
    <dgm:cxn modelId="{71F13FC1-5832-45CC-9F80-3936CC3D1320}" type="presParOf" srcId="{CAD667C4-35FC-4D11-92F5-07C7B5D4C3E7}" destId="{83C63D1D-DA98-42DF-9ABD-C4A0EA1D55E7}" srcOrd="8" destOrd="0" presId="urn:microsoft.com/office/officeart/2008/layout/VerticalCurvedList"/>
    <dgm:cxn modelId="{4B5352E4-6F9B-486D-AB3B-1DD79525CA1A}" type="presParOf" srcId="{83C63D1D-DA98-42DF-9ABD-C4A0EA1D55E7}" destId="{090BEF34-34AC-4E55-A613-A5F23CA4A2C1}" srcOrd="0" destOrd="0" presId="urn:microsoft.com/office/officeart/2008/layout/VerticalCurvedList"/>
    <dgm:cxn modelId="{76F8BB94-4228-40C4-B641-A0620D164A3D}" type="presParOf" srcId="{CAD667C4-35FC-4D11-92F5-07C7B5D4C3E7}" destId="{1C7AAA53-915E-4103-BF30-C8B768B5D7F2}" srcOrd="9" destOrd="0" presId="urn:microsoft.com/office/officeart/2008/layout/VerticalCurvedList"/>
    <dgm:cxn modelId="{A6F18B76-3C75-459A-9256-AFD591C57327}" type="presParOf" srcId="{CAD667C4-35FC-4D11-92F5-07C7B5D4C3E7}" destId="{4D887081-B5D0-4AD1-A6A6-0B97F1BE1F90}" srcOrd="10" destOrd="0" presId="urn:microsoft.com/office/officeart/2008/layout/VerticalCurvedList"/>
    <dgm:cxn modelId="{0FFB6FE1-2CFE-4475-BFB9-0F0522AD80FE}" type="presParOf" srcId="{4D887081-B5D0-4AD1-A6A6-0B97F1BE1F90}" destId="{5295FEC0-2C61-47E1-9CC8-5D162B2BCC3F}" srcOrd="0" destOrd="0" presId="urn:microsoft.com/office/officeart/2008/layout/VerticalCurvedList"/>
    <dgm:cxn modelId="{B5FE93D8-9520-4AA1-8DA1-5D0B68A58C5D}" type="presParOf" srcId="{CAD667C4-35FC-4D11-92F5-07C7B5D4C3E7}" destId="{20B8923E-24EA-40D9-B02D-BAD9A70C327E}" srcOrd="11" destOrd="0" presId="urn:microsoft.com/office/officeart/2008/layout/VerticalCurvedList"/>
    <dgm:cxn modelId="{E90593FC-7A5F-4DA1-9269-87B8053FA5C4}" type="presParOf" srcId="{CAD667C4-35FC-4D11-92F5-07C7B5D4C3E7}" destId="{C2EF1159-C7AF-4FA2-9641-48FC85D73FCF}" srcOrd="12" destOrd="0" presId="urn:microsoft.com/office/officeart/2008/layout/VerticalCurvedList"/>
    <dgm:cxn modelId="{106DEC23-79A8-4FA7-9B7A-53685CC65F76}" type="presParOf" srcId="{C2EF1159-C7AF-4FA2-9641-48FC85D73FCF}" destId="{5B0E5E13-373E-4441-B4CD-D21FFEAB330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CCE33F-5467-49C8-8FED-2786AE375CDB}"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pPr rtl="1"/>
          <a:endParaRPr lang="fa-IR"/>
        </a:p>
      </dgm:t>
    </dgm:pt>
    <dgm:pt modelId="{CF4C1DA3-967D-4EBB-94EE-650ECFF2BDD0}">
      <dgm:prSet phldrT="[Text]" custT="1"/>
      <dgm:spPr/>
      <dgm:t>
        <a:bodyPr/>
        <a:lstStyle/>
        <a:p>
          <a:pPr algn="l" rtl="1"/>
          <a:r>
            <a:rPr lang="fa-IR" sz="2800" dirty="0" smtClean="0">
              <a:solidFill>
                <a:srgbClr val="C00000"/>
              </a:solidFill>
              <a:cs typeface="B Titr" pitchFamily="2" charset="-78"/>
            </a:rPr>
            <a:t>گذشته </a:t>
          </a:r>
          <a:r>
            <a:rPr lang="fa-IR" sz="2800" dirty="0" smtClean="0">
              <a:solidFill>
                <a:schemeClr val="tx2">
                  <a:lumMod val="50000"/>
                </a:schemeClr>
              </a:solidFill>
              <a:cs typeface="B Titr" pitchFamily="2" charset="-78"/>
            </a:rPr>
            <a:t>نگر</a:t>
          </a:r>
          <a:endParaRPr lang="fa-IR" sz="2800" dirty="0">
            <a:solidFill>
              <a:schemeClr val="tx2">
                <a:lumMod val="50000"/>
              </a:schemeClr>
            </a:solidFill>
            <a:cs typeface="B Titr" pitchFamily="2" charset="-78"/>
          </a:endParaRPr>
        </a:p>
      </dgm:t>
    </dgm:pt>
    <dgm:pt modelId="{103BD055-8DF6-4D5A-B17D-FE033C0F0C51}" type="parTrans" cxnId="{FB7F911D-83AB-4520-AA22-FF47C9D673B7}">
      <dgm:prSet/>
      <dgm:spPr/>
      <dgm:t>
        <a:bodyPr/>
        <a:lstStyle/>
        <a:p>
          <a:pPr rtl="1"/>
          <a:endParaRPr lang="fa-IR" sz="2000"/>
        </a:p>
      </dgm:t>
    </dgm:pt>
    <dgm:pt modelId="{F7B5E87D-5943-4E8E-B204-7B45F47886EA}" type="sibTrans" cxnId="{FB7F911D-83AB-4520-AA22-FF47C9D673B7}">
      <dgm:prSet/>
      <dgm:spPr/>
      <dgm:t>
        <a:bodyPr/>
        <a:lstStyle/>
        <a:p>
          <a:pPr rtl="1"/>
          <a:endParaRPr lang="fa-IR" sz="2000"/>
        </a:p>
      </dgm:t>
    </dgm:pt>
    <dgm:pt modelId="{789F6ED1-760D-4993-A41D-7B4467366B7C}">
      <dgm:prSet phldrT="[Text]" custT="1"/>
      <dgm:spPr/>
      <dgm:t>
        <a:bodyPr/>
        <a:lstStyle/>
        <a:p>
          <a:pPr rtl="1"/>
          <a:r>
            <a:rPr lang="fa-IR" sz="2000" dirty="0" smtClean="0">
              <a:solidFill>
                <a:schemeClr val="tx2">
                  <a:lumMod val="50000"/>
                </a:schemeClr>
              </a:solidFill>
              <a:cs typeface="B Titr" pitchFamily="2" charset="-78"/>
            </a:rPr>
            <a:t>ارتباط اندک با اهداف و نیازهای سازمان</a:t>
          </a:r>
          <a:endParaRPr lang="fa-IR" sz="2000" dirty="0">
            <a:solidFill>
              <a:schemeClr val="tx2">
                <a:lumMod val="50000"/>
              </a:schemeClr>
            </a:solidFill>
            <a:cs typeface="B Titr" pitchFamily="2" charset="-78"/>
          </a:endParaRPr>
        </a:p>
      </dgm:t>
    </dgm:pt>
    <dgm:pt modelId="{FF735C62-7F73-48FC-9663-D57A4E25C5D5}" type="parTrans" cxnId="{8218CC21-ED46-415D-8441-FCD447637011}">
      <dgm:prSet/>
      <dgm:spPr/>
      <dgm:t>
        <a:bodyPr/>
        <a:lstStyle/>
        <a:p>
          <a:pPr rtl="1"/>
          <a:endParaRPr lang="fa-IR" sz="2000"/>
        </a:p>
      </dgm:t>
    </dgm:pt>
    <dgm:pt modelId="{EB944F96-9944-4B96-AEEC-57076C3501F2}" type="sibTrans" cxnId="{8218CC21-ED46-415D-8441-FCD447637011}">
      <dgm:prSet/>
      <dgm:spPr/>
      <dgm:t>
        <a:bodyPr/>
        <a:lstStyle/>
        <a:p>
          <a:pPr rtl="1"/>
          <a:endParaRPr lang="fa-IR" sz="2000"/>
        </a:p>
      </dgm:t>
    </dgm:pt>
    <dgm:pt modelId="{7DD5EDFB-DC28-4495-80B0-03848F1DDE12}">
      <dgm:prSet custT="1"/>
      <dgm:spPr/>
      <dgm:t>
        <a:bodyPr/>
        <a:lstStyle/>
        <a:p>
          <a:pPr rtl="1"/>
          <a:r>
            <a:rPr lang="fa-IR" sz="2400" dirty="0" smtClean="0">
              <a:solidFill>
                <a:schemeClr val="tx2">
                  <a:lumMod val="50000"/>
                </a:schemeClr>
              </a:solidFill>
              <a:cs typeface="B Titr" pitchFamily="2" charset="-78"/>
            </a:rPr>
            <a:t>ارزشیابی از بالا به پایین</a:t>
          </a:r>
          <a:endParaRPr lang="fa-IR" sz="2400" dirty="0">
            <a:solidFill>
              <a:schemeClr val="tx2">
                <a:lumMod val="50000"/>
              </a:schemeClr>
            </a:solidFill>
            <a:cs typeface="B Titr" pitchFamily="2" charset="-78"/>
          </a:endParaRPr>
        </a:p>
      </dgm:t>
    </dgm:pt>
    <dgm:pt modelId="{1666CB71-E0D6-4105-A301-AB25C12E7489}" type="parTrans" cxnId="{F7CA6E99-3A5F-4DB8-9D2F-FD0127C255A7}">
      <dgm:prSet/>
      <dgm:spPr/>
      <dgm:t>
        <a:bodyPr/>
        <a:lstStyle/>
        <a:p>
          <a:pPr rtl="1"/>
          <a:endParaRPr lang="fa-IR" sz="2000"/>
        </a:p>
      </dgm:t>
    </dgm:pt>
    <dgm:pt modelId="{F8F2AED8-5A44-4F81-A7CF-EE7C23859B5A}" type="sibTrans" cxnId="{F7CA6E99-3A5F-4DB8-9D2F-FD0127C255A7}">
      <dgm:prSet/>
      <dgm:spPr/>
      <dgm:t>
        <a:bodyPr/>
        <a:lstStyle/>
        <a:p>
          <a:pPr rtl="1"/>
          <a:endParaRPr lang="fa-IR" sz="2000"/>
        </a:p>
      </dgm:t>
    </dgm:pt>
    <dgm:pt modelId="{50495A70-5566-4B3A-87FF-7EAAB5107F1E}">
      <dgm:prSet custT="1"/>
      <dgm:spPr/>
      <dgm:t>
        <a:bodyPr/>
        <a:lstStyle/>
        <a:p>
          <a:pPr rtl="1"/>
          <a:r>
            <a:rPr lang="fa-IR" sz="2400" dirty="0" smtClean="0">
              <a:solidFill>
                <a:schemeClr val="tx2">
                  <a:lumMod val="50000"/>
                </a:schemeClr>
              </a:solidFill>
              <a:cs typeface="B Titr" pitchFamily="2" charset="-78"/>
            </a:rPr>
            <a:t>تمرکز بر </a:t>
          </a:r>
          <a:r>
            <a:rPr lang="fa-IR" sz="2400" dirty="0" smtClean="0">
              <a:solidFill>
                <a:srgbClr val="C00000"/>
              </a:solidFill>
              <a:cs typeface="B Titr" pitchFamily="2" charset="-78"/>
            </a:rPr>
            <a:t>داور</a:t>
          </a:r>
          <a:r>
            <a:rPr lang="fa-IR" sz="2400" dirty="0" smtClean="0">
              <a:solidFill>
                <a:schemeClr val="tx2">
                  <a:lumMod val="50000"/>
                </a:schemeClr>
              </a:solidFill>
              <a:cs typeface="B Titr" pitchFamily="2" charset="-78"/>
            </a:rPr>
            <a:t>ی (</a:t>
          </a:r>
          <a:r>
            <a:rPr lang="fa-IR" sz="2400" dirty="0" smtClean="0">
              <a:solidFill>
                <a:srgbClr val="C00000"/>
              </a:solidFill>
              <a:cs typeface="B Titr" pitchFamily="2" charset="-78"/>
            </a:rPr>
            <a:t>اشتباهات</a:t>
          </a:r>
          <a:r>
            <a:rPr lang="fa-IR" sz="2400" dirty="0" smtClean="0">
              <a:solidFill>
                <a:schemeClr val="tx2">
                  <a:lumMod val="50000"/>
                </a:schemeClr>
              </a:solidFill>
              <a:cs typeface="B Titr" pitchFamily="2" charset="-78"/>
            </a:rPr>
            <a:t>، مچ گیری)</a:t>
          </a:r>
          <a:endParaRPr lang="fa-IR" sz="2400" dirty="0">
            <a:solidFill>
              <a:schemeClr val="tx2">
                <a:lumMod val="50000"/>
              </a:schemeClr>
            </a:solidFill>
            <a:cs typeface="B Titr" pitchFamily="2" charset="-78"/>
          </a:endParaRPr>
        </a:p>
      </dgm:t>
    </dgm:pt>
    <dgm:pt modelId="{05C1BFDE-529A-4FB2-9576-3E2F35E0295B}" type="parTrans" cxnId="{A40AA796-3D36-4023-A0E0-098D8AC52E28}">
      <dgm:prSet/>
      <dgm:spPr/>
      <dgm:t>
        <a:bodyPr/>
        <a:lstStyle/>
        <a:p>
          <a:pPr rtl="1"/>
          <a:endParaRPr lang="fa-IR" sz="2000"/>
        </a:p>
      </dgm:t>
    </dgm:pt>
    <dgm:pt modelId="{77015C0B-24F2-4A92-AEC9-13B8315C12A2}" type="sibTrans" cxnId="{A40AA796-3D36-4023-A0E0-098D8AC52E28}">
      <dgm:prSet/>
      <dgm:spPr/>
      <dgm:t>
        <a:bodyPr/>
        <a:lstStyle/>
        <a:p>
          <a:pPr rtl="1"/>
          <a:endParaRPr lang="fa-IR" sz="2000"/>
        </a:p>
      </dgm:t>
    </dgm:pt>
    <dgm:pt modelId="{2002C73E-51A1-47C1-BA01-8DCD1701A8DA}">
      <dgm:prSet custT="1"/>
      <dgm:spPr/>
      <dgm:t>
        <a:bodyPr/>
        <a:lstStyle/>
        <a:p>
          <a:pPr rtl="1"/>
          <a:r>
            <a:rPr lang="fa-IR" sz="2000" dirty="0" smtClean="0">
              <a:solidFill>
                <a:schemeClr val="tx2">
                  <a:lumMod val="50000"/>
                </a:schemeClr>
              </a:solidFill>
              <a:cs typeface="B Titr" pitchFamily="2" charset="-78"/>
            </a:rPr>
            <a:t>مالکیت اصلی فرآیند برعهده واحد منابع انسانی</a:t>
          </a:r>
          <a:endParaRPr lang="fa-IR" sz="2000" dirty="0">
            <a:solidFill>
              <a:schemeClr val="tx2">
                <a:lumMod val="50000"/>
              </a:schemeClr>
            </a:solidFill>
            <a:cs typeface="B Titr" pitchFamily="2" charset="-78"/>
          </a:endParaRPr>
        </a:p>
      </dgm:t>
    </dgm:pt>
    <dgm:pt modelId="{999A831D-58C0-468D-A085-49B0DEEDCC11}" type="parTrans" cxnId="{3F1C873B-7702-4A78-AF1D-6E21B4ABF131}">
      <dgm:prSet/>
      <dgm:spPr/>
      <dgm:t>
        <a:bodyPr/>
        <a:lstStyle/>
        <a:p>
          <a:pPr rtl="1"/>
          <a:endParaRPr lang="fa-IR" sz="2000"/>
        </a:p>
      </dgm:t>
    </dgm:pt>
    <dgm:pt modelId="{09D39A47-F13B-4887-9418-F136DBBD3C1F}" type="sibTrans" cxnId="{3F1C873B-7702-4A78-AF1D-6E21B4ABF131}">
      <dgm:prSet/>
      <dgm:spPr/>
      <dgm:t>
        <a:bodyPr/>
        <a:lstStyle/>
        <a:p>
          <a:pPr rtl="1"/>
          <a:endParaRPr lang="fa-IR" sz="2000"/>
        </a:p>
      </dgm:t>
    </dgm:pt>
    <dgm:pt modelId="{560A2151-2C38-48D9-A835-BF4631E10847}">
      <dgm:prSet custT="1"/>
      <dgm:spPr/>
      <dgm:t>
        <a:bodyPr/>
        <a:lstStyle/>
        <a:p>
          <a:pPr rtl="1"/>
          <a:r>
            <a:rPr lang="fa-IR" sz="2400" dirty="0" smtClean="0">
              <a:solidFill>
                <a:schemeClr val="tx2">
                  <a:lumMod val="50000"/>
                </a:schemeClr>
              </a:solidFill>
              <a:cs typeface="B Titr" pitchFamily="2" charset="-78"/>
            </a:rPr>
            <a:t>اقدامی مقطعی</a:t>
          </a:r>
        </a:p>
      </dgm:t>
    </dgm:pt>
    <dgm:pt modelId="{F1C7A080-9EA7-4458-A5A4-08171A11445F}" type="parTrans" cxnId="{3297C5A8-844E-4F2B-A718-F81A1CF87128}">
      <dgm:prSet/>
      <dgm:spPr/>
      <dgm:t>
        <a:bodyPr/>
        <a:lstStyle/>
        <a:p>
          <a:pPr rtl="1"/>
          <a:endParaRPr lang="fa-IR" sz="2000"/>
        </a:p>
      </dgm:t>
    </dgm:pt>
    <dgm:pt modelId="{00AD437B-3E47-411D-8D0C-5622A8AE513A}" type="sibTrans" cxnId="{3297C5A8-844E-4F2B-A718-F81A1CF87128}">
      <dgm:prSet/>
      <dgm:spPr/>
      <dgm:t>
        <a:bodyPr/>
        <a:lstStyle/>
        <a:p>
          <a:pPr rtl="1"/>
          <a:endParaRPr lang="fa-IR" sz="2000"/>
        </a:p>
      </dgm:t>
    </dgm:pt>
    <dgm:pt modelId="{2CEE61BC-9C3B-4F4A-8FC2-268D4DA3CA21}" type="pres">
      <dgm:prSet presAssocID="{7ACCE33F-5467-49C8-8FED-2786AE375CDB}" presName="Name0" presStyleCnt="0">
        <dgm:presLayoutVars>
          <dgm:chMax val="7"/>
          <dgm:chPref val="7"/>
          <dgm:dir/>
        </dgm:presLayoutVars>
      </dgm:prSet>
      <dgm:spPr/>
      <dgm:t>
        <a:bodyPr/>
        <a:lstStyle/>
        <a:p>
          <a:pPr rtl="1"/>
          <a:endParaRPr lang="fa-IR"/>
        </a:p>
      </dgm:t>
    </dgm:pt>
    <dgm:pt modelId="{CAD667C4-35FC-4D11-92F5-07C7B5D4C3E7}" type="pres">
      <dgm:prSet presAssocID="{7ACCE33F-5467-49C8-8FED-2786AE375CDB}" presName="Name1" presStyleCnt="0"/>
      <dgm:spPr/>
    </dgm:pt>
    <dgm:pt modelId="{FE3EB72F-66C9-4E5E-A9AD-4EB443A8FF94}" type="pres">
      <dgm:prSet presAssocID="{7ACCE33F-5467-49C8-8FED-2786AE375CDB}" presName="cycle" presStyleCnt="0"/>
      <dgm:spPr/>
    </dgm:pt>
    <dgm:pt modelId="{ED7424A0-A5C1-494E-A26F-08933EB6D09A}" type="pres">
      <dgm:prSet presAssocID="{7ACCE33F-5467-49C8-8FED-2786AE375CDB}" presName="srcNode" presStyleLbl="node1" presStyleIdx="0" presStyleCnt="6"/>
      <dgm:spPr/>
    </dgm:pt>
    <dgm:pt modelId="{BF35A5A3-7AD8-4941-A1AB-5A3A8169C3A8}" type="pres">
      <dgm:prSet presAssocID="{7ACCE33F-5467-49C8-8FED-2786AE375CDB}" presName="conn" presStyleLbl="parChTrans1D2" presStyleIdx="0" presStyleCnt="1"/>
      <dgm:spPr/>
      <dgm:t>
        <a:bodyPr/>
        <a:lstStyle/>
        <a:p>
          <a:pPr rtl="1"/>
          <a:endParaRPr lang="fa-IR"/>
        </a:p>
      </dgm:t>
    </dgm:pt>
    <dgm:pt modelId="{093CC336-1B3C-4F5A-A387-0F7A9F01DEE7}" type="pres">
      <dgm:prSet presAssocID="{7ACCE33F-5467-49C8-8FED-2786AE375CDB}" presName="extraNode" presStyleLbl="node1" presStyleIdx="0" presStyleCnt="6"/>
      <dgm:spPr/>
    </dgm:pt>
    <dgm:pt modelId="{128DA65F-B987-4D7C-87A0-5C9F4905F721}" type="pres">
      <dgm:prSet presAssocID="{7ACCE33F-5467-49C8-8FED-2786AE375CDB}" presName="dstNode" presStyleLbl="node1" presStyleIdx="0" presStyleCnt="6"/>
      <dgm:spPr/>
    </dgm:pt>
    <dgm:pt modelId="{DAFE7666-F8B9-4040-AF1E-894A887B2C37}" type="pres">
      <dgm:prSet presAssocID="{CF4C1DA3-967D-4EBB-94EE-650ECFF2BDD0}" presName="text_1" presStyleLbl="node1" presStyleIdx="0" presStyleCnt="6">
        <dgm:presLayoutVars>
          <dgm:bulletEnabled val="1"/>
        </dgm:presLayoutVars>
      </dgm:prSet>
      <dgm:spPr/>
      <dgm:t>
        <a:bodyPr/>
        <a:lstStyle/>
        <a:p>
          <a:pPr rtl="1"/>
          <a:endParaRPr lang="fa-IR"/>
        </a:p>
      </dgm:t>
    </dgm:pt>
    <dgm:pt modelId="{E1837EE6-4B52-4E61-ADEE-2C8803FC6138}" type="pres">
      <dgm:prSet presAssocID="{CF4C1DA3-967D-4EBB-94EE-650ECFF2BDD0}" presName="accent_1" presStyleCnt="0"/>
      <dgm:spPr/>
    </dgm:pt>
    <dgm:pt modelId="{B382E2DA-AE34-494F-9E57-DF338DF46CDC}" type="pres">
      <dgm:prSet presAssocID="{CF4C1DA3-967D-4EBB-94EE-650ECFF2BDD0}" presName="accentRepeatNode" presStyleLbl="solidFgAcc1" presStyleIdx="0" presStyleCnt="6"/>
      <dgm:spPr/>
    </dgm:pt>
    <dgm:pt modelId="{1FF304AB-FF97-42B7-A16E-5ACA8DACF807}" type="pres">
      <dgm:prSet presAssocID="{7DD5EDFB-DC28-4495-80B0-03848F1DDE12}" presName="text_2" presStyleLbl="node1" presStyleIdx="1" presStyleCnt="6">
        <dgm:presLayoutVars>
          <dgm:bulletEnabled val="1"/>
        </dgm:presLayoutVars>
      </dgm:prSet>
      <dgm:spPr/>
      <dgm:t>
        <a:bodyPr/>
        <a:lstStyle/>
        <a:p>
          <a:pPr rtl="1"/>
          <a:endParaRPr lang="fa-IR"/>
        </a:p>
      </dgm:t>
    </dgm:pt>
    <dgm:pt modelId="{7F099FCF-5F11-4292-AE2C-11F4429B0D41}" type="pres">
      <dgm:prSet presAssocID="{7DD5EDFB-DC28-4495-80B0-03848F1DDE12}" presName="accent_2" presStyleCnt="0"/>
      <dgm:spPr/>
    </dgm:pt>
    <dgm:pt modelId="{72210108-1E4A-4527-8355-07FB2CE2B8A2}" type="pres">
      <dgm:prSet presAssocID="{7DD5EDFB-DC28-4495-80B0-03848F1DDE12}" presName="accentRepeatNode" presStyleLbl="solidFgAcc1" presStyleIdx="1" presStyleCnt="6"/>
      <dgm:spPr/>
    </dgm:pt>
    <dgm:pt modelId="{1C619DC1-4764-42F5-A166-B9D3AD4FCDB0}" type="pres">
      <dgm:prSet presAssocID="{789F6ED1-760D-4993-A41D-7B4467366B7C}" presName="text_3" presStyleLbl="node1" presStyleIdx="2" presStyleCnt="6">
        <dgm:presLayoutVars>
          <dgm:bulletEnabled val="1"/>
        </dgm:presLayoutVars>
      </dgm:prSet>
      <dgm:spPr/>
      <dgm:t>
        <a:bodyPr/>
        <a:lstStyle/>
        <a:p>
          <a:pPr rtl="1"/>
          <a:endParaRPr lang="fa-IR"/>
        </a:p>
      </dgm:t>
    </dgm:pt>
    <dgm:pt modelId="{79127565-001D-422E-A862-5E0E03BF0320}" type="pres">
      <dgm:prSet presAssocID="{789F6ED1-760D-4993-A41D-7B4467366B7C}" presName="accent_3" presStyleCnt="0"/>
      <dgm:spPr/>
    </dgm:pt>
    <dgm:pt modelId="{3D90EB2C-E14F-4B10-A6A5-E9AC4FC9C9DA}" type="pres">
      <dgm:prSet presAssocID="{789F6ED1-760D-4993-A41D-7B4467366B7C}" presName="accentRepeatNode" presStyleLbl="solidFgAcc1" presStyleIdx="2" presStyleCnt="6"/>
      <dgm:spPr/>
    </dgm:pt>
    <dgm:pt modelId="{FF6288AF-F0CD-4D75-A7B7-7C5B4AB68D22}" type="pres">
      <dgm:prSet presAssocID="{50495A70-5566-4B3A-87FF-7EAAB5107F1E}" presName="text_4" presStyleLbl="node1" presStyleIdx="3" presStyleCnt="6">
        <dgm:presLayoutVars>
          <dgm:bulletEnabled val="1"/>
        </dgm:presLayoutVars>
      </dgm:prSet>
      <dgm:spPr/>
      <dgm:t>
        <a:bodyPr/>
        <a:lstStyle/>
        <a:p>
          <a:pPr rtl="1"/>
          <a:endParaRPr lang="fa-IR"/>
        </a:p>
      </dgm:t>
    </dgm:pt>
    <dgm:pt modelId="{FA27788B-AE3B-4518-A438-F317BA692C1D}" type="pres">
      <dgm:prSet presAssocID="{50495A70-5566-4B3A-87FF-7EAAB5107F1E}" presName="accent_4" presStyleCnt="0"/>
      <dgm:spPr/>
    </dgm:pt>
    <dgm:pt modelId="{D4F4B245-1E25-4A96-AE46-ECC90BFA3E3B}" type="pres">
      <dgm:prSet presAssocID="{50495A70-5566-4B3A-87FF-7EAAB5107F1E}" presName="accentRepeatNode" presStyleLbl="solidFgAcc1" presStyleIdx="3" presStyleCnt="6"/>
      <dgm:spPr/>
    </dgm:pt>
    <dgm:pt modelId="{0638FBDD-1AFF-44A6-915B-2DCA7D330B30}" type="pres">
      <dgm:prSet presAssocID="{2002C73E-51A1-47C1-BA01-8DCD1701A8DA}" presName="text_5" presStyleLbl="node1" presStyleIdx="4" presStyleCnt="6">
        <dgm:presLayoutVars>
          <dgm:bulletEnabled val="1"/>
        </dgm:presLayoutVars>
      </dgm:prSet>
      <dgm:spPr/>
      <dgm:t>
        <a:bodyPr/>
        <a:lstStyle/>
        <a:p>
          <a:pPr rtl="1"/>
          <a:endParaRPr lang="fa-IR"/>
        </a:p>
      </dgm:t>
    </dgm:pt>
    <dgm:pt modelId="{2B7C12EC-5251-438C-9253-6B1B7B433C05}" type="pres">
      <dgm:prSet presAssocID="{2002C73E-51A1-47C1-BA01-8DCD1701A8DA}" presName="accent_5" presStyleCnt="0"/>
      <dgm:spPr/>
    </dgm:pt>
    <dgm:pt modelId="{68BB3C7B-110A-4EC8-9AD8-D2C70BCC6F2F}" type="pres">
      <dgm:prSet presAssocID="{2002C73E-51A1-47C1-BA01-8DCD1701A8DA}" presName="accentRepeatNode" presStyleLbl="solidFgAcc1" presStyleIdx="4" presStyleCnt="6"/>
      <dgm:spPr/>
    </dgm:pt>
    <dgm:pt modelId="{73DCD3F6-72CB-466B-87D5-03C0A047B80C}" type="pres">
      <dgm:prSet presAssocID="{560A2151-2C38-48D9-A835-BF4631E10847}" presName="text_6" presStyleLbl="node1" presStyleIdx="5" presStyleCnt="6">
        <dgm:presLayoutVars>
          <dgm:bulletEnabled val="1"/>
        </dgm:presLayoutVars>
      </dgm:prSet>
      <dgm:spPr/>
      <dgm:t>
        <a:bodyPr/>
        <a:lstStyle/>
        <a:p>
          <a:pPr rtl="1"/>
          <a:endParaRPr lang="fa-IR"/>
        </a:p>
      </dgm:t>
    </dgm:pt>
    <dgm:pt modelId="{3BA713C0-DA57-4DFB-BE1F-4B6A7B4F08F0}" type="pres">
      <dgm:prSet presAssocID="{560A2151-2C38-48D9-A835-BF4631E10847}" presName="accent_6" presStyleCnt="0"/>
      <dgm:spPr/>
    </dgm:pt>
    <dgm:pt modelId="{C01F31FB-C102-45EA-8967-BB488E172E09}" type="pres">
      <dgm:prSet presAssocID="{560A2151-2C38-48D9-A835-BF4631E10847}" presName="accentRepeatNode" presStyleLbl="solidFgAcc1" presStyleIdx="5" presStyleCnt="6"/>
      <dgm:spPr/>
    </dgm:pt>
  </dgm:ptLst>
  <dgm:cxnLst>
    <dgm:cxn modelId="{FB7F911D-83AB-4520-AA22-FF47C9D673B7}" srcId="{7ACCE33F-5467-49C8-8FED-2786AE375CDB}" destId="{CF4C1DA3-967D-4EBB-94EE-650ECFF2BDD0}" srcOrd="0" destOrd="0" parTransId="{103BD055-8DF6-4D5A-B17D-FE033C0F0C51}" sibTransId="{F7B5E87D-5943-4E8E-B204-7B45F47886EA}"/>
    <dgm:cxn modelId="{A40AA796-3D36-4023-A0E0-098D8AC52E28}" srcId="{7ACCE33F-5467-49C8-8FED-2786AE375CDB}" destId="{50495A70-5566-4B3A-87FF-7EAAB5107F1E}" srcOrd="3" destOrd="0" parTransId="{05C1BFDE-529A-4FB2-9576-3E2F35E0295B}" sibTransId="{77015C0B-24F2-4A92-AEC9-13B8315C12A2}"/>
    <dgm:cxn modelId="{70F455B8-0306-41E7-8814-A396C5222F56}" type="presOf" srcId="{7DD5EDFB-DC28-4495-80B0-03848F1DDE12}" destId="{1FF304AB-FF97-42B7-A16E-5ACA8DACF807}" srcOrd="0" destOrd="0" presId="urn:microsoft.com/office/officeart/2008/layout/VerticalCurvedList"/>
    <dgm:cxn modelId="{F7CA6E99-3A5F-4DB8-9D2F-FD0127C255A7}" srcId="{7ACCE33F-5467-49C8-8FED-2786AE375CDB}" destId="{7DD5EDFB-DC28-4495-80B0-03848F1DDE12}" srcOrd="1" destOrd="0" parTransId="{1666CB71-E0D6-4105-A301-AB25C12E7489}" sibTransId="{F8F2AED8-5A44-4F81-A7CF-EE7C23859B5A}"/>
    <dgm:cxn modelId="{14BDFA2E-F9BB-44F3-B17D-9A0D5BD34EE9}" type="presOf" srcId="{789F6ED1-760D-4993-A41D-7B4467366B7C}" destId="{1C619DC1-4764-42F5-A166-B9D3AD4FCDB0}" srcOrd="0" destOrd="0" presId="urn:microsoft.com/office/officeart/2008/layout/VerticalCurvedList"/>
    <dgm:cxn modelId="{8218CC21-ED46-415D-8441-FCD447637011}" srcId="{7ACCE33F-5467-49C8-8FED-2786AE375CDB}" destId="{789F6ED1-760D-4993-A41D-7B4467366B7C}" srcOrd="2" destOrd="0" parTransId="{FF735C62-7F73-48FC-9663-D57A4E25C5D5}" sibTransId="{EB944F96-9944-4B96-AEEC-57076C3501F2}"/>
    <dgm:cxn modelId="{37C26997-68E5-449C-8BDB-C8032DC10284}" type="presOf" srcId="{560A2151-2C38-48D9-A835-BF4631E10847}" destId="{73DCD3F6-72CB-466B-87D5-03C0A047B80C}" srcOrd="0" destOrd="0" presId="urn:microsoft.com/office/officeart/2008/layout/VerticalCurvedList"/>
    <dgm:cxn modelId="{3297C5A8-844E-4F2B-A718-F81A1CF87128}" srcId="{7ACCE33F-5467-49C8-8FED-2786AE375CDB}" destId="{560A2151-2C38-48D9-A835-BF4631E10847}" srcOrd="5" destOrd="0" parTransId="{F1C7A080-9EA7-4458-A5A4-08171A11445F}" sibTransId="{00AD437B-3E47-411D-8D0C-5622A8AE513A}"/>
    <dgm:cxn modelId="{15FCDE62-91DC-4E41-B1C6-747060616411}" type="presOf" srcId="{7ACCE33F-5467-49C8-8FED-2786AE375CDB}" destId="{2CEE61BC-9C3B-4F4A-8FC2-268D4DA3CA21}" srcOrd="0" destOrd="0" presId="urn:microsoft.com/office/officeart/2008/layout/VerticalCurvedList"/>
    <dgm:cxn modelId="{C1135AA4-BE53-4693-A970-0EAA6E32AB35}" type="presOf" srcId="{F7B5E87D-5943-4E8E-B204-7B45F47886EA}" destId="{BF35A5A3-7AD8-4941-A1AB-5A3A8169C3A8}" srcOrd="0" destOrd="0" presId="urn:microsoft.com/office/officeart/2008/layout/VerticalCurvedList"/>
    <dgm:cxn modelId="{8DC952DE-D6E0-452D-97E3-1865823B596B}" type="presOf" srcId="{2002C73E-51A1-47C1-BA01-8DCD1701A8DA}" destId="{0638FBDD-1AFF-44A6-915B-2DCA7D330B30}" srcOrd="0" destOrd="0" presId="urn:microsoft.com/office/officeart/2008/layout/VerticalCurvedList"/>
    <dgm:cxn modelId="{5B443F91-6C75-4135-A8EF-BAA3FA6A1659}" type="presOf" srcId="{CF4C1DA3-967D-4EBB-94EE-650ECFF2BDD0}" destId="{DAFE7666-F8B9-4040-AF1E-894A887B2C37}" srcOrd="0" destOrd="0" presId="urn:microsoft.com/office/officeart/2008/layout/VerticalCurvedList"/>
    <dgm:cxn modelId="{5437BB87-2E15-4009-8F4E-0032890F89B3}" type="presOf" srcId="{50495A70-5566-4B3A-87FF-7EAAB5107F1E}" destId="{FF6288AF-F0CD-4D75-A7B7-7C5B4AB68D22}" srcOrd="0" destOrd="0" presId="urn:microsoft.com/office/officeart/2008/layout/VerticalCurvedList"/>
    <dgm:cxn modelId="{3F1C873B-7702-4A78-AF1D-6E21B4ABF131}" srcId="{7ACCE33F-5467-49C8-8FED-2786AE375CDB}" destId="{2002C73E-51A1-47C1-BA01-8DCD1701A8DA}" srcOrd="4" destOrd="0" parTransId="{999A831D-58C0-468D-A085-49B0DEEDCC11}" sibTransId="{09D39A47-F13B-4887-9418-F136DBBD3C1F}"/>
    <dgm:cxn modelId="{37929653-609E-4149-BC35-66B367B3DE27}" type="presParOf" srcId="{2CEE61BC-9C3B-4F4A-8FC2-268D4DA3CA21}" destId="{CAD667C4-35FC-4D11-92F5-07C7B5D4C3E7}" srcOrd="0" destOrd="0" presId="urn:microsoft.com/office/officeart/2008/layout/VerticalCurvedList"/>
    <dgm:cxn modelId="{DF4847E3-446E-4848-A386-93FE45B7DDFA}" type="presParOf" srcId="{CAD667C4-35FC-4D11-92F5-07C7B5D4C3E7}" destId="{FE3EB72F-66C9-4E5E-A9AD-4EB443A8FF94}" srcOrd="0" destOrd="0" presId="urn:microsoft.com/office/officeart/2008/layout/VerticalCurvedList"/>
    <dgm:cxn modelId="{A437832C-8D5B-4215-8983-6ADB59094E05}" type="presParOf" srcId="{FE3EB72F-66C9-4E5E-A9AD-4EB443A8FF94}" destId="{ED7424A0-A5C1-494E-A26F-08933EB6D09A}" srcOrd="0" destOrd="0" presId="urn:microsoft.com/office/officeart/2008/layout/VerticalCurvedList"/>
    <dgm:cxn modelId="{D023DED3-2EF4-4FF6-A087-A0C04BC2B793}" type="presParOf" srcId="{FE3EB72F-66C9-4E5E-A9AD-4EB443A8FF94}" destId="{BF35A5A3-7AD8-4941-A1AB-5A3A8169C3A8}" srcOrd="1" destOrd="0" presId="urn:microsoft.com/office/officeart/2008/layout/VerticalCurvedList"/>
    <dgm:cxn modelId="{ADF6D647-E35F-442D-997D-A991F7B25086}" type="presParOf" srcId="{FE3EB72F-66C9-4E5E-A9AD-4EB443A8FF94}" destId="{093CC336-1B3C-4F5A-A387-0F7A9F01DEE7}" srcOrd="2" destOrd="0" presId="urn:microsoft.com/office/officeart/2008/layout/VerticalCurvedList"/>
    <dgm:cxn modelId="{28BB76A7-42B0-4A80-B553-CD6D396C50B3}" type="presParOf" srcId="{FE3EB72F-66C9-4E5E-A9AD-4EB443A8FF94}" destId="{128DA65F-B987-4D7C-87A0-5C9F4905F721}" srcOrd="3" destOrd="0" presId="urn:microsoft.com/office/officeart/2008/layout/VerticalCurvedList"/>
    <dgm:cxn modelId="{8E852F3D-8A97-46FF-89E3-653D7C7376AE}" type="presParOf" srcId="{CAD667C4-35FC-4D11-92F5-07C7B5D4C3E7}" destId="{DAFE7666-F8B9-4040-AF1E-894A887B2C37}" srcOrd="1" destOrd="0" presId="urn:microsoft.com/office/officeart/2008/layout/VerticalCurvedList"/>
    <dgm:cxn modelId="{A1D14DB7-30C3-4700-ADF9-1F662D03BBB8}" type="presParOf" srcId="{CAD667C4-35FC-4D11-92F5-07C7B5D4C3E7}" destId="{E1837EE6-4B52-4E61-ADEE-2C8803FC6138}" srcOrd="2" destOrd="0" presId="urn:microsoft.com/office/officeart/2008/layout/VerticalCurvedList"/>
    <dgm:cxn modelId="{4B1CD9E9-DEF8-41A2-A968-6F39FEFF5920}" type="presParOf" srcId="{E1837EE6-4B52-4E61-ADEE-2C8803FC6138}" destId="{B382E2DA-AE34-494F-9E57-DF338DF46CDC}" srcOrd="0" destOrd="0" presId="urn:microsoft.com/office/officeart/2008/layout/VerticalCurvedList"/>
    <dgm:cxn modelId="{70EA03DC-1BAE-4FCA-A6C4-E59607E2A7A5}" type="presParOf" srcId="{CAD667C4-35FC-4D11-92F5-07C7B5D4C3E7}" destId="{1FF304AB-FF97-42B7-A16E-5ACA8DACF807}" srcOrd="3" destOrd="0" presId="urn:microsoft.com/office/officeart/2008/layout/VerticalCurvedList"/>
    <dgm:cxn modelId="{3E0EC987-E512-4845-A44C-B4908587A506}" type="presParOf" srcId="{CAD667C4-35FC-4D11-92F5-07C7B5D4C3E7}" destId="{7F099FCF-5F11-4292-AE2C-11F4429B0D41}" srcOrd="4" destOrd="0" presId="urn:microsoft.com/office/officeart/2008/layout/VerticalCurvedList"/>
    <dgm:cxn modelId="{5EF1E39C-838B-47B1-87F6-C4B0B606A74D}" type="presParOf" srcId="{7F099FCF-5F11-4292-AE2C-11F4429B0D41}" destId="{72210108-1E4A-4527-8355-07FB2CE2B8A2}" srcOrd="0" destOrd="0" presId="urn:microsoft.com/office/officeart/2008/layout/VerticalCurvedList"/>
    <dgm:cxn modelId="{48236757-15F7-45BE-9221-F27C2A194476}" type="presParOf" srcId="{CAD667C4-35FC-4D11-92F5-07C7B5D4C3E7}" destId="{1C619DC1-4764-42F5-A166-B9D3AD4FCDB0}" srcOrd="5" destOrd="0" presId="urn:microsoft.com/office/officeart/2008/layout/VerticalCurvedList"/>
    <dgm:cxn modelId="{DAB7D61C-8726-4368-A387-0156C5E5CEB6}" type="presParOf" srcId="{CAD667C4-35FC-4D11-92F5-07C7B5D4C3E7}" destId="{79127565-001D-422E-A862-5E0E03BF0320}" srcOrd="6" destOrd="0" presId="urn:microsoft.com/office/officeart/2008/layout/VerticalCurvedList"/>
    <dgm:cxn modelId="{6CE1EDF0-1583-48D8-816D-057DCE314DCA}" type="presParOf" srcId="{79127565-001D-422E-A862-5E0E03BF0320}" destId="{3D90EB2C-E14F-4B10-A6A5-E9AC4FC9C9DA}" srcOrd="0" destOrd="0" presId="urn:microsoft.com/office/officeart/2008/layout/VerticalCurvedList"/>
    <dgm:cxn modelId="{9E698006-A1FF-4DE8-BEB2-211515E9B258}" type="presParOf" srcId="{CAD667C4-35FC-4D11-92F5-07C7B5D4C3E7}" destId="{FF6288AF-F0CD-4D75-A7B7-7C5B4AB68D22}" srcOrd="7" destOrd="0" presId="urn:microsoft.com/office/officeart/2008/layout/VerticalCurvedList"/>
    <dgm:cxn modelId="{81E91302-BDB0-4A71-8696-4C8CA09C8097}" type="presParOf" srcId="{CAD667C4-35FC-4D11-92F5-07C7B5D4C3E7}" destId="{FA27788B-AE3B-4518-A438-F317BA692C1D}" srcOrd="8" destOrd="0" presId="urn:microsoft.com/office/officeart/2008/layout/VerticalCurvedList"/>
    <dgm:cxn modelId="{96BD9F31-9313-44F7-98FA-52209029CE76}" type="presParOf" srcId="{FA27788B-AE3B-4518-A438-F317BA692C1D}" destId="{D4F4B245-1E25-4A96-AE46-ECC90BFA3E3B}" srcOrd="0" destOrd="0" presId="urn:microsoft.com/office/officeart/2008/layout/VerticalCurvedList"/>
    <dgm:cxn modelId="{6C360508-4DD5-4F79-A487-E6E7E3D3FD60}" type="presParOf" srcId="{CAD667C4-35FC-4D11-92F5-07C7B5D4C3E7}" destId="{0638FBDD-1AFF-44A6-915B-2DCA7D330B30}" srcOrd="9" destOrd="0" presId="urn:microsoft.com/office/officeart/2008/layout/VerticalCurvedList"/>
    <dgm:cxn modelId="{CE89DF3C-BF42-4A15-9BC8-C6627A85501A}" type="presParOf" srcId="{CAD667C4-35FC-4D11-92F5-07C7B5D4C3E7}" destId="{2B7C12EC-5251-438C-9253-6B1B7B433C05}" srcOrd="10" destOrd="0" presId="urn:microsoft.com/office/officeart/2008/layout/VerticalCurvedList"/>
    <dgm:cxn modelId="{9EFEA5FA-D7E7-4F58-A7BD-676CC9302087}" type="presParOf" srcId="{2B7C12EC-5251-438C-9253-6B1B7B433C05}" destId="{68BB3C7B-110A-4EC8-9AD8-D2C70BCC6F2F}" srcOrd="0" destOrd="0" presId="urn:microsoft.com/office/officeart/2008/layout/VerticalCurvedList"/>
    <dgm:cxn modelId="{ECF99948-B981-46AA-B3B4-86C48E1C706C}" type="presParOf" srcId="{CAD667C4-35FC-4D11-92F5-07C7B5D4C3E7}" destId="{73DCD3F6-72CB-466B-87D5-03C0A047B80C}" srcOrd="11" destOrd="0" presId="urn:microsoft.com/office/officeart/2008/layout/VerticalCurvedList"/>
    <dgm:cxn modelId="{8D686F5A-1BF6-4297-924A-DC42F3C2D9A0}" type="presParOf" srcId="{CAD667C4-35FC-4D11-92F5-07C7B5D4C3E7}" destId="{3BA713C0-DA57-4DFB-BE1F-4B6A7B4F08F0}" srcOrd="12" destOrd="0" presId="urn:microsoft.com/office/officeart/2008/layout/VerticalCurvedList"/>
    <dgm:cxn modelId="{13AE91AC-081B-49FB-8F12-C39433A1F4FD}" type="presParOf" srcId="{3BA713C0-DA57-4DFB-BE1F-4B6A7B4F08F0}" destId="{C01F31FB-C102-45EA-8967-BB488E172E09}"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BFCA2FD-D245-4B38-9154-E6E04A25E71F}" type="doc">
      <dgm:prSet loTypeId="urn:microsoft.com/office/officeart/2005/8/layout/equation2" loCatId="process" qsTypeId="urn:microsoft.com/office/officeart/2005/8/quickstyle/3d2" qsCatId="3D" csTypeId="urn:microsoft.com/office/officeart/2005/8/colors/accent0_3" csCatId="mainScheme" phldr="1"/>
      <dgm:spPr/>
      <dgm:t>
        <a:bodyPr/>
        <a:lstStyle/>
        <a:p>
          <a:pPr rtl="1"/>
          <a:endParaRPr lang="fa-IR"/>
        </a:p>
      </dgm:t>
    </dgm:pt>
    <dgm:pt modelId="{5FC05D53-80D7-4D50-93CC-2B4813EA6B3A}">
      <dgm:prSet phldrT="[Text]" custT="1"/>
      <dgm:spPr>
        <a:solidFill>
          <a:srgbClr val="33CC33"/>
        </a:solidFill>
      </dgm:spPr>
      <dgm:t>
        <a:bodyPr>
          <a:sp3d extrusionH="57150">
            <a:bevelT w="82550" h="38100" prst="coolSlant"/>
          </a:sp3d>
        </a:bodyPr>
        <a:lstStyle/>
        <a:p>
          <a:r>
            <a:rPr lang="en-US" sz="3600" b="1" dirty="0" smtClean="0">
              <a:solidFill>
                <a:schemeClr val="tx1">
                  <a:lumMod val="50000"/>
                </a:schemeClr>
              </a:solidFill>
              <a:effectLst>
                <a:reflection blurRad="6350" stA="55000" endA="300" endPos="45500" dir="5400000" sy="-100000" algn="bl" rotWithShape="0"/>
              </a:effectLst>
              <a:latin typeface="Sui Generis Free" pitchFamily="2" charset="0"/>
              <a:ea typeface="PMingLiU-ExtB" pitchFamily="18" charset="-120"/>
              <a:cs typeface="+mj-cs"/>
            </a:rPr>
            <a:t>Performance</a:t>
          </a:r>
          <a:endParaRPr lang="en-US" sz="3200" dirty="0">
            <a:solidFill>
              <a:schemeClr val="tx1">
                <a:lumMod val="50000"/>
              </a:schemeClr>
            </a:solidFill>
            <a:effectLst>
              <a:reflection blurRad="6350" stA="55000" endA="300" endPos="45500" dir="5400000" sy="-100000" algn="bl" rotWithShape="0"/>
            </a:effectLst>
            <a:latin typeface="Sui Generis Free" pitchFamily="2" charset="0"/>
            <a:ea typeface="PMingLiU-ExtB" pitchFamily="18" charset="-120"/>
            <a:cs typeface="+mj-cs"/>
          </a:endParaRPr>
        </a:p>
      </dgm:t>
    </dgm:pt>
    <dgm:pt modelId="{CF6249D4-4B11-4BE2-AD2D-AF21C2A8F861}" type="parTrans" cxnId="{44625204-DE3E-4B06-B3FC-F5DD1AEB98A5}">
      <dgm:prSet/>
      <dgm:spPr/>
      <dgm:t>
        <a:bodyPr/>
        <a:lstStyle/>
        <a:p>
          <a:endParaRPr lang="en-US"/>
        </a:p>
      </dgm:t>
    </dgm:pt>
    <dgm:pt modelId="{2991B20E-9193-4453-A8FC-DB3FDA7A1121}" type="sibTrans" cxnId="{44625204-DE3E-4B06-B3FC-F5DD1AEB98A5}">
      <dgm:prSet/>
      <dgm:spPr/>
      <dgm:t>
        <a:bodyPr/>
        <a:lstStyle/>
        <a:p>
          <a:endParaRPr lang="en-US"/>
        </a:p>
      </dgm:t>
    </dgm:pt>
    <dgm:pt modelId="{FA2E44F5-213D-4824-BD59-2C75CD678282}">
      <dgm:prSet phldrT="[Text]" custT="1"/>
      <dgm:spPr>
        <a:solidFill>
          <a:srgbClr val="002060"/>
        </a:solidFill>
      </dgm:spPr>
      <dgm:t>
        <a:bodyPr>
          <a:sp3d extrusionH="57150">
            <a:bevelT w="38100" h="38100"/>
          </a:sp3d>
        </a:bodyPr>
        <a:lstStyle/>
        <a:p>
          <a:r>
            <a:rPr lang="en-US" sz="3600" b="1" dirty="0" smtClean="0">
              <a:solidFill>
                <a:schemeClr val="bg1"/>
              </a:solidFill>
              <a:effectLst/>
              <a:latin typeface="Sui Generis Free" pitchFamily="2" charset="0"/>
              <a:ea typeface="PMingLiU-ExtB" pitchFamily="18" charset="-120"/>
              <a:cs typeface="+mj-cs"/>
            </a:rPr>
            <a:t>Results (What</a:t>
          </a:r>
          <a:r>
            <a:rPr lang="en-US" sz="3200" b="1" dirty="0" smtClean="0">
              <a:solidFill>
                <a:schemeClr val="bg1"/>
              </a:solidFill>
              <a:effectLst/>
              <a:latin typeface="Sui Generis Free" pitchFamily="2" charset="0"/>
              <a:ea typeface="PMingLiU-ExtB" pitchFamily="18" charset="-120"/>
              <a:cs typeface="+mj-cs"/>
            </a:rPr>
            <a:t>) </a:t>
          </a:r>
          <a:endParaRPr lang="fa-IR" sz="3200" b="1" dirty="0" smtClean="0">
            <a:solidFill>
              <a:schemeClr val="bg1"/>
            </a:solidFill>
            <a:effectLst/>
            <a:latin typeface="Sui Generis Free" pitchFamily="2" charset="0"/>
            <a:ea typeface="PMingLiU-ExtB" pitchFamily="18" charset="-120"/>
            <a:cs typeface="+mj-cs"/>
          </a:endParaRPr>
        </a:p>
      </dgm:t>
    </dgm:pt>
    <dgm:pt modelId="{D411DDCF-74A5-4D12-B6F3-CF79B8088A3E}" type="parTrans" cxnId="{3E0068A8-0562-44D2-BFCC-F825C81ABE3B}">
      <dgm:prSet/>
      <dgm:spPr/>
      <dgm:t>
        <a:bodyPr/>
        <a:lstStyle/>
        <a:p>
          <a:endParaRPr lang="en-US"/>
        </a:p>
      </dgm:t>
    </dgm:pt>
    <dgm:pt modelId="{8D5878B1-5A7C-4392-8ABF-940247505F1C}" type="sibTrans" cxnId="{3E0068A8-0562-44D2-BFCC-F825C81ABE3B}">
      <dgm:prSet>
        <dgm:style>
          <a:lnRef idx="0">
            <a:schemeClr val="accent3"/>
          </a:lnRef>
          <a:fillRef idx="3">
            <a:schemeClr val="accent3"/>
          </a:fillRef>
          <a:effectRef idx="3">
            <a:schemeClr val="accent3"/>
          </a:effectRef>
          <a:fontRef idx="minor">
            <a:schemeClr val="lt1"/>
          </a:fontRef>
        </dgm:style>
      </dgm:prSet>
      <dgm:spPr>
        <a:solidFill>
          <a:srgbClr val="FF0000"/>
        </a:solidFill>
        <a:ln w="38100">
          <a:solidFill>
            <a:schemeClr val="tx2">
              <a:lumMod val="50000"/>
            </a:schemeClr>
          </a:solidFill>
        </a:ln>
      </dgm:spPr>
      <dgm:t>
        <a:bodyPr/>
        <a:lstStyle/>
        <a:p>
          <a:endParaRPr lang="en-US">
            <a:solidFill>
              <a:srgbClr val="C00000"/>
            </a:solidFill>
          </a:endParaRPr>
        </a:p>
      </dgm:t>
    </dgm:pt>
    <dgm:pt modelId="{A233400E-A6E3-46E3-961F-05BA79D9FB33}">
      <dgm:prSet phldrT="[Text]" custT="1"/>
      <dgm:spPr>
        <a:solidFill>
          <a:srgbClr val="FF6600"/>
        </a:solidFill>
      </dgm:spPr>
      <dgm:t>
        <a:bodyPr>
          <a:sp3d extrusionH="57150">
            <a:bevelT w="38100" h="38100"/>
          </a:sp3d>
        </a:bodyPr>
        <a:lstStyle/>
        <a:p>
          <a:r>
            <a:rPr lang="en-US" sz="3200" b="1" dirty="0" smtClean="0">
              <a:solidFill>
                <a:schemeClr val="bg1"/>
              </a:solidFill>
              <a:effectLst/>
              <a:latin typeface="Sui Generis Free" pitchFamily="2" charset="0"/>
              <a:ea typeface="PMingLiU-ExtB" pitchFamily="18" charset="-120"/>
              <a:cs typeface="+mj-cs"/>
            </a:rPr>
            <a:t>Behaviors (How)</a:t>
          </a:r>
          <a:endParaRPr lang="en-US" sz="3200" b="1" dirty="0">
            <a:solidFill>
              <a:schemeClr val="bg1"/>
            </a:solidFill>
            <a:effectLst/>
            <a:latin typeface="Sui Generis Free" pitchFamily="2" charset="0"/>
            <a:ea typeface="PMingLiU-ExtB" pitchFamily="18" charset="-120"/>
            <a:cs typeface="+mj-cs"/>
          </a:endParaRPr>
        </a:p>
      </dgm:t>
    </dgm:pt>
    <dgm:pt modelId="{ADC16BCA-3947-4764-8CB8-277795933056}" type="parTrans" cxnId="{9AD803E5-6D5C-4EB3-AAF7-19CC03D7907B}">
      <dgm:prSet/>
      <dgm:spPr/>
      <dgm:t>
        <a:bodyPr/>
        <a:lstStyle/>
        <a:p>
          <a:endParaRPr lang="en-US"/>
        </a:p>
      </dgm:t>
    </dgm:pt>
    <dgm:pt modelId="{0B5C0A39-352B-488A-8544-BB19E8E9E34D}" type="sibTrans" cxnId="{9AD803E5-6D5C-4EB3-AAF7-19CC03D7907B}">
      <dgm:prSet>
        <dgm:style>
          <a:lnRef idx="0">
            <a:schemeClr val="accent3"/>
          </a:lnRef>
          <a:fillRef idx="3">
            <a:schemeClr val="accent3"/>
          </a:fillRef>
          <a:effectRef idx="3">
            <a:schemeClr val="accent3"/>
          </a:effectRef>
          <a:fontRef idx="minor">
            <a:schemeClr val="lt1"/>
          </a:fontRef>
        </dgm:style>
      </dgm:prSet>
      <dgm:spPr>
        <a:solidFill>
          <a:srgbClr val="C00000"/>
        </a:solidFill>
        <a:ln w="38100">
          <a:solidFill>
            <a:schemeClr val="tx2">
              <a:lumMod val="50000"/>
            </a:schemeClr>
          </a:solidFill>
        </a:ln>
      </dgm:spPr>
      <dgm:t>
        <a:bodyPr/>
        <a:lstStyle/>
        <a:p>
          <a:endParaRPr lang="en-US"/>
        </a:p>
      </dgm:t>
    </dgm:pt>
    <dgm:pt modelId="{5F6A873F-DA13-43EB-A8BA-F0E809D30C52}" type="pres">
      <dgm:prSet presAssocID="{CBFCA2FD-D245-4B38-9154-E6E04A25E71F}" presName="Name0" presStyleCnt="0">
        <dgm:presLayoutVars>
          <dgm:dir/>
          <dgm:resizeHandles val="exact"/>
        </dgm:presLayoutVars>
      </dgm:prSet>
      <dgm:spPr/>
      <dgm:t>
        <a:bodyPr/>
        <a:lstStyle/>
        <a:p>
          <a:pPr rtl="1"/>
          <a:endParaRPr lang="fa-IR"/>
        </a:p>
      </dgm:t>
    </dgm:pt>
    <dgm:pt modelId="{D8D0983E-2956-45B1-AC08-03D4B4565D53}" type="pres">
      <dgm:prSet presAssocID="{CBFCA2FD-D245-4B38-9154-E6E04A25E71F}" presName="vNodes" presStyleCnt="0"/>
      <dgm:spPr/>
    </dgm:pt>
    <dgm:pt modelId="{79B57D7C-D197-4D7E-A5FA-3735F56F49D8}" type="pres">
      <dgm:prSet presAssocID="{FA2E44F5-213D-4824-BD59-2C75CD678282}" presName="node" presStyleLbl="node1" presStyleIdx="0" presStyleCnt="3" custScaleX="226953" custScaleY="174949" custLinFactY="-9849" custLinFactNeighborX="7705" custLinFactNeighborY="-100000">
        <dgm:presLayoutVars>
          <dgm:bulletEnabled val="1"/>
        </dgm:presLayoutVars>
      </dgm:prSet>
      <dgm:spPr/>
      <dgm:t>
        <a:bodyPr/>
        <a:lstStyle/>
        <a:p>
          <a:endParaRPr lang="en-US"/>
        </a:p>
      </dgm:t>
    </dgm:pt>
    <dgm:pt modelId="{CF4E4247-60F3-4C0C-868C-7983489B2F21}" type="pres">
      <dgm:prSet presAssocID="{8D5878B1-5A7C-4392-8ABF-940247505F1C}" presName="spacerT" presStyleCnt="0"/>
      <dgm:spPr/>
    </dgm:pt>
    <dgm:pt modelId="{40398E77-8F59-46B1-9A51-5D51E85AE289}" type="pres">
      <dgm:prSet presAssocID="{8D5878B1-5A7C-4392-8ABF-940247505F1C}" presName="sibTrans" presStyleLbl="sibTrans2D1" presStyleIdx="0" presStyleCnt="2" custLinFactNeighborX="27465" custLinFactNeighborY="13797"/>
      <dgm:spPr/>
      <dgm:t>
        <a:bodyPr/>
        <a:lstStyle/>
        <a:p>
          <a:endParaRPr lang="en-US"/>
        </a:p>
      </dgm:t>
    </dgm:pt>
    <dgm:pt modelId="{D5AD852A-A195-4C91-B307-C969E06C8801}" type="pres">
      <dgm:prSet presAssocID="{8D5878B1-5A7C-4392-8ABF-940247505F1C}" presName="spacerB" presStyleCnt="0"/>
      <dgm:spPr/>
    </dgm:pt>
    <dgm:pt modelId="{8E3290BF-6299-4381-85DD-34AFEEBB5D0E}" type="pres">
      <dgm:prSet presAssocID="{A233400E-A6E3-46E3-961F-05BA79D9FB33}" presName="node" presStyleLbl="node1" presStyleIdx="1" presStyleCnt="3" custScaleX="241999" custScaleY="185681" custLinFactNeighborX="15930" custLinFactNeighborY="8707">
        <dgm:presLayoutVars>
          <dgm:bulletEnabled val="1"/>
        </dgm:presLayoutVars>
      </dgm:prSet>
      <dgm:spPr/>
      <dgm:t>
        <a:bodyPr/>
        <a:lstStyle/>
        <a:p>
          <a:endParaRPr lang="en-US"/>
        </a:p>
      </dgm:t>
    </dgm:pt>
    <dgm:pt modelId="{C0B221F9-3A14-4622-A3A5-B0C6BF9789B8}" type="pres">
      <dgm:prSet presAssocID="{CBFCA2FD-D245-4B38-9154-E6E04A25E71F}" presName="sibTransLast" presStyleLbl="sibTrans2D1" presStyleIdx="1" presStyleCnt="2" custAng="102970" custScaleX="197399" custScaleY="149768" custLinFactNeighborX="-59089" custLinFactNeighborY="-22976"/>
      <dgm:spPr/>
      <dgm:t>
        <a:bodyPr/>
        <a:lstStyle/>
        <a:p>
          <a:endParaRPr lang="en-US"/>
        </a:p>
      </dgm:t>
    </dgm:pt>
    <dgm:pt modelId="{6C02E82F-C811-4C50-B75A-C956E006CFF7}" type="pres">
      <dgm:prSet presAssocID="{CBFCA2FD-D245-4B38-9154-E6E04A25E71F}" presName="connectorText" presStyleLbl="sibTrans2D1" presStyleIdx="1" presStyleCnt="2"/>
      <dgm:spPr/>
      <dgm:t>
        <a:bodyPr/>
        <a:lstStyle/>
        <a:p>
          <a:endParaRPr lang="en-US"/>
        </a:p>
      </dgm:t>
    </dgm:pt>
    <dgm:pt modelId="{C50332CB-D9D3-46C8-A95C-1F02C91912A5}" type="pres">
      <dgm:prSet presAssocID="{CBFCA2FD-D245-4B38-9154-E6E04A25E71F}" presName="lastNode" presStyleLbl="node1" presStyleIdx="2" presStyleCnt="3" custScaleX="140119" custScaleY="96946" custLinFactNeighborX="-30960" custLinFactNeighborY="-4175">
        <dgm:presLayoutVars>
          <dgm:bulletEnabled val="1"/>
        </dgm:presLayoutVars>
      </dgm:prSet>
      <dgm:spPr/>
      <dgm:t>
        <a:bodyPr/>
        <a:lstStyle/>
        <a:p>
          <a:endParaRPr lang="en-US"/>
        </a:p>
      </dgm:t>
    </dgm:pt>
  </dgm:ptLst>
  <dgm:cxnLst>
    <dgm:cxn modelId="{890D408C-047F-4242-9862-AD1421ABA69B}" type="presOf" srcId="{A233400E-A6E3-46E3-961F-05BA79D9FB33}" destId="{8E3290BF-6299-4381-85DD-34AFEEBB5D0E}" srcOrd="0" destOrd="0" presId="urn:microsoft.com/office/officeart/2005/8/layout/equation2"/>
    <dgm:cxn modelId="{177D890D-337A-46C4-A9FB-D61D7324381E}" type="presOf" srcId="{CBFCA2FD-D245-4B38-9154-E6E04A25E71F}" destId="{5F6A873F-DA13-43EB-A8BA-F0E809D30C52}" srcOrd="0" destOrd="0" presId="urn:microsoft.com/office/officeart/2005/8/layout/equation2"/>
    <dgm:cxn modelId="{3B1993A3-875E-460B-A8A2-46E01F4CF648}" type="presOf" srcId="{FA2E44F5-213D-4824-BD59-2C75CD678282}" destId="{79B57D7C-D197-4D7E-A5FA-3735F56F49D8}" srcOrd="0" destOrd="0" presId="urn:microsoft.com/office/officeart/2005/8/layout/equation2"/>
    <dgm:cxn modelId="{4E53E376-400C-4F3D-8821-838AF6582409}" type="presOf" srcId="{5FC05D53-80D7-4D50-93CC-2B4813EA6B3A}" destId="{C50332CB-D9D3-46C8-A95C-1F02C91912A5}" srcOrd="0" destOrd="0" presId="urn:microsoft.com/office/officeart/2005/8/layout/equation2"/>
    <dgm:cxn modelId="{3E0068A8-0562-44D2-BFCC-F825C81ABE3B}" srcId="{CBFCA2FD-D245-4B38-9154-E6E04A25E71F}" destId="{FA2E44F5-213D-4824-BD59-2C75CD678282}" srcOrd="0" destOrd="0" parTransId="{D411DDCF-74A5-4D12-B6F3-CF79B8088A3E}" sibTransId="{8D5878B1-5A7C-4392-8ABF-940247505F1C}"/>
    <dgm:cxn modelId="{9AD803E5-6D5C-4EB3-AAF7-19CC03D7907B}" srcId="{CBFCA2FD-D245-4B38-9154-E6E04A25E71F}" destId="{A233400E-A6E3-46E3-961F-05BA79D9FB33}" srcOrd="1" destOrd="0" parTransId="{ADC16BCA-3947-4764-8CB8-277795933056}" sibTransId="{0B5C0A39-352B-488A-8544-BB19E8E9E34D}"/>
    <dgm:cxn modelId="{C7A64BCB-D166-42A2-A6ED-B7EB791D15FE}" type="presOf" srcId="{0B5C0A39-352B-488A-8544-BB19E8E9E34D}" destId="{C0B221F9-3A14-4622-A3A5-B0C6BF9789B8}" srcOrd="0" destOrd="0" presId="urn:microsoft.com/office/officeart/2005/8/layout/equation2"/>
    <dgm:cxn modelId="{FE70CAA7-5CE6-4091-BA63-2D55060D7D27}" type="presOf" srcId="{8D5878B1-5A7C-4392-8ABF-940247505F1C}" destId="{40398E77-8F59-46B1-9A51-5D51E85AE289}" srcOrd="0" destOrd="0" presId="urn:microsoft.com/office/officeart/2005/8/layout/equation2"/>
    <dgm:cxn modelId="{6F7597EC-4911-4072-911C-2691C75E1826}" type="presOf" srcId="{0B5C0A39-352B-488A-8544-BB19E8E9E34D}" destId="{6C02E82F-C811-4C50-B75A-C956E006CFF7}" srcOrd="1" destOrd="0" presId="urn:microsoft.com/office/officeart/2005/8/layout/equation2"/>
    <dgm:cxn modelId="{44625204-DE3E-4B06-B3FC-F5DD1AEB98A5}" srcId="{CBFCA2FD-D245-4B38-9154-E6E04A25E71F}" destId="{5FC05D53-80D7-4D50-93CC-2B4813EA6B3A}" srcOrd="2" destOrd="0" parTransId="{CF6249D4-4B11-4BE2-AD2D-AF21C2A8F861}" sibTransId="{2991B20E-9193-4453-A8FC-DB3FDA7A1121}"/>
    <dgm:cxn modelId="{E23CA648-DA77-4EB2-957F-DC2E1EFF841B}" type="presParOf" srcId="{5F6A873F-DA13-43EB-A8BA-F0E809D30C52}" destId="{D8D0983E-2956-45B1-AC08-03D4B4565D53}" srcOrd="0" destOrd="0" presId="urn:microsoft.com/office/officeart/2005/8/layout/equation2"/>
    <dgm:cxn modelId="{76AF2913-BFE4-4D9F-A1FC-EF9ECA319C7E}" type="presParOf" srcId="{D8D0983E-2956-45B1-AC08-03D4B4565D53}" destId="{79B57D7C-D197-4D7E-A5FA-3735F56F49D8}" srcOrd="0" destOrd="0" presId="urn:microsoft.com/office/officeart/2005/8/layout/equation2"/>
    <dgm:cxn modelId="{36E2DAC2-0FD4-4DAC-86FD-14534E94EC92}" type="presParOf" srcId="{D8D0983E-2956-45B1-AC08-03D4B4565D53}" destId="{CF4E4247-60F3-4C0C-868C-7983489B2F21}" srcOrd="1" destOrd="0" presId="urn:microsoft.com/office/officeart/2005/8/layout/equation2"/>
    <dgm:cxn modelId="{D8B255AD-A527-4FC4-B1A6-9484836D807A}" type="presParOf" srcId="{D8D0983E-2956-45B1-AC08-03D4B4565D53}" destId="{40398E77-8F59-46B1-9A51-5D51E85AE289}" srcOrd="2" destOrd="0" presId="urn:microsoft.com/office/officeart/2005/8/layout/equation2"/>
    <dgm:cxn modelId="{B40623F8-24E0-40AD-B417-4C14F36C1FE5}" type="presParOf" srcId="{D8D0983E-2956-45B1-AC08-03D4B4565D53}" destId="{D5AD852A-A195-4C91-B307-C969E06C8801}" srcOrd="3" destOrd="0" presId="urn:microsoft.com/office/officeart/2005/8/layout/equation2"/>
    <dgm:cxn modelId="{D29AAFCE-C53A-4A2B-9720-36EC511AE03D}" type="presParOf" srcId="{D8D0983E-2956-45B1-AC08-03D4B4565D53}" destId="{8E3290BF-6299-4381-85DD-34AFEEBB5D0E}" srcOrd="4" destOrd="0" presId="urn:microsoft.com/office/officeart/2005/8/layout/equation2"/>
    <dgm:cxn modelId="{66B5193E-AFC1-4148-AA71-CF49DCA25E2C}" type="presParOf" srcId="{5F6A873F-DA13-43EB-A8BA-F0E809D30C52}" destId="{C0B221F9-3A14-4622-A3A5-B0C6BF9789B8}" srcOrd="1" destOrd="0" presId="urn:microsoft.com/office/officeart/2005/8/layout/equation2"/>
    <dgm:cxn modelId="{A8F9313B-F145-4962-8E3F-A7E451DFD9E0}" type="presParOf" srcId="{C0B221F9-3A14-4622-A3A5-B0C6BF9789B8}" destId="{6C02E82F-C811-4C50-B75A-C956E006CFF7}" srcOrd="0" destOrd="0" presId="urn:microsoft.com/office/officeart/2005/8/layout/equation2"/>
    <dgm:cxn modelId="{DBB0AC82-D71A-4FB4-9B0B-31B96B11A1EA}" type="presParOf" srcId="{5F6A873F-DA13-43EB-A8BA-F0E809D30C52}" destId="{C50332CB-D9D3-46C8-A95C-1F02C91912A5}" srcOrd="2" destOrd="0" presId="urn:microsoft.com/office/officeart/2005/8/layout/equati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09E51A-0F9F-49CD-8E21-70738B8AE85E}" type="doc">
      <dgm:prSet loTypeId="urn:microsoft.com/office/officeart/2008/layout/VerticalCurvedList" loCatId="list" qsTypeId="urn:microsoft.com/office/officeart/2005/8/quickstyle/3d3" qsCatId="3D" csTypeId="urn:microsoft.com/office/officeart/2005/8/colors/accent1_2" csCatId="accent1" phldr="1"/>
      <dgm:spPr/>
      <dgm:t>
        <a:bodyPr/>
        <a:lstStyle/>
        <a:p>
          <a:pPr rtl="1"/>
          <a:endParaRPr lang="fa-IR"/>
        </a:p>
      </dgm:t>
    </dgm:pt>
    <dgm:pt modelId="{2A4BBCA9-552C-45A5-B701-5FA4706898C7}">
      <dgm:prSet phldrT="[Text]" custT="1"/>
      <dgm:spPr>
        <a:solidFill>
          <a:srgbClr val="0070C0"/>
        </a:solidFill>
      </dgm:spPr>
      <dgm:t>
        <a:bodyPr/>
        <a:lstStyle/>
        <a:p>
          <a:pPr rtl="1"/>
          <a:r>
            <a:rPr lang="fa-IR" sz="3600" dirty="0" smtClean="0">
              <a:cs typeface="B Titr" panose="00000700000000000000" pitchFamily="2" charset="-78"/>
            </a:rPr>
            <a:t>کمیت</a:t>
          </a:r>
          <a:endParaRPr lang="fa-IR" sz="2800" dirty="0">
            <a:cs typeface="B Titr" panose="00000700000000000000" pitchFamily="2" charset="-78"/>
          </a:endParaRPr>
        </a:p>
      </dgm:t>
    </dgm:pt>
    <dgm:pt modelId="{5CD2077F-6A56-4096-9AA3-90921535E918}" type="parTrans" cxnId="{C82BADC7-3EDC-4047-99B1-26AFA1F773D9}">
      <dgm:prSet/>
      <dgm:spPr/>
      <dgm:t>
        <a:bodyPr/>
        <a:lstStyle/>
        <a:p>
          <a:pPr rtl="1"/>
          <a:endParaRPr lang="fa-IR"/>
        </a:p>
      </dgm:t>
    </dgm:pt>
    <dgm:pt modelId="{F70E95C8-9CED-4BA2-898B-2390FD2BC921}" type="sibTrans" cxnId="{C82BADC7-3EDC-4047-99B1-26AFA1F773D9}">
      <dgm:prSet/>
      <dgm:spPr/>
      <dgm:t>
        <a:bodyPr/>
        <a:lstStyle/>
        <a:p>
          <a:pPr rtl="1"/>
          <a:endParaRPr lang="fa-IR"/>
        </a:p>
      </dgm:t>
    </dgm:pt>
    <dgm:pt modelId="{E88F8E6C-FE09-406C-AF4B-03AAC6BCD021}">
      <dgm:prSet phldrT="[Text]" custT="1"/>
      <dgm:spPr>
        <a:solidFill>
          <a:srgbClr val="00B050"/>
        </a:solidFill>
      </dgm:spPr>
      <dgm:t>
        <a:bodyPr/>
        <a:lstStyle/>
        <a:p>
          <a:pPr rtl="1"/>
          <a:r>
            <a:rPr lang="fa-IR" sz="3600" dirty="0" smtClean="0">
              <a:cs typeface="B Titr" panose="00000700000000000000" pitchFamily="2" charset="-78"/>
            </a:rPr>
            <a:t>کیفیت</a:t>
          </a:r>
          <a:endParaRPr lang="fa-IR" sz="3600" dirty="0">
            <a:cs typeface="B Titr" panose="00000700000000000000" pitchFamily="2" charset="-78"/>
          </a:endParaRPr>
        </a:p>
      </dgm:t>
    </dgm:pt>
    <dgm:pt modelId="{0257051A-F449-40BE-90A6-4AFE195ACF69}" type="parTrans" cxnId="{49F26610-0EEB-4F4E-9626-33077D87869F}">
      <dgm:prSet/>
      <dgm:spPr/>
      <dgm:t>
        <a:bodyPr/>
        <a:lstStyle/>
        <a:p>
          <a:pPr rtl="1"/>
          <a:endParaRPr lang="fa-IR"/>
        </a:p>
      </dgm:t>
    </dgm:pt>
    <dgm:pt modelId="{EF38C683-F345-4F27-8DCC-BCCA0DD73C58}" type="sibTrans" cxnId="{49F26610-0EEB-4F4E-9626-33077D87869F}">
      <dgm:prSet/>
      <dgm:spPr/>
      <dgm:t>
        <a:bodyPr/>
        <a:lstStyle/>
        <a:p>
          <a:pPr rtl="1"/>
          <a:endParaRPr lang="fa-IR"/>
        </a:p>
      </dgm:t>
    </dgm:pt>
    <dgm:pt modelId="{3D2C4855-451F-495B-BB57-97AFD0CAE917}">
      <dgm:prSet phldrT="[Text]" custT="1"/>
      <dgm:spPr>
        <a:solidFill>
          <a:srgbClr val="7030A0"/>
        </a:solidFill>
        <a:ln>
          <a:solidFill>
            <a:srgbClr val="00B050"/>
          </a:solidFill>
        </a:ln>
      </dgm:spPr>
      <dgm:t>
        <a:bodyPr/>
        <a:lstStyle/>
        <a:p>
          <a:pPr rtl="1"/>
          <a:r>
            <a:rPr lang="fa-IR" sz="3600" dirty="0" smtClean="0">
              <a:cs typeface="B Titr" panose="00000700000000000000" pitchFamily="2" charset="-78"/>
            </a:rPr>
            <a:t>زمان</a:t>
          </a:r>
          <a:endParaRPr lang="fa-IR" sz="3600" dirty="0">
            <a:cs typeface="B Titr" panose="00000700000000000000" pitchFamily="2" charset="-78"/>
          </a:endParaRPr>
        </a:p>
      </dgm:t>
    </dgm:pt>
    <dgm:pt modelId="{71C90B3B-47B9-4A3E-A250-0896C5F26CC1}" type="parTrans" cxnId="{775CF4C1-A25E-4D6B-A89B-B0F7AC0DD08A}">
      <dgm:prSet/>
      <dgm:spPr/>
      <dgm:t>
        <a:bodyPr/>
        <a:lstStyle/>
        <a:p>
          <a:pPr rtl="1"/>
          <a:endParaRPr lang="fa-IR"/>
        </a:p>
      </dgm:t>
    </dgm:pt>
    <dgm:pt modelId="{E0A1E85D-2CEA-40CB-A3B1-2125A52C1589}" type="sibTrans" cxnId="{775CF4C1-A25E-4D6B-A89B-B0F7AC0DD08A}">
      <dgm:prSet/>
      <dgm:spPr/>
      <dgm:t>
        <a:bodyPr/>
        <a:lstStyle/>
        <a:p>
          <a:pPr rtl="1"/>
          <a:endParaRPr lang="fa-IR"/>
        </a:p>
      </dgm:t>
    </dgm:pt>
    <dgm:pt modelId="{72D0E090-5E0D-4BF7-8D30-B60993C5FA0B}">
      <dgm:prSet custT="1"/>
      <dgm:spPr>
        <a:solidFill>
          <a:srgbClr val="C00000"/>
        </a:solidFill>
      </dgm:spPr>
      <dgm:t>
        <a:bodyPr/>
        <a:lstStyle/>
        <a:p>
          <a:pPr rtl="1"/>
          <a:r>
            <a:rPr lang="fa-IR" sz="3600" dirty="0" smtClean="0">
              <a:cs typeface="B Titr" panose="00000700000000000000" pitchFamily="2" charset="-78"/>
            </a:rPr>
            <a:t>هزینه</a:t>
          </a:r>
          <a:endParaRPr lang="fa-IR" sz="3600" dirty="0">
            <a:cs typeface="B Titr" panose="00000700000000000000" pitchFamily="2" charset="-78"/>
          </a:endParaRPr>
        </a:p>
      </dgm:t>
    </dgm:pt>
    <dgm:pt modelId="{46BAB90A-4E79-4EAF-B628-A505A12CBCA2}" type="parTrans" cxnId="{30A4A4A4-234D-4AB3-8D3B-1C3BBAE087B2}">
      <dgm:prSet/>
      <dgm:spPr/>
      <dgm:t>
        <a:bodyPr/>
        <a:lstStyle/>
        <a:p>
          <a:pPr rtl="1"/>
          <a:endParaRPr lang="fa-IR"/>
        </a:p>
      </dgm:t>
    </dgm:pt>
    <dgm:pt modelId="{0C5D180D-6689-4DC2-A9F7-CBA42A89A5AE}" type="sibTrans" cxnId="{30A4A4A4-234D-4AB3-8D3B-1C3BBAE087B2}">
      <dgm:prSet/>
      <dgm:spPr/>
      <dgm:t>
        <a:bodyPr/>
        <a:lstStyle/>
        <a:p>
          <a:pPr rtl="1"/>
          <a:endParaRPr lang="fa-IR"/>
        </a:p>
      </dgm:t>
    </dgm:pt>
    <dgm:pt modelId="{17FACC86-2614-4377-A18F-8E9F951BCAD3}" type="pres">
      <dgm:prSet presAssocID="{2209E51A-0F9F-49CD-8E21-70738B8AE85E}" presName="Name0" presStyleCnt="0">
        <dgm:presLayoutVars>
          <dgm:chMax val="7"/>
          <dgm:chPref val="7"/>
          <dgm:dir/>
        </dgm:presLayoutVars>
      </dgm:prSet>
      <dgm:spPr/>
      <dgm:t>
        <a:bodyPr/>
        <a:lstStyle/>
        <a:p>
          <a:pPr rtl="1"/>
          <a:endParaRPr lang="fa-IR"/>
        </a:p>
      </dgm:t>
    </dgm:pt>
    <dgm:pt modelId="{37EDB0D8-D4FA-4EC5-8E29-E0D4172715BE}" type="pres">
      <dgm:prSet presAssocID="{2209E51A-0F9F-49CD-8E21-70738B8AE85E}" presName="Name1" presStyleCnt="0"/>
      <dgm:spPr/>
    </dgm:pt>
    <dgm:pt modelId="{C2A46AA6-41C7-45D2-BF38-36CB5C80585C}" type="pres">
      <dgm:prSet presAssocID="{2209E51A-0F9F-49CD-8E21-70738B8AE85E}" presName="cycle" presStyleCnt="0"/>
      <dgm:spPr/>
    </dgm:pt>
    <dgm:pt modelId="{A7A9AAE4-31BA-47A0-B06F-D8FB3CFBD45D}" type="pres">
      <dgm:prSet presAssocID="{2209E51A-0F9F-49CD-8E21-70738B8AE85E}" presName="srcNode" presStyleLbl="node1" presStyleIdx="0" presStyleCnt="4"/>
      <dgm:spPr/>
    </dgm:pt>
    <dgm:pt modelId="{AC1444D2-F626-4D8B-ABD5-EEFF204259AA}" type="pres">
      <dgm:prSet presAssocID="{2209E51A-0F9F-49CD-8E21-70738B8AE85E}" presName="conn" presStyleLbl="parChTrans1D2" presStyleIdx="0" presStyleCnt="1"/>
      <dgm:spPr/>
      <dgm:t>
        <a:bodyPr/>
        <a:lstStyle/>
        <a:p>
          <a:pPr rtl="1"/>
          <a:endParaRPr lang="fa-IR"/>
        </a:p>
      </dgm:t>
    </dgm:pt>
    <dgm:pt modelId="{6C6860F4-C94D-4EBB-9160-420020DA9360}" type="pres">
      <dgm:prSet presAssocID="{2209E51A-0F9F-49CD-8E21-70738B8AE85E}" presName="extraNode" presStyleLbl="node1" presStyleIdx="0" presStyleCnt="4"/>
      <dgm:spPr/>
    </dgm:pt>
    <dgm:pt modelId="{4D6F71FD-345C-4FF4-AEFE-69CB0F754A55}" type="pres">
      <dgm:prSet presAssocID="{2209E51A-0F9F-49CD-8E21-70738B8AE85E}" presName="dstNode" presStyleLbl="node1" presStyleIdx="0" presStyleCnt="4"/>
      <dgm:spPr/>
    </dgm:pt>
    <dgm:pt modelId="{914CF75D-2111-47F7-ADAD-071DE0EA3876}" type="pres">
      <dgm:prSet presAssocID="{2A4BBCA9-552C-45A5-B701-5FA4706898C7}" presName="text_1" presStyleLbl="node1" presStyleIdx="0" presStyleCnt="4">
        <dgm:presLayoutVars>
          <dgm:bulletEnabled val="1"/>
        </dgm:presLayoutVars>
      </dgm:prSet>
      <dgm:spPr/>
      <dgm:t>
        <a:bodyPr/>
        <a:lstStyle/>
        <a:p>
          <a:pPr rtl="1"/>
          <a:endParaRPr lang="fa-IR"/>
        </a:p>
      </dgm:t>
    </dgm:pt>
    <dgm:pt modelId="{1B2D6C35-7A93-4CBD-A426-6EA27665B543}" type="pres">
      <dgm:prSet presAssocID="{2A4BBCA9-552C-45A5-B701-5FA4706898C7}" presName="accent_1" presStyleCnt="0"/>
      <dgm:spPr/>
    </dgm:pt>
    <dgm:pt modelId="{D64F2FEA-7F1B-430C-84E1-E33D58E9873A}" type="pres">
      <dgm:prSet presAssocID="{2A4BBCA9-552C-45A5-B701-5FA4706898C7}" presName="accentRepeatNode" presStyleLbl="solidFgAcc1" presStyleIdx="0" presStyleCnt="4"/>
      <dgm:spPr/>
    </dgm:pt>
    <dgm:pt modelId="{72CB21B8-0B16-4A6E-B2D6-C3DE59749F03}" type="pres">
      <dgm:prSet presAssocID="{E88F8E6C-FE09-406C-AF4B-03AAC6BCD021}" presName="text_2" presStyleLbl="node1" presStyleIdx="1" presStyleCnt="4">
        <dgm:presLayoutVars>
          <dgm:bulletEnabled val="1"/>
        </dgm:presLayoutVars>
      </dgm:prSet>
      <dgm:spPr/>
      <dgm:t>
        <a:bodyPr/>
        <a:lstStyle/>
        <a:p>
          <a:pPr rtl="1"/>
          <a:endParaRPr lang="fa-IR"/>
        </a:p>
      </dgm:t>
    </dgm:pt>
    <dgm:pt modelId="{25456562-1D8F-41E0-B6DF-EC3A17535BB6}" type="pres">
      <dgm:prSet presAssocID="{E88F8E6C-FE09-406C-AF4B-03AAC6BCD021}" presName="accent_2" presStyleCnt="0"/>
      <dgm:spPr/>
    </dgm:pt>
    <dgm:pt modelId="{E9737551-CFBC-4C53-8296-F80361E6ECCC}" type="pres">
      <dgm:prSet presAssocID="{E88F8E6C-FE09-406C-AF4B-03AAC6BCD021}" presName="accentRepeatNode" presStyleLbl="solidFgAcc1" presStyleIdx="1" presStyleCnt="4"/>
      <dgm:spPr/>
    </dgm:pt>
    <dgm:pt modelId="{25D25A7F-C9E8-426E-8897-FB4EA097099C}" type="pres">
      <dgm:prSet presAssocID="{72D0E090-5E0D-4BF7-8D30-B60993C5FA0B}" presName="text_3" presStyleLbl="node1" presStyleIdx="2" presStyleCnt="4">
        <dgm:presLayoutVars>
          <dgm:bulletEnabled val="1"/>
        </dgm:presLayoutVars>
      </dgm:prSet>
      <dgm:spPr/>
      <dgm:t>
        <a:bodyPr/>
        <a:lstStyle/>
        <a:p>
          <a:pPr rtl="1"/>
          <a:endParaRPr lang="fa-IR"/>
        </a:p>
      </dgm:t>
    </dgm:pt>
    <dgm:pt modelId="{3C9FF3D5-6A73-4241-8DFA-8C08B1FA2BD2}" type="pres">
      <dgm:prSet presAssocID="{72D0E090-5E0D-4BF7-8D30-B60993C5FA0B}" presName="accent_3" presStyleCnt="0"/>
      <dgm:spPr/>
    </dgm:pt>
    <dgm:pt modelId="{E8765D33-9EDC-49F3-90D6-0B5224214014}" type="pres">
      <dgm:prSet presAssocID="{72D0E090-5E0D-4BF7-8D30-B60993C5FA0B}" presName="accentRepeatNode" presStyleLbl="solidFgAcc1" presStyleIdx="2" presStyleCnt="4"/>
      <dgm:spPr/>
    </dgm:pt>
    <dgm:pt modelId="{E1C631F8-CDA0-4A83-B4D2-AD6E480A05FC}" type="pres">
      <dgm:prSet presAssocID="{3D2C4855-451F-495B-BB57-97AFD0CAE917}" presName="text_4" presStyleLbl="node1" presStyleIdx="3" presStyleCnt="4">
        <dgm:presLayoutVars>
          <dgm:bulletEnabled val="1"/>
        </dgm:presLayoutVars>
      </dgm:prSet>
      <dgm:spPr/>
      <dgm:t>
        <a:bodyPr/>
        <a:lstStyle/>
        <a:p>
          <a:pPr rtl="1"/>
          <a:endParaRPr lang="fa-IR"/>
        </a:p>
      </dgm:t>
    </dgm:pt>
    <dgm:pt modelId="{7643DD78-808A-4192-A379-1A834E9953D2}" type="pres">
      <dgm:prSet presAssocID="{3D2C4855-451F-495B-BB57-97AFD0CAE917}" presName="accent_4" presStyleCnt="0"/>
      <dgm:spPr/>
    </dgm:pt>
    <dgm:pt modelId="{4BEB39AC-87DE-4DF6-900F-D3ED2F228CD0}" type="pres">
      <dgm:prSet presAssocID="{3D2C4855-451F-495B-BB57-97AFD0CAE917}" presName="accentRepeatNode" presStyleLbl="solidFgAcc1" presStyleIdx="3" presStyleCnt="4"/>
      <dgm:spPr/>
    </dgm:pt>
  </dgm:ptLst>
  <dgm:cxnLst>
    <dgm:cxn modelId="{A60A8E9C-7B55-4290-A06C-0C4071F5FFC3}" type="presOf" srcId="{72D0E090-5E0D-4BF7-8D30-B60993C5FA0B}" destId="{25D25A7F-C9E8-426E-8897-FB4EA097099C}" srcOrd="0" destOrd="0" presId="urn:microsoft.com/office/officeart/2008/layout/VerticalCurvedList"/>
    <dgm:cxn modelId="{BD766350-645C-41EF-99DF-685F9426EABF}" type="presOf" srcId="{3D2C4855-451F-495B-BB57-97AFD0CAE917}" destId="{E1C631F8-CDA0-4A83-B4D2-AD6E480A05FC}" srcOrd="0" destOrd="0" presId="urn:microsoft.com/office/officeart/2008/layout/VerticalCurvedList"/>
    <dgm:cxn modelId="{8407B008-53F8-4CF5-9E48-D852CA894695}" type="presOf" srcId="{E88F8E6C-FE09-406C-AF4B-03AAC6BCD021}" destId="{72CB21B8-0B16-4A6E-B2D6-C3DE59749F03}" srcOrd="0" destOrd="0" presId="urn:microsoft.com/office/officeart/2008/layout/VerticalCurvedList"/>
    <dgm:cxn modelId="{C82BADC7-3EDC-4047-99B1-26AFA1F773D9}" srcId="{2209E51A-0F9F-49CD-8E21-70738B8AE85E}" destId="{2A4BBCA9-552C-45A5-B701-5FA4706898C7}" srcOrd="0" destOrd="0" parTransId="{5CD2077F-6A56-4096-9AA3-90921535E918}" sibTransId="{F70E95C8-9CED-4BA2-898B-2390FD2BC921}"/>
    <dgm:cxn modelId="{0A81F74A-F16D-4468-9452-9F7BD3B266D5}" type="presOf" srcId="{2209E51A-0F9F-49CD-8E21-70738B8AE85E}" destId="{17FACC86-2614-4377-A18F-8E9F951BCAD3}" srcOrd="0" destOrd="0" presId="urn:microsoft.com/office/officeart/2008/layout/VerticalCurvedList"/>
    <dgm:cxn modelId="{30A4A4A4-234D-4AB3-8D3B-1C3BBAE087B2}" srcId="{2209E51A-0F9F-49CD-8E21-70738B8AE85E}" destId="{72D0E090-5E0D-4BF7-8D30-B60993C5FA0B}" srcOrd="2" destOrd="0" parTransId="{46BAB90A-4E79-4EAF-B628-A505A12CBCA2}" sibTransId="{0C5D180D-6689-4DC2-A9F7-CBA42A89A5AE}"/>
    <dgm:cxn modelId="{49F26610-0EEB-4F4E-9626-33077D87869F}" srcId="{2209E51A-0F9F-49CD-8E21-70738B8AE85E}" destId="{E88F8E6C-FE09-406C-AF4B-03AAC6BCD021}" srcOrd="1" destOrd="0" parTransId="{0257051A-F449-40BE-90A6-4AFE195ACF69}" sibTransId="{EF38C683-F345-4F27-8DCC-BCCA0DD73C58}"/>
    <dgm:cxn modelId="{775CF4C1-A25E-4D6B-A89B-B0F7AC0DD08A}" srcId="{2209E51A-0F9F-49CD-8E21-70738B8AE85E}" destId="{3D2C4855-451F-495B-BB57-97AFD0CAE917}" srcOrd="3" destOrd="0" parTransId="{71C90B3B-47B9-4A3E-A250-0896C5F26CC1}" sibTransId="{E0A1E85D-2CEA-40CB-A3B1-2125A52C1589}"/>
    <dgm:cxn modelId="{389B7AC5-9150-40A8-810B-499C8F8B5850}" type="presOf" srcId="{F70E95C8-9CED-4BA2-898B-2390FD2BC921}" destId="{AC1444D2-F626-4D8B-ABD5-EEFF204259AA}" srcOrd="0" destOrd="0" presId="urn:microsoft.com/office/officeart/2008/layout/VerticalCurvedList"/>
    <dgm:cxn modelId="{CB9FA79D-A47E-482F-B9A4-8F131191A598}" type="presOf" srcId="{2A4BBCA9-552C-45A5-B701-5FA4706898C7}" destId="{914CF75D-2111-47F7-ADAD-071DE0EA3876}" srcOrd="0" destOrd="0" presId="urn:microsoft.com/office/officeart/2008/layout/VerticalCurvedList"/>
    <dgm:cxn modelId="{AF882FDA-C803-42B7-9908-7C44C2827279}" type="presParOf" srcId="{17FACC86-2614-4377-A18F-8E9F951BCAD3}" destId="{37EDB0D8-D4FA-4EC5-8E29-E0D4172715BE}" srcOrd="0" destOrd="0" presId="urn:microsoft.com/office/officeart/2008/layout/VerticalCurvedList"/>
    <dgm:cxn modelId="{420754ED-4B05-44A2-97FE-7787BD0832AB}" type="presParOf" srcId="{37EDB0D8-D4FA-4EC5-8E29-E0D4172715BE}" destId="{C2A46AA6-41C7-45D2-BF38-36CB5C80585C}" srcOrd="0" destOrd="0" presId="urn:microsoft.com/office/officeart/2008/layout/VerticalCurvedList"/>
    <dgm:cxn modelId="{149613CD-F816-43FA-8C7E-EE6F76BC408E}" type="presParOf" srcId="{C2A46AA6-41C7-45D2-BF38-36CB5C80585C}" destId="{A7A9AAE4-31BA-47A0-B06F-D8FB3CFBD45D}" srcOrd="0" destOrd="0" presId="urn:microsoft.com/office/officeart/2008/layout/VerticalCurvedList"/>
    <dgm:cxn modelId="{A6064BA7-7082-42DE-ABF6-1FFC491507EB}" type="presParOf" srcId="{C2A46AA6-41C7-45D2-BF38-36CB5C80585C}" destId="{AC1444D2-F626-4D8B-ABD5-EEFF204259AA}" srcOrd="1" destOrd="0" presId="urn:microsoft.com/office/officeart/2008/layout/VerticalCurvedList"/>
    <dgm:cxn modelId="{434EDCE7-6FD3-44BB-AEBB-948FE23B14B3}" type="presParOf" srcId="{C2A46AA6-41C7-45D2-BF38-36CB5C80585C}" destId="{6C6860F4-C94D-4EBB-9160-420020DA9360}" srcOrd="2" destOrd="0" presId="urn:microsoft.com/office/officeart/2008/layout/VerticalCurvedList"/>
    <dgm:cxn modelId="{91C47CAD-A0AC-49C4-8973-96918057565A}" type="presParOf" srcId="{C2A46AA6-41C7-45D2-BF38-36CB5C80585C}" destId="{4D6F71FD-345C-4FF4-AEFE-69CB0F754A55}" srcOrd="3" destOrd="0" presId="urn:microsoft.com/office/officeart/2008/layout/VerticalCurvedList"/>
    <dgm:cxn modelId="{4594FBBC-786C-4BF2-975F-DCA6D28AD40B}" type="presParOf" srcId="{37EDB0D8-D4FA-4EC5-8E29-E0D4172715BE}" destId="{914CF75D-2111-47F7-ADAD-071DE0EA3876}" srcOrd="1" destOrd="0" presId="urn:microsoft.com/office/officeart/2008/layout/VerticalCurvedList"/>
    <dgm:cxn modelId="{A401EE6D-99FB-44F1-8EE7-392CBCB13F9E}" type="presParOf" srcId="{37EDB0D8-D4FA-4EC5-8E29-E0D4172715BE}" destId="{1B2D6C35-7A93-4CBD-A426-6EA27665B543}" srcOrd="2" destOrd="0" presId="urn:microsoft.com/office/officeart/2008/layout/VerticalCurvedList"/>
    <dgm:cxn modelId="{E3455618-20E4-47BC-8B8C-DB7ABAB8CAF5}" type="presParOf" srcId="{1B2D6C35-7A93-4CBD-A426-6EA27665B543}" destId="{D64F2FEA-7F1B-430C-84E1-E33D58E9873A}" srcOrd="0" destOrd="0" presId="urn:microsoft.com/office/officeart/2008/layout/VerticalCurvedList"/>
    <dgm:cxn modelId="{5D45CB03-13AB-423B-BABD-302B7318082C}" type="presParOf" srcId="{37EDB0D8-D4FA-4EC5-8E29-E0D4172715BE}" destId="{72CB21B8-0B16-4A6E-B2D6-C3DE59749F03}" srcOrd="3" destOrd="0" presId="urn:microsoft.com/office/officeart/2008/layout/VerticalCurvedList"/>
    <dgm:cxn modelId="{9623B733-E0C6-4FB9-8E0B-BF7401CE2AB7}" type="presParOf" srcId="{37EDB0D8-D4FA-4EC5-8E29-E0D4172715BE}" destId="{25456562-1D8F-41E0-B6DF-EC3A17535BB6}" srcOrd="4" destOrd="0" presId="urn:microsoft.com/office/officeart/2008/layout/VerticalCurvedList"/>
    <dgm:cxn modelId="{E52499D5-7C75-48A0-B4DB-476942D3AF3C}" type="presParOf" srcId="{25456562-1D8F-41E0-B6DF-EC3A17535BB6}" destId="{E9737551-CFBC-4C53-8296-F80361E6ECCC}" srcOrd="0" destOrd="0" presId="urn:microsoft.com/office/officeart/2008/layout/VerticalCurvedList"/>
    <dgm:cxn modelId="{0AEBFE4D-C77E-4C46-A19E-6F054C64EA98}" type="presParOf" srcId="{37EDB0D8-D4FA-4EC5-8E29-E0D4172715BE}" destId="{25D25A7F-C9E8-426E-8897-FB4EA097099C}" srcOrd="5" destOrd="0" presId="urn:microsoft.com/office/officeart/2008/layout/VerticalCurvedList"/>
    <dgm:cxn modelId="{8045707B-EAD9-4831-9DDB-0D2A685DCE14}" type="presParOf" srcId="{37EDB0D8-D4FA-4EC5-8E29-E0D4172715BE}" destId="{3C9FF3D5-6A73-4241-8DFA-8C08B1FA2BD2}" srcOrd="6" destOrd="0" presId="urn:microsoft.com/office/officeart/2008/layout/VerticalCurvedList"/>
    <dgm:cxn modelId="{2B0DE085-F449-4112-9840-955FF325EFAD}" type="presParOf" srcId="{3C9FF3D5-6A73-4241-8DFA-8C08B1FA2BD2}" destId="{E8765D33-9EDC-49F3-90D6-0B5224214014}" srcOrd="0" destOrd="0" presId="urn:microsoft.com/office/officeart/2008/layout/VerticalCurvedList"/>
    <dgm:cxn modelId="{A9A506FE-28DE-4581-8E78-F7BEEB1F34FE}" type="presParOf" srcId="{37EDB0D8-D4FA-4EC5-8E29-E0D4172715BE}" destId="{E1C631F8-CDA0-4A83-B4D2-AD6E480A05FC}" srcOrd="7" destOrd="0" presId="urn:microsoft.com/office/officeart/2008/layout/VerticalCurvedList"/>
    <dgm:cxn modelId="{44586C96-6484-4E4B-9B6C-A7B597B1BCD2}" type="presParOf" srcId="{37EDB0D8-D4FA-4EC5-8E29-E0D4172715BE}" destId="{7643DD78-808A-4192-A379-1A834E9953D2}" srcOrd="8" destOrd="0" presId="urn:microsoft.com/office/officeart/2008/layout/VerticalCurvedList"/>
    <dgm:cxn modelId="{207D3338-8C37-4335-9B9D-06BCF521290E}" type="presParOf" srcId="{7643DD78-808A-4192-A379-1A834E9953D2}" destId="{4BEB39AC-87DE-4DF6-900F-D3ED2F228CD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9F45A57D-E589-4E06-AF38-0CB8A84ADF5D}" type="doc">
      <dgm:prSet loTypeId="urn:microsoft.com/office/officeart/2005/8/layout/gear1" loCatId="process" qsTypeId="urn:microsoft.com/office/officeart/2005/8/quickstyle/simple1" qsCatId="simple" csTypeId="urn:microsoft.com/office/officeart/2005/8/colors/colorful5" csCatId="colorful" phldr="1"/>
      <dgm:spPr/>
    </dgm:pt>
    <dgm:pt modelId="{26A5EE04-3A4F-4630-A1C1-308BA2E8C914}">
      <dgm:prSet phldrT="[Text]" custT="1"/>
      <dgm:spPr>
        <a:solidFill>
          <a:srgbClr val="0070C0"/>
        </a:solidFill>
      </dgm:spPr>
      <dgm:t>
        <a:bodyPr/>
        <a:lstStyle/>
        <a:p>
          <a:pPr rtl="1"/>
          <a:r>
            <a:rPr lang="fa-IR" sz="2400" dirty="0" smtClean="0">
              <a:cs typeface="B Titr" panose="00000700000000000000" pitchFamily="2" charset="-78"/>
            </a:rPr>
            <a:t>مربی گری</a:t>
          </a:r>
        </a:p>
        <a:p>
          <a:pPr rtl="1"/>
          <a:r>
            <a:rPr lang="fa-IR" sz="2000" dirty="0" smtClean="0">
              <a:cs typeface="B Titr" panose="00000700000000000000" pitchFamily="2" charset="-78"/>
            </a:rPr>
            <a:t>(توانستن)</a:t>
          </a:r>
          <a:endParaRPr lang="fa-IR" sz="2000" dirty="0">
            <a:cs typeface="B Titr" panose="00000700000000000000" pitchFamily="2" charset="-78"/>
          </a:endParaRPr>
        </a:p>
      </dgm:t>
    </dgm:pt>
    <dgm:pt modelId="{CCCB6C01-0D5A-4090-98E4-1DCD4EDA439E}" type="parTrans" cxnId="{B3D3421E-D7BB-4423-BEE3-14D9ED0C9173}">
      <dgm:prSet/>
      <dgm:spPr/>
      <dgm:t>
        <a:bodyPr/>
        <a:lstStyle/>
        <a:p>
          <a:pPr rtl="1"/>
          <a:endParaRPr lang="fa-IR"/>
        </a:p>
      </dgm:t>
    </dgm:pt>
    <dgm:pt modelId="{574F7003-2798-4252-BB1F-FC9AA5AB4EF1}" type="sibTrans" cxnId="{B3D3421E-D7BB-4423-BEE3-14D9ED0C9173}">
      <dgm:prSet/>
      <dgm:spPr/>
      <dgm:t>
        <a:bodyPr/>
        <a:lstStyle/>
        <a:p>
          <a:pPr rtl="1"/>
          <a:endParaRPr lang="fa-IR"/>
        </a:p>
      </dgm:t>
    </dgm:pt>
    <dgm:pt modelId="{37CEE0D7-C200-4817-BD29-A05AA5E79714}">
      <dgm:prSet phldrT="[Text]"/>
      <dgm:spPr>
        <a:solidFill>
          <a:srgbClr val="C00000"/>
        </a:solidFill>
      </dgm:spPr>
      <dgm:t>
        <a:bodyPr/>
        <a:lstStyle/>
        <a:p>
          <a:pPr rtl="1"/>
          <a:r>
            <a:rPr lang="fa-IR" dirty="0" smtClean="0">
              <a:cs typeface="B Titr" panose="00000700000000000000" pitchFamily="2" charset="-78"/>
            </a:rPr>
            <a:t>رهبری</a:t>
          </a:r>
        </a:p>
        <a:p>
          <a:pPr rtl="1"/>
          <a:r>
            <a:rPr lang="fa-IR" dirty="0" smtClean="0">
              <a:cs typeface="B Titr" panose="00000700000000000000" pitchFamily="2" charset="-78"/>
            </a:rPr>
            <a:t>(خواستن)</a:t>
          </a:r>
          <a:endParaRPr lang="fa-IR" dirty="0">
            <a:cs typeface="B Titr" panose="00000700000000000000" pitchFamily="2" charset="-78"/>
          </a:endParaRPr>
        </a:p>
      </dgm:t>
    </dgm:pt>
    <dgm:pt modelId="{9F0A7D6D-3C8A-42F3-82B8-14E76C9F5103}" type="parTrans" cxnId="{6A5F72F6-6613-464B-AE4C-412396DD8A5B}">
      <dgm:prSet/>
      <dgm:spPr/>
      <dgm:t>
        <a:bodyPr/>
        <a:lstStyle/>
        <a:p>
          <a:pPr rtl="1"/>
          <a:endParaRPr lang="fa-IR"/>
        </a:p>
      </dgm:t>
    </dgm:pt>
    <dgm:pt modelId="{2CBB861F-CF66-4AA5-860E-8240CC951DBD}" type="sibTrans" cxnId="{6A5F72F6-6613-464B-AE4C-412396DD8A5B}">
      <dgm:prSet/>
      <dgm:spPr/>
      <dgm:t>
        <a:bodyPr/>
        <a:lstStyle/>
        <a:p>
          <a:pPr rtl="1"/>
          <a:endParaRPr lang="fa-IR"/>
        </a:p>
      </dgm:t>
    </dgm:pt>
    <dgm:pt modelId="{C4D8F2EF-10F2-4C25-AD03-783A73DE14B7}">
      <dgm:prSet phldrT="[Text]"/>
      <dgm:spPr>
        <a:solidFill>
          <a:srgbClr val="00B050"/>
        </a:solidFill>
      </dgm:spPr>
      <dgm:t>
        <a:bodyPr/>
        <a:lstStyle/>
        <a:p>
          <a:pPr rtl="1"/>
          <a:r>
            <a:rPr lang="fa-IR" dirty="0" smtClean="0">
              <a:cs typeface="B Titr" panose="00000700000000000000" pitchFamily="2" charset="-78"/>
            </a:rPr>
            <a:t>مدیریت عملکرد (دانستن)</a:t>
          </a:r>
          <a:endParaRPr lang="fa-IR" dirty="0">
            <a:cs typeface="B Titr" panose="00000700000000000000" pitchFamily="2" charset="-78"/>
          </a:endParaRPr>
        </a:p>
      </dgm:t>
    </dgm:pt>
    <dgm:pt modelId="{F994CDC9-D0F0-4F04-9C29-D556F6E0DF7C}" type="parTrans" cxnId="{78890B4B-56FF-47F9-8747-43500CDB5FE3}">
      <dgm:prSet/>
      <dgm:spPr/>
      <dgm:t>
        <a:bodyPr/>
        <a:lstStyle/>
        <a:p>
          <a:pPr rtl="1"/>
          <a:endParaRPr lang="fa-IR"/>
        </a:p>
      </dgm:t>
    </dgm:pt>
    <dgm:pt modelId="{49B644CE-10FF-4D8C-B3C8-32C7138C2B66}" type="sibTrans" cxnId="{78890B4B-56FF-47F9-8747-43500CDB5FE3}">
      <dgm:prSet/>
      <dgm:spPr/>
      <dgm:t>
        <a:bodyPr/>
        <a:lstStyle/>
        <a:p>
          <a:pPr rtl="1"/>
          <a:endParaRPr lang="fa-IR"/>
        </a:p>
      </dgm:t>
    </dgm:pt>
    <dgm:pt modelId="{344551FF-150F-405B-A834-75E722E634E9}" type="pres">
      <dgm:prSet presAssocID="{9F45A57D-E589-4E06-AF38-0CB8A84ADF5D}" presName="composite" presStyleCnt="0">
        <dgm:presLayoutVars>
          <dgm:chMax val="3"/>
          <dgm:animLvl val="lvl"/>
          <dgm:resizeHandles val="exact"/>
        </dgm:presLayoutVars>
      </dgm:prSet>
      <dgm:spPr/>
    </dgm:pt>
    <dgm:pt modelId="{4043D278-4E6B-4113-8079-161975297EBD}" type="pres">
      <dgm:prSet presAssocID="{26A5EE04-3A4F-4630-A1C1-308BA2E8C914}" presName="gear1" presStyleLbl="node1" presStyleIdx="0" presStyleCnt="3">
        <dgm:presLayoutVars>
          <dgm:chMax val="1"/>
          <dgm:bulletEnabled val="1"/>
        </dgm:presLayoutVars>
      </dgm:prSet>
      <dgm:spPr/>
      <dgm:t>
        <a:bodyPr/>
        <a:lstStyle/>
        <a:p>
          <a:pPr rtl="1"/>
          <a:endParaRPr lang="fa-IR"/>
        </a:p>
      </dgm:t>
    </dgm:pt>
    <dgm:pt modelId="{9EC324CD-DF30-46C9-830E-8C11185E42B4}" type="pres">
      <dgm:prSet presAssocID="{26A5EE04-3A4F-4630-A1C1-308BA2E8C914}" presName="gear1srcNode" presStyleLbl="node1" presStyleIdx="0" presStyleCnt="3"/>
      <dgm:spPr/>
      <dgm:t>
        <a:bodyPr/>
        <a:lstStyle/>
        <a:p>
          <a:pPr rtl="1"/>
          <a:endParaRPr lang="fa-IR"/>
        </a:p>
      </dgm:t>
    </dgm:pt>
    <dgm:pt modelId="{10B843DF-E1EA-471C-A52A-EEFE05CFCCC7}" type="pres">
      <dgm:prSet presAssocID="{26A5EE04-3A4F-4630-A1C1-308BA2E8C914}" presName="gear1dstNode" presStyleLbl="node1" presStyleIdx="0" presStyleCnt="3"/>
      <dgm:spPr/>
      <dgm:t>
        <a:bodyPr/>
        <a:lstStyle/>
        <a:p>
          <a:pPr rtl="1"/>
          <a:endParaRPr lang="fa-IR"/>
        </a:p>
      </dgm:t>
    </dgm:pt>
    <dgm:pt modelId="{A86A7935-B9EB-4EB1-B4C4-C19ECB4D2BA4}" type="pres">
      <dgm:prSet presAssocID="{37CEE0D7-C200-4817-BD29-A05AA5E79714}" presName="gear2" presStyleLbl="node1" presStyleIdx="1" presStyleCnt="3">
        <dgm:presLayoutVars>
          <dgm:chMax val="1"/>
          <dgm:bulletEnabled val="1"/>
        </dgm:presLayoutVars>
      </dgm:prSet>
      <dgm:spPr/>
      <dgm:t>
        <a:bodyPr/>
        <a:lstStyle/>
        <a:p>
          <a:pPr rtl="1"/>
          <a:endParaRPr lang="fa-IR"/>
        </a:p>
      </dgm:t>
    </dgm:pt>
    <dgm:pt modelId="{D65C2966-5B12-4AE9-B7D4-214458EE9DCD}" type="pres">
      <dgm:prSet presAssocID="{37CEE0D7-C200-4817-BD29-A05AA5E79714}" presName="gear2srcNode" presStyleLbl="node1" presStyleIdx="1" presStyleCnt="3"/>
      <dgm:spPr/>
      <dgm:t>
        <a:bodyPr/>
        <a:lstStyle/>
        <a:p>
          <a:pPr rtl="1"/>
          <a:endParaRPr lang="fa-IR"/>
        </a:p>
      </dgm:t>
    </dgm:pt>
    <dgm:pt modelId="{A3591BAB-04C9-4B72-BA71-868FCAE83872}" type="pres">
      <dgm:prSet presAssocID="{37CEE0D7-C200-4817-BD29-A05AA5E79714}" presName="gear2dstNode" presStyleLbl="node1" presStyleIdx="1" presStyleCnt="3"/>
      <dgm:spPr/>
      <dgm:t>
        <a:bodyPr/>
        <a:lstStyle/>
        <a:p>
          <a:pPr rtl="1"/>
          <a:endParaRPr lang="fa-IR"/>
        </a:p>
      </dgm:t>
    </dgm:pt>
    <dgm:pt modelId="{C7D5F6B6-24B5-4931-8A20-A72E8CC01AB3}" type="pres">
      <dgm:prSet presAssocID="{C4D8F2EF-10F2-4C25-AD03-783A73DE14B7}" presName="gear3" presStyleLbl="node1" presStyleIdx="2" presStyleCnt="3"/>
      <dgm:spPr/>
      <dgm:t>
        <a:bodyPr/>
        <a:lstStyle/>
        <a:p>
          <a:pPr rtl="1"/>
          <a:endParaRPr lang="fa-IR"/>
        </a:p>
      </dgm:t>
    </dgm:pt>
    <dgm:pt modelId="{10DFD38B-D918-4CB0-9777-D46A4155AEF2}" type="pres">
      <dgm:prSet presAssocID="{C4D8F2EF-10F2-4C25-AD03-783A73DE14B7}" presName="gear3tx" presStyleLbl="node1" presStyleIdx="2" presStyleCnt="3">
        <dgm:presLayoutVars>
          <dgm:chMax val="1"/>
          <dgm:bulletEnabled val="1"/>
        </dgm:presLayoutVars>
      </dgm:prSet>
      <dgm:spPr/>
      <dgm:t>
        <a:bodyPr/>
        <a:lstStyle/>
        <a:p>
          <a:pPr rtl="1"/>
          <a:endParaRPr lang="fa-IR"/>
        </a:p>
      </dgm:t>
    </dgm:pt>
    <dgm:pt modelId="{0F7E51CF-4E28-4E22-96B8-88B69A94657C}" type="pres">
      <dgm:prSet presAssocID="{C4D8F2EF-10F2-4C25-AD03-783A73DE14B7}" presName="gear3srcNode" presStyleLbl="node1" presStyleIdx="2" presStyleCnt="3"/>
      <dgm:spPr/>
      <dgm:t>
        <a:bodyPr/>
        <a:lstStyle/>
        <a:p>
          <a:pPr rtl="1"/>
          <a:endParaRPr lang="fa-IR"/>
        </a:p>
      </dgm:t>
    </dgm:pt>
    <dgm:pt modelId="{EEBCE22A-6066-478C-9DA5-E19639C9A2C8}" type="pres">
      <dgm:prSet presAssocID="{C4D8F2EF-10F2-4C25-AD03-783A73DE14B7}" presName="gear3dstNode" presStyleLbl="node1" presStyleIdx="2" presStyleCnt="3"/>
      <dgm:spPr/>
      <dgm:t>
        <a:bodyPr/>
        <a:lstStyle/>
        <a:p>
          <a:pPr rtl="1"/>
          <a:endParaRPr lang="fa-IR"/>
        </a:p>
      </dgm:t>
    </dgm:pt>
    <dgm:pt modelId="{DCE54334-8868-458E-BC63-6B552289610A}" type="pres">
      <dgm:prSet presAssocID="{574F7003-2798-4252-BB1F-FC9AA5AB4EF1}" presName="connector1" presStyleLbl="sibTrans2D1" presStyleIdx="0" presStyleCnt="3"/>
      <dgm:spPr/>
      <dgm:t>
        <a:bodyPr/>
        <a:lstStyle/>
        <a:p>
          <a:pPr rtl="1"/>
          <a:endParaRPr lang="fa-IR"/>
        </a:p>
      </dgm:t>
    </dgm:pt>
    <dgm:pt modelId="{62402350-FE2E-4F16-BC5D-A3000A723B01}" type="pres">
      <dgm:prSet presAssocID="{2CBB861F-CF66-4AA5-860E-8240CC951DBD}" presName="connector2" presStyleLbl="sibTrans2D1" presStyleIdx="1" presStyleCnt="3"/>
      <dgm:spPr/>
      <dgm:t>
        <a:bodyPr/>
        <a:lstStyle/>
        <a:p>
          <a:pPr rtl="1"/>
          <a:endParaRPr lang="fa-IR"/>
        </a:p>
      </dgm:t>
    </dgm:pt>
    <dgm:pt modelId="{0CE47ECE-3B5A-4CB7-891E-B4DE2DD4A227}" type="pres">
      <dgm:prSet presAssocID="{49B644CE-10FF-4D8C-B3C8-32C7138C2B66}" presName="connector3" presStyleLbl="sibTrans2D1" presStyleIdx="2" presStyleCnt="3"/>
      <dgm:spPr/>
      <dgm:t>
        <a:bodyPr/>
        <a:lstStyle/>
        <a:p>
          <a:pPr rtl="1"/>
          <a:endParaRPr lang="fa-IR"/>
        </a:p>
      </dgm:t>
    </dgm:pt>
  </dgm:ptLst>
  <dgm:cxnLst>
    <dgm:cxn modelId="{195E3699-BB6F-4BA7-AFD7-79B7F60B7519}" type="presOf" srcId="{37CEE0D7-C200-4817-BD29-A05AA5E79714}" destId="{A86A7935-B9EB-4EB1-B4C4-C19ECB4D2BA4}" srcOrd="0" destOrd="0" presId="urn:microsoft.com/office/officeart/2005/8/layout/gear1"/>
    <dgm:cxn modelId="{1A30989A-F5B7-4765-ACBA-DD664F60093C}" type="presOf" srcId="{574F7003-2798-4252-BB1F-FC9AA5AB4EF1}" destId="{DCE54334-8868-458E-BC63-6B552289610A}" srcOrd="0" destOrd="0" presId="urn:microsoft.com/office/officeart/2005/8/layout/gear1"/>
    <dgm:cxn modelId="{6FFF44BC-09A5-462F-A8AC-A1D019863C81}" type="presOf" srcId="{37CEE0D7-C200-4817-BD29-A05AA5E79714}" destId="{D65C2966-5B12-4AE9-B7D4-214458EE9DCD}" srcOrd="1" destOrd="0" presId="urn:microsoft.com/office/officeart/2005/8/layout/gear1"/>
    <dgm:cxn modelId="{8AD55860-152D-41A4-B54C-47B4FBBCF1DA}" type="presOf" srcId="{C4D8F2EF-10F2-4C25-AD03-783A73DE14B7}" destId="{C7D5F6B6-24B5-4931-8A20-A72E8CC01AB3}" srcOrd="0" destOrd="0" presId="urn:microsoft.com/office/officeart/2005/8/layout/gear1"/>
    <dgm:cxn modelId="{01F8D365-6E9B-4F17-8FB7-CEB0045AF46F}" type="presOf" srcId="{9F45A57D-E589-4E06-AF38-0CB8A84ADF5D}" destId="{344551FF-150F-405B-A834-75E722E634E9}" srcOrd="0" destOrd="0" presId="urn:microsoft.com/office/officeart/2005/8/layout/gear1"/>
    <dgm:cxn modelId="{6A5F72F6-6613-464B-AE4C-412396DD8A5B}" srcId="{9F45A57D-E589-4E06-AF38-0CB8A84ADF5D}" destId="{37CEE0D7-C200-4817-BD29-A05AA5E79714}" srcOrd="1" destOrd="0" parTransId="{9F0A7D6D-3C8A-42F3-82B8-14E76C9F5103}" sibTransId="{2CBB861F-CF66-4AA5-860E-8240CC951DBD}"/>
    <dgm:cxn modelId="{0B4D3703-13DA-4863-AC93-D0F8DBA7BD30}" type="presOf" srcId="{26A5EE04-3A4F-4630-A1C1-308BA2E8C914}" destId="{10B843DF-E1EA-471C-A52A-EEFE05CFCCC7}" srcOrd="2" destOrd="0" presId="urn:microsoft.com/office/officeart/2005/8/layout/gear1"/>
    <dgm:cxn modelId="{78890B4B-56FF-47F9-8747-43500CDB5FE3}" srcId="{9F45A57D-E589-4E06-AF38-0CB8A84ADF5D}" destId="{C4D8F2EF-10F2-4C25-AD03-783A73DE14B7}" srcOrd="2" destOrd="0" parTransId="{F994CDC9-D0F0-4F04-9C29-D556F6E0DF7C}" sibTransId="{49B644CE-10FF-4D8C-B3C8-32C7138C2B66}"/>
    <dgm:cxn modelId="{34CB874F-5BBD-4A61-9D6D-D8541CDC6F52}" type="presOf" srcId="{26A5EE04-3A4F-4630-A1C1-308BA2E8C914}" destId="{9EC324CD-DF30-46C9-830E-8C11185E42B4}" srcOrd="1" destOrd="0" presId="urn:microsoft.com/office/officeart/2005/8/layout/gear1"/>
    <dgm:cxn modelId="{1259B3B5-14FD-4BD5-8F06-A71DFD8561B9}" type="presOf" srcId="{C4D8F2EF-10F2-4C25-AD03-783A73DE14B7}" destId="{EEBCE22A-6066-478C-9DA5-E19639C9A2C8}" srcOrd="3" destOrd="0" presId="urn:microsoft.com/office/officeart/2005/8/layout/gear1"/>
    <dgm:cxn modelId="{CB0953F1-E79E-4DB0-9E65-43B5473F15D4}" type="presOf" srcId="{37CEE0D7-C200-4817-BD29-A05AA5E79714}" destId="{A3591BAB-04C9-4B72-BA71-868FCAE83872}" srcOrd="2" destOrd="0" presId="urn:microsoft.com/office/officeart/2005/8/layout/gear1"/>
    <dgm:cxn modelId="{B9F7F8A4-946B-4CF2-8908-18810DDDC78E}" type="presOf" srcId="{C4D8F2EF-10F2-4C25-AD03-783A73DE14B7}" destId="{0F7E51CF-4E28-4E22-96B8-88B69A94657C}" srcOrd="2" destOrd="0" presId="urn:microsoft.com/office/officeart/2005/8/layout/gear1"/>
    <dgm:cxn modelId="{5EEC3C08-1D11-4E5D-ABEE-8DE8148FC442}" type="presOf" srcId="{49B644CE-10FF-4D8C-B3C8-32C7138C2B66}" destId="{0CE47ECE-3B5A-4CB7-891E-B4DE2DD4A227}" srcOrd="0" destOrd="0" presId="urn:microsoft.com/office/officeart/2005/8/layout/gear1"/>
    <dgm:cxn modelId="{47873D90-9F8E-4CF3-BA28-FCDBE6FFFC90}" type="presOf" srcId="{26A5EE04-3A4F-4630-A1C1-308BA2E8C914}" destId="{4043D278-4E6B-4113-8079-161975297EBD}" srcOrd="0" destOrd="0" presId="urn:microsoft.com/office/officeart/2005/8/layout/gear1"/>
    <dgm:cxn modelId="{17D50C27-7162-44BA-9D97-B4E784894BBD}" type="presOf" srcId="{C4D8F2EF-10F2-4C25-AD03-783A73DE14B7}" destId="{10DFD38B-D918-4CB0-9777-D46A4155AEF2}" srcOrd="1" destOrd="0" presId="urn:microsoft.com/office/officeart/2005/8/layout/gear1"/>
    <dgm:cxn modelId="{E8D46630-F8C2-4E98-8A8F-3D7026FA6F64}" type="presOf" srcId="{2CBB861F-CF66-4AA5-860E-8240CC951DBD}" destId="{62402350-FE2E-4F16-BC5D-A3000A723B01}" srcOrd="0" destOrd="0" presId="urn:microsoft.com/office/officeart/2005/8/layout/gear1"/>
    <dgm:cxn modelId="{B3D3421E-D7BB-4423-BEE3-14D9ED0C9173}" srcId="{9F45A57D-E589-4E06-AF38-0CB8A84ADF5D}" destId="{26A5EE04-3A4F-4630-A1C1-308BA2E8C914}" srcOrd="0" destOrd="0" parTransId="{CCCB6C01-0D5A-4090-98E4-1DCD4EDA439E}" sibTransId="{574F7003-2798-4252-BB1F-FC9AA5AB4EF1}"/>
    <dgm:cxn modelId="{CC1AC79C-0682-4F12-BF96-609AE5199EF2}" type="presParOf" srcId="{344551FF-150F-405B-A834-75E722E634E9}" destId="{4043D278-4E6B-4113-8079-161975297EBD}" srcOrd="0" destOrd="0" presId="urn:microsoft.com/office/officeart/2005/8/layout/gear1"/>
    <dgm:cxn modelId="{5A519961-4C9E-43B9-BAA5-4411F56E699E}" type="presParOf" srcId="{344551FF-150F-405B-A834-75E722E634E9}" destId="{9EC324CD-DF30-46C9-830E-8C11185E42B4}" srcOrd="1" destOrd="0" presId="urn:microsoft.com/office/officeart/2005/8/layout/gear1"/>
    <dgm:cxn modelId="{C8833B7C-2A3A-44B5-9F89-0957B84CB0E7}" type="presParOf" srcId="{344551FF-150F-405B-A834-75E722E634E9}" destId="{10B843DF-E1EA-471C-A52A-EEFE05CFCCC7}" srcOrd="2" destOrd="0" presId="urn:microsoft.com/office/officeart/2005/8/layout/gear1"/>
    <dgm:cxn modelId="{D1052236-CDF3-495D-9B8F-94F2FC7EB19C}" type="presParOf" srcId="{344551FF-150F-405B-A834-75E722E634E9}" destId="{A86A7935-B9EB-4EB1-B4C4-C19ECB4D2BA4}" srcOrd="3" destOrd="0" presId="urn:microsoft.com/office/officeart/2005/8/layout/gear1"/>
    <dgm:cxn modelId="{6D03214B-DEED-4268-9962-44956D1C8D87}" type="presParOf" srcId="{344551FF-150F-405B-A834-75E722E634E9}" destId="{D65C2966-5B12-4AE9-B7D4-214458EE9DCD}" srcOrd="4" destOrd="0" presId="urn:microsoft.com/office/officeart/2005/8/layout/gear1"/>
    <dgm:cxn modelId="{141A956A-FEE1-45D7-AC03-16E20B18B780}" type="presParOf" srcId="{344551FF-150F-405B-A834-75E722E634E9}" destId="{A3591BAB-04C9-4B72-BA71-868FCAE83872}" srcOrd="5" destOrd="0" presId="urn:microsoft.com/office/officeart/2005/8/layout/gear1"/>
    <dgm:cxn modelId="{76A815D2-7FD8-43B0-98D2-DD23203577F8}" type="presParOf" srcId="{344551FF-150F-405B-A834-75E722E634E9}" destId="{C7D5F6B6-24B5-4931-8A20-A72E8CC01AB3}" srcOrd="6" destOrd="0" presId="urn:microsoft.com/office/officeart/2005/8/layout/gear1"/>
    <dgm:cxn modelId="{DD3F4009-8B9A-4B51-92CF-290241AC6212}" type="presParOf" srcId="{344551FF-150F-405B-A834-75E722E634E9}" destId="{10DFD38B-D918-4CB0-9777-D46A4155AEF2}" srcOrd="7" destOrd="0" presId="urn:microsoft.com/office/officeart/2005/8/layout/gear1"/>
    <dgm:cxn modelId="{9865AA72-2E14-498B-9FFB-DACE3C0E929C}" type="presParOf" srcId="{344551FF-150F-405B-A834-75E722E634E9}" destId="{0F7E51CF-4E28-4E22-96B8-88B69A94657C}" srcOrd="8" destOrd="0" presId="urn:microsoft.com/office/officeart/2005/8/layout/gear1"/>
    <dgm:cxn modelId="{9B3B20AE-201D-4734-9BE1-6F6680D56AC4}" type="presParOf" srcId="{344551FF-150F-405B-A834-75E722E634E9}" destId="{EEBCE22A-6066-478C-9DA5-E19639C9A2C8}" srcOrd="9" destOrd="0" presId="urn:microsoft.com/office/officeart/2005/8/layout/gear1"/>
    <dgm:cxn modelId="{D52CAF27-828E-4262-B3A9-53EFECF92B70}" type="presParOf" srcId="{344551FF-150F-405B-A834-75E722E634E9}" destId="{DCE54334-8868-458E-BC63-6B552289610A}" srcOrd="10" destOrd="0" presId="urn:microsoft.com/office/officeart/2005/8/layout/gear1"/>
    <dgm:cxn modelId="{08D2E032-CF7F-43D4-B2B1-C9E456551533}" type="presParOf" srcId="{344551FF-150F-405B-A834-75E722E634E9}" destId="{62402350-FE2E-4F16-BC5D-A3000A723B01}" srcOrd="11" destOrd="0" presId="urn:microsoft.com/office/officeart/2005/8/layout/gear1"/>
    <dgm:cxn modelId="{0FC45D37-1E51-4B00-BFA2-A256A0A48AEB}" type="presParOf" srcId="{344551FF-150F-405B-A834-75E722E634E9}" destId="{0CE47ECE-3B5A-4CB7-891E-B4DE2DD4A227}" srcOrd="12" destOrd="0" presId="urn:microsoft.com/office/officeart/2005/8/layout/gear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2670B64-3DDE-4A37-8B3E-46E0012D0E07}" type="doc">
      <dgm:prSet loTypeId="urn:microsoft.com/office/officeart/2005/8/layout/hChevron3" loCatId="process" qsTypeId="urn:microsoft.com/office/officeart/2005/8/quickstyle/simple1" qsCatId="simple" csTypeId="urn:microsoft.com/office/officeart/2005/8/colors/accent1_2" csCatId="accent1" phldr="1"/>
      <dgm:spPr/>
    </dgm:pt>
    <dgm:pt modelId="{1796BC9B-8B9C-493B-A9B7-7935F73BA764}">
      <dgm:prSet phldrT="[Text]" custT="1"/>
      <dgm:spPr>
        <a:solidFill>
          <a:srgbClr val="FF0000"/>
        </a:solidFill>
      </dgm:spPr>
      <dgm:t>
        <a:bodyPr/>
        <a:lstStyle/>
        <a:p>
          <a:r>
            <a:rPr lang="fa-IR" sz="1800" b="1" dirty="0" smtClean="0">
              <a:solidFill>
                <a:schemeClr val="tx1"/>
              </a:solidFill>
              <a:latin typeface="B Nazanin+ Black" panose="02000700000000000000" pitchFamily="2" charset="-78"/>
              <a:cs typeface="B Titr" panose="00000700000000000000" pitchFamily="2" charset="-78"/>
            </a:rPr>
            <a:t>غیرقابل قبول</a:t>
          </a:r>
          <a:endParaRPr lang="en-US" sz="1800" b="1" dirty="0">
            <a:solidFill>
              <a:schemeClr val="tx1"/>
            </a:solidFill>
            <a:latin typeface="B Nazanin+ Black" panose="02000700000000000000" pitchFamily="2" charset="-78"/>
            <a:cs typeface="B Titr" panose="00000700000000000000" pitchFamily="2" charset="-78"/>
          </a:endParaRPr>
        </a:p>
      </dgm:t>
    </dgm:pt>
    <dgm:pt modelId="{DF996F82-7DB4-4391-A8D6-EE76FD8904D9}" type="parTrans" cxnId="{643779AF-B7B1-4A84-B998-449D78DEA41D}">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E62B9E23-D3C9-47E6-A108-804803155E9A}" type="sibTrans" cxnId="{643779AF-B7B1-4A84-B998-449D78DEA41D}">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6C0ABC58-0C81-40F9-AAF1-B3BE9A56F79F}">
      <dgm:prSet phldrT="[Text]" custT="1"/>
      <dgm:spPr>
        <a:solidFill>
          <a:srgbClr val="00B050"/>
        </a:solidFill>
      </dgm:spPr>
      <dgm:t>
        <a:bodyPr/>
        <a:lstStyle/>
        <a:p>
          <a:r>
            <a:rPr lang="fa-IR" sz="1800" b="1" dirty="0" smtClean="0">
              <a:solidFill>
                <a:schemeClr val="tx1"/>
              </a:solidFill>
              <a:latin typeface="B Nazanin+ Black" panose="02000700000000000000" pitchFamily="2" charset="-78"/>
              <a:cs typeface="B Titr" panose="00000700000000000000" pitchFamily="2" charset="-78"/>
            </a:rPr>
            <a:t>در حد انتظار/استاندارد</a:t>
          </a:r>
          <a:endParaRPr lang="en-US" sz="1800" b="1" dirty="0">
            <a:solidFill>
              <a:schemeClr val="tx1"/>
            </a:solidFill>
            <a:latin typeface="B Nazanin+ Black" panose="02000700000000000000" pitchFamily="2" charset="-78"/>
            <a:cs typeface="B Titr" panose="00000700000000000000" pitchFamily="2" charset="-78"/>
          </a:endParaRPr>
        </a:p>
      </dgm:t>
    </dgm:pt>
    <dgm:pt modelId="{DDB3AF97-259C-4765-9423-4DC24B1EB008}" type="parTrans" cxnId="{65B9C22D-D183-4857-A5E4-5347E96DE031}">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718566AD-AE61-4756-914F-39B4ED6A92A1}" type="sibTrans" cxnId="{65B9C22D-D183-4857-A5E4-5347E96DE031}">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F6261090-E21C-436C-B155-DB1B0F55ECBC}">
      <dgm:prSet phldrT="[Text]" custT="1"/>
      <dgm:spPr>
        <a:solidFill>
          <a:schemeClr val="accent6">
            <a:lumMod val="40000"/>
            <a:lumOff val="60000"/>
          </a:schemeClr>
        </a:solidFill>
      </dgm:spPr>
      <dgm:t>
        <a:bodyPr/>
        <a:lstStyle/>
        <a:p>
          <a:r>
            <a:rPr lang="fa-IR" sz="1400" b="1" dirty="0" smtClean="0">
              <a:solidFill>
                <a:schemeClr val="tx1"/>
              </a:solidFill>
              <a:latin typeface="B Nazanin+ Black" panose="02000700000000000000" pitchFamily="2" charset="-78"/>
              <a:cs typeface="B Titr" panose="00000700000000000000" pitchFamily="2" charset="-78"/>
            </a:rPr>
            <a:t>فراتر از حد انتظار/ استاندارد</a:t>
          </a:r>
          <a:endParaRPr lang="en-US" sz="1400" b="1" dirty="0">
            <a:solidFill>
              <a:schemeClr val="tx1"/>
            </a:solidFill>
            <a:latin typeface="B Nazanin+ Black" panose="02000700000000000000" pitchFamily="2" charset="-78"/>
            <a:cs typeface="B Titr" panose="00000700000000000000" pitchFamily="2" charset="-78"/>
          </a:endParaRPr>
        </a:p>
      </dgm:t>
    </dgm:pt>
    <dgm:pt modelId="{F2017F7D-96D0-4E6F-96D8-910AA5D7A4D7}" type="parTrans" cxnId="{2F21E298-5E29-4C74-BE03-88B79D21C3B1}">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E0519834-D1FD-46BE-BD3E-E1F314C13521}" type="sibTrans" cxnId="{2F21E298-5E29-4C74-BE03-88B79D21C3B1}">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1ED26EF2-BD9E-473B-B877-11C2939B7BFF}">
      <dgm:prSet phldrT="[Text]" custT="1"/>
      <dgm:spPr>
        <a:solidFill>
          <a:srgbClr val="FFFF00"/>
        </a:solidFill>
      </dgm:spPr>
      <dgm:t>
        <a:bodyPr/>
        <a:lstStyle/>
        <a:p>
          <a:r>
            <a:rPr lang="fa-IR" sz="1800" b="1" dirty="0" smtClean="0">
              <a:solidFill>
                <a:schemeClr val="tx1"/>
              </a:solidFill>
              <a:latin typeface="B Nazanin+ Black" panose="02000700000000000000" pitchFamily="2" charset="-78"/>
              <a:cs typeface="B Titr" panose="00000700000000000000" pitchFamily="2" charset="-78"/>
            </a:rPr>
            <a:t>نیازمند بهبود</a:t>
          </a:r>
          <a:endParaRPr lang="en-US" sz="1800" b="1" dirty="0">
            <a:solidFill>
              <a:schemeClr val="tx1"/>
            </a:solidFill>
            <a:latin typeface="B Nazanin+ Black" panose="02000700000000000000" pitchFamily="2" charset="-78"/>
            <a:cs typeface="B Titr" panose="00000700000000000000" pitchFamily="2" charset="-78"/>
          </a:endParaRPr>
        </a:p>
      </dgm:t>
    </dgm:pt>
    <dgm:pt modelId="{D278A79F-DB46-4200-86E8-3674245F8829}" type="parTrans" cxnId="{A0465ED8-3B6A-4D7D-A545-DB27A826D570}">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E6B7236A-6DB2-4654-B2A5-E43D75E14B98}" type="sibTrans" cxnId="{A0465ED8-3B6A-4D7D-A545-DB27A826D570}">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6E0B0A8C-6669-441B-B984-CF61D05F31D3}">
      <dgm:prSet phldrT="[Text]" custT="1"/>
      <dgm:spPr>
        <a:solidFill>
          <a:srgbClr val="FFC000"/>
        </a:solidFill>
      </dgm:spPr>
      <dgm:t>
        <a:bodyPr/>
        <a:lstStyle/>
        <a:p>
          <a:r>
            <a:rPr lang="fa-IR" sz="1800" b="1" dirty="0" smtClean="0">
              <a:solidFill>
                <a:schemeClr val="tx1"/>
              </a:solidFill>
              <a:latin typeface="B Nazanin+ Black" panose="02000700000000000000" pitchFamily="2" charset="-78"/>
              <a:cs typeface="B Titr" panose="00000700000000000000" pitchFamily="2" charset="-78"/>
            </a:rPr>
            <a:t>پایین‌تر از حد انتظار/استاندارد</a:t>
          </a:r>
          <a:endParaRPr lang="en-US" sz="1800" b="1" dirty="0">
            <a:solidFill>
              <a:schemeClr val="tx1"/>
            </a:solidFill>
            <a:latin typeface="B Nazanin+ Black" panose="02000700000000000000" pitchFamily="2" charset="-78"/>
            <a:cs typeface="B Titr" panose="00000700000000000000" pitchFamily="2" charset="-78"/>
          </a:endParaRPr>
        </a:p>
      </dgm:t>
    </dgm:pt>
    <dgm:pt modelId="{C819304C-652D-468C-8E89-B89754848C83}" type="parTrans" cxnId="{F7C241BF-A96B-46DA-BBF6-8BE6760DEE54}">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2BBF4D20-B643-407B-AC83-A3BD1D56C329}" type="sibTrans" cxnId="{F7C241BF-A96B-46DA-BBF6-8BE6760DEE54}">
      <dgm:prSet/>
      <dgm:spPr/>
      <dgm:t>
        <a:bodyPr/>
        <a:lstStyle/>
        <a:p>
          <a:endParaRPr lang="en-US" sz="1200">
            <a:solidFill>
              <a:schemeClr val="tx1"/>
            </a:solidFill>
            <a:latin typeface="B Nazanin+ Black" panose="02000700000000000000" pitchFamily="2" charset="-78"/>
            <a:cs typeface="B Titr" panose="00000700000000000000" pitchFamily="2" charset="-78"/>
          </a:endParaRPr>
        </a:p>
      </dgm:t>
    </dgm:pt>
    <dgm:pt modelId="{A3FA0B1A-AE96-48C9-A8BD-DC37A6818BB3}" type="pres">
      <dgm:prSet presAssocID="{22670B64-3DDE-4A37-8B3E-46E0012D0E07}" presName="Name0" presStyleCnt="0">
        <dgm:presLayoutVars>
          <dgm:dir/>
          <dgm:resizeHandles val="exact"/>
        </dgm:presLayoutVars>
      </dgm:prSet>
      <dgm:spPr/>
    </dgm:pt>
    <dgm:pt modelId="{6F5744D7-E705-4AF8-B529-0530CF2A66FB}" type="pres">
      <dgm:prSet presAssocID="{1796BC9B-8B9C-493B-A9B7-7935F73BA764}" presName="parTxOnly" presStyleLbl="node1" presStyleIdx="0" presStyleCnt="5" custLinFactNeighborX="1203" custLinFactNeighborY="-533">
        <dgm:presLayoutVars>
          <dgm:bulletEnabled val="1"/>
        </dgm:presLayoutVars>
      </dgm:prSet>
      <dgm:spPr/>
      <dgm:t>
        <a:bodyPr/>
        <a:lstStyle/>
        <a:p>
          <a:endParaRPr lang="en-US"/>
        </a:p>
      </dgm:t>
    </dgm:pt>
    <dgm:pt modelId="{7F330CB6-433D-499E-AF31-2C03FC679B57}" type="pres">
      <dgm:prSet presAssocID="{E62B9E23-D3C9-47E6-A108-804803155E9A}" presName="parSpace" presStyleCnt="0"/>
      <dgm:spPr/>
    </dgm:pt>
    <dgm:pt modelId="{5D4B6D19-9CD3-4D5F-A494-7ACDE8F970CC}" type="pres">
      <dgm:prSet presAssocID="{1ED26EF2-BD9E-473B-B877-11C2939B7BFF}" presName="parTxOnly" presStyleLbl="node1" presStyleIdx="1" presStyleCnt="5" custScaleX="102569">
        <dgm:presLayoutVars>
          <dgm:bulletEnabled val="1"/>
        </dgm:presLayoutVars>
      </dgm:prSet>
      <dgm:spPr/>
      <dgm:t>
        <a:bodyPr/>
        <a:lstStyle/>
        <a:p>
          <a:endParaRPr lang="en-US"/>
        </a:p>
      </dgm:t>
    </dgm:pt>
    <dgm:pt modelId="{310E5343-8294-4B20-954C-AF5C5717ED38}" type="pres">
      <dgm:prSet presAssocID="{E6B7236A-6DB2-4654-B2A5-E43D75E14B98}" presName="parSpace" presStyleCnt="0"/>
      <dgm:spPr/>
    </dgm:pt>
    <dgm:pt modelId="{D1374E9A-311E-4460-930F-725AB68BA0A2}" type="pres">
      <dgm:prSet presAssocID="{6E0B0A8C-6669-441B-B984-CF61D05F31D3}" presName="parTxOnly" presStyleLbl="node1" presStyleIdx="2" presStyleCnt="5" custScaleX="110310">
        <dgm:presLayoutVars>
          <dgm:bulletEnabled val="1"/>
        </dgm:presLayoutVars>
      </dgm:prSet>
      <dgm:spPr/>
      <dgm:t>
        <a:bodyPr/>
        <a:lstStyle/>
        <a:p>
          <a:endParaRPr lang="en-US"/>
        </a:p>
      </dgm:t>
    </dgm:pt>
    <dgm:pt modelId="{F4ABEB68-56E5-446D-BADA-F4BDFA426DC1}" type="pres">
      <dgm:prSet presAssocID="{2BBF4D20-B643-407B-AC83-A3BD1D56C329}" presName="parSpace" presStyleCnt="0"/>
      <dgm:spPr/>
    </dgm:pt>
    <dgm:pt modelId="{F3C3CA47-1F26-4C37-9B1D-09DD064FF575}" type="pres">
      <dgm:prSet presAssocID="{6C0ABC58-0C81-40F9-AAF1-B3BE9A56F79F}" presName="parTxOnly" presStyleLbl="node1" presStyleIdx="3" presStyleCnt="5" custScaleX="133961">
        <dgm:presLayoutVars>
          <dgm:bulletEnabled val="1"/>
        </dgm:presLayoutVars>
      </dgm:prSet>
      <dgm:spPr/>
      <dgm:t>
        <a:bodyPr/>
        <a:lstStyle/>
        <a:p>
          <a:endParaRPr lang="en-US"/>
        </a:p>
      </dgm:t>
    </dgm:pt>
    <dgm:pt modelId="{E47B42D6-7293-4392-8A01-C2CC0412AC78}" type="pres">
      <dgm:prSet presAssocID="{718566AD-AE61-4756-914F-39B4ED6A92A1}" presName="parSpace" presStyleCnt="0"/>
      <dgm:spPr/>
    </dgm:pt>
    <dgm:pt modelId="{F75AA4DC-BC6D-404B-94B1-46604B40CDD1}" type="pres">
      <dgm:prSet presAssocID="{F6261090-E21C-436C-B155-DB1B0F55ECBC}" presName="parTxOnly" presStyleLbl="node1" presStyleIdx="4" presStyleCnt="5">
        <dgm:presLayoutVars>
          <dgm:bulletEnabled val="1"/>
        </dgm:presLayoutVars>
      </dgm:prSet>
      <dgm:spPr/>
      <dgm:t>
        <a:bodyPr/>
        <a:lstStyle/>
        <a:p>
          <a:endParaRPr lang="en-US"/>
        </a:p>
      </dgm:t>
    </dgm:pt>
  </dgm:ptLst>
  <dgm:cxnLst>
    <dgm:cxn modelId="{71F5A7C2-AD88-416F-A869-90AEC3D7AF5D}" type="presOf" srcId="{F6261090-E21C-436C-B155-DB1B0F55ECBC}" destId="{F75AA4DC-BC6D-404B-94B1-46604B40CDD1}" srcOrd="0" destOrd="0" presId="urn:microsoft.com/office/officeart/2005/8/layout/hChevron3"/>
    <dgm:cxn modelId="{2F21E298-5E29-4C74-BE03-88B79D21C3B1}" srcId="{22670B64-3DDE-4A37-8B3E-46E0012D0E07}" destId="{F6261090-E21C-436C-B155-DB1B0F55ECBC}" srcOrd="4" destOrd="0" parTransId="{F2017F7D-96D0-4E6F-96D8-910AA5D7A4D7}" sibTransId="{E0519834-D1FD-46BE-BD3E-E1F314C13521}"/>
    <dgm:cxn modelId="{65B9C22D-D183-4857-A5E4-5347E96DE031}" srcId="{22670B64-3DDE-4A37-8B3E-46E0012D0E07}" destId="{6C0ABC58-0C81-40F9-AAF1-B3BE9A56F79F}" srcOrd="3" destOrd="0" parTransId="{DDB3AF97-259C-4765-9423-4DC24B1EB008}" sibTransId="{718566AD-AE61-4756-914F-39B4ED6A92A1}"/>
    <dgm:cxn modelId="{AE310573-12CA-45E6-B481-CB62C6A0F022}" type="presOf" srcId="{6C0ABC58-0C81-40F9-AAF1-B3BE9A56F79F}" destId="{F3C3CA47-1F26-4C37-9B1D-09DD064FF575}" srcOrd="0" destOrd="0" presId="urn:microsoft.com/office/officeart/2005/8/layout/hChevron3"/>
    <dgm:cxn modelId="{6811CC5D-D344-4832-9033-8F435FB02D70}" type="presOf" srcId="{22670B64-3DDE-4A37-8B3E-46E0012D0E07}" destId="{A3FA0B1A-AE96-48C9-A8BD-DC37A6818BB3}" srcOrd="0" destOrd="0" presId="urn:microsoft.com/office/officeart/2005/8/layout/hChevron3"/>
    <dgm:cxn modelId="{73AC4298-9CE2-4F75-B61B-7E25E37BFB0D}" type="presOf" srcId="{6E0B0A8C-6669-441B-B984-CF61D05F31D3}" destId="{D1374E9A-311E-4460-930F-725AB68BA0A2}" srcOrd="0" destOrd="0" presId="urn:microsoft.com/office/officeart/2005/8/layout/hChevron3"/>
    <dgm:cxn modelId="{643779AF-B7B1-4A84-B998-449D78DEA41D}" srcId="{22670B64-3DDE-4A37-8B3E-46E0012D0E07}" destId="{1796BC9B-8B9C-493B-A9B7-7935F73BA764}" srcOrd="0" destOrd="0" parTransId="{DF996F82-7DB4-4391-A8D6-EE76FD8904D9}" sibTransId="{E62B9E23-D3C9-47E6-A108-804803155E9A}"/>
    <dgm:cxn modelId="{3126C5D1-D0CA-4BF7-811B-A4260D587F73}" type="presOf" srcId="{1796BC9B-8B9C-493B-A9B7-7935F73BA764}" destId="{6F5744D7-E705-4AF8-B529-0530CF2A66FB}" srcOrd="0" destOrd="0" presId="urn:microsoft.com/office/officeart/2005/8/layout/hChevron3"/>
    <dgm:cxn modelId="{228126FF-FCBB-410C-90B4-705B4577FA60}" type="presOf" srcId="{1ED26EF2-BD9E-473B-B877-11C2939B7BFF}" destId="{5D4B6D19-9CD3-4D5F-A494-7ACDE8F970CC}" srcOrd="0" destOrd="0" presId="urn:microsoft.com/office/officeart/2005/8/layout/hChevron3"/>
    <dgm:cxn modelId="{A0465ED8-3B6A-4D7D-A545-DB27A826D570}" srcId="{22670B64-3DDE-4A37-8B3E-46E0012D0E07}" destId="{1ED26EF2-BD9E-473B-B877-11C2939B7BFF}" srcOrd="1" destOrd="0" parTransId="{D278A79F-DB46-4200-86E8-3674245F8829}" sibTransId="{E6B7236A-6DB2-4654-B2A5-E43D75E14B98}"/>
    <dgm:cxn modelId="{F7C241BF-A96B-46DA-BBF6-8BE6760DEE54}" srcId="{22670B64-3DDE-4A37-8B3E-46E0012D0E07}" destId="{6E0B0A8C-6669-441B-B984-CF61D05F31D3}" srcOrd="2" destOrd="0" parTransId="{C819304C-652D-468C-8E89-B89754848C83}" sibTransId="{2BBF4D20-B643-407B-AC83-A3BD1D56C329}"/>
    <dgm:cxn modelId="{AA2B84E0-51B9-4DBF-8882-DFAFE4BEA25D}" type="presParOf" srcId="{A3FA0B1A-AE96-48C9-A8BD-DC37A6818BB3}" destId="{6F5744D7-E705-4AF8-B529-0530CF2A66FB}" srcOrd="0" destOrd="0" presId="urn:microsoft.com/office/officeart/2005/8/layout/hChevron3"/>
    <dgm:cxn modelId="{E9A958C1-69CB-4841-B3FD-401E1A3612C3}" type="presParOf" srcId="{A3FA0B1A-AE96-48C9-A8BD-DC37A6818BB3}" destId="{7F330CB6-433D-499E-AF31-2C03FC679B57}" srcOrd="1" destOrd="0" presId="urn:microsoft.com/office/officeart/2005/8/layout/hChevron3"/>
    <dgm:cxn modelId="{D523401E-1FC3-40C9-8F89-ABB86DC1F1F4}" type="presParOf" srcId="{A3FA0B1A-AE96-48C9-A8BD-DC37A6818BB3}" destId="{5D4B6D19-9CD3-4D5F-A494-7ACDE8F970CC}" srcOrd="2" destOrd="0" presId="urn:microsoft.com/office/officeart/2005/8/layout/hChevron3"/>
    <dgm:cxn modelId="{6AF43B88-1A41-4A78-8B65-2A49F468F922}" type="presParOf" srcId="{A3FA0B1A-AE96-48C9-A8BD-DC37A6818BB3}" destId="{310E5343-8294-4B20-954C-AF5C5717ED38}" srcOrd="3" destOrd="0" presId="urn:microsoft.com/office/officeart/2005/8/layout/hChevron3"/>
    <dgm:cxn modelId="{80451A6F-DA1E-4D9D-8BBC-BFA80D11A13A}" type="presParOf" srcId="{A3FA0B1A-AE96-48C9-A8BD-DC37A6818BB3}" destId="{D1374E9A-311E-4460-930F-725AB68BA0A2}" srcOrd="4" destOrd="0" presId="urn:microsoft.com/office/officeart/2005/8/layout/hChevron3"/>
    <dgm:cxn modelId="{598030B7-7512-43D1-B35B-480AC639959B}" type="presParOf" srcId="{A3FA0B1A-AE96-48C9-A8BD-DC37A6818BB3}" destId="{F4ABEB68-56E5-446D-BADA-F4BDFA426DC1}" srcOrd="5" destOrd="0" presId="urn:microsoft.com/office/officeart/2005/8/layout/hChevron3"/>
    <dgm:cxn modelId="{CDF3A8F7-083A-4786-9756-1D4F0141CB36}" type="presParOf" srcId="{A3FA0B1A-AE96-48C9-A8BD-DC37A6818BB3}" destId="{F3C3CA47-1F26-4C37-9B1D-09DD064FF575}" srcOrd="6" destOrd="0" presId="urn:microsoft.com/office/officeart/2005/8/layout/hChevron3"/>
    <dgm:cxn modelId="{5D4AC295-451E-4990-9099-2233BAA88ADB}" type="presParOf" srcId="{A3FA0B1A-AE96-48C9-A8BD-DC37A6818BB3}" destId="{E47B42D6-7293-4392-8A01-C2CC0412AC78}" srcOrd="7" destOrd="0" presId="urn:microsoft.com/office/officeart/2005/8/layout/hChevron3"/>
    <dgm:cxn modelId="{E4C68A30-C37A-4FDB-993B-2127A0EF4E8D}" type="presParOf" srcId="{A3FA0B1A-AE96-48C9-A8BD-DC37A6818BB3}" destId="{F75AA4DC-BC6D-404B-94B1-46604B40CDD1}" srcOrd="8"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74A54EA-A98B-4181-BB05-CD5745D12B04}" type="doc">
      <dgm:prSet loTypeId="urn:microsoft.com/office/officeart/2008/layout/AlternatingHexagons" loCatId="list" qsTypeId="urn:microsoft.com/office/officeart/2005/8/quickstyle/simple1" qsCatId="simple" csTypeId="urn:microsoft.com/office/officeart/2005/8/colors/colorful5" csCatId="colorful" phldr="1"/>
      <dgm:spPr/>
      <dgm:t>
        <a:bodyPr/>
        <a:lstStyle/>
        <a:p>
          <a:pPr rtl="1"/>
          <a:endParaRPr lang="fa-IR"/>
        </a:p>
      </dgm:t>
    </dgm:pt>
    <dgm:pt modelId="{F84E31DB-345B-4538-9423-211922EFF497}">
      <dgm:prSet phldrT="[Text]" custT="1"/>
      <dgm:spPr>
        <a:ln>
          <a:solidFill>
            <a:srgbClr val="002060"/>
          </a:solidFill>
        </a:ln>
      </dgm:spPr>
      <dgm:t>
        <a:bodyPr/>
        <a:lstStyle/>
        <a:p>
          <a:pPr rtl="1"/>
          <a:r>
            <a:rPr lang="fa-IR" sz="1800" dirty="0" smtClean="0">
              <a:cs typeface="B Titr" panose="00000700000000000000" pitchFamily="2" charset="-78"/>
            </a:rPr>
            <a:t>کارگاه های آموزشی و تمرین عملی</a:t>
          </a:r>
          <a:endParaRPr lang="fa-IR" sz="1050" dirty="0">
            <a:cs typeface="B Titr" panose="00000700000000000000" pitchFamily="2" charset="-78"/>
          </a:endParaRPr>
        </a:p>
      </dgm:t>
    </dgm:pt>
    <dgm:pt modelId="{8E250946-972E-4C58-B2CA-63AD009A6495}" type="parTrans" cxnId="{9485E79A-5B1B-4702-8DBE-12706D713AA8}">
      <dgm:prSet/>
      <dgm:spPr/>
      <dgm:t>
        <a:bodyPr/>
        <a:lstStyle/>
        <a:p>
          <a:pPr rtl="1"/>
          <a:endParaRPr lang="fa-IR"/>
        </a:p>
      </dgm:t>
    </dgm:pt>
    <dgm:pt modelId="{13E4A869-53C2-4FE0-A024-2785274D3CE3}" type="sibTrans" cxnId="{9485E79A-5B1B-4702-8DBE-12706D713AA8}">
      <dgm:prSet/>
      <dgm:spPr/>
      <dgm:t>
        <a:bodyPr/>
        <a:lstStyle/>
        <a:p>
          <a:pPr rtl="1"/>
          <a:r>
            <a:rPr lang="fa-IR" dirty="0" smtClean="0">
              <a:cs typeface="B Titr" panose="00000700000000000000" pitchFamily="2" charset="-78"/>
            </a:rPr>
            <a:t>خودآموز هاروارد</a:t>
          </a:r>
          <a:endParaRPr lang="fa-IR" dirty="0">
            <a:cs typeface="B Titr" panose="00000700000000000000" pitchFamily="2" charset="-78"/>
          </a:endParaRPr>
        </a:p>
      </dgm:t>
    </dgm:pt>
    <dgm:pt modelId="{A61541EE-DB5D-4248-95FD-C01C8121EE03}">
      <dgm:prSet phldrT="[Text]" custT="1"/>
      <dgm:spPr>
        <a:solidFill>
          <a:srgbClr val="26BEDC"/>
        </a:solidFill>
      </dgm:spPr>
      <dgm:t>
        <a:bodyPr/>
        <a:lstStyle/>
        <a:p>
          <a:pPr rtl="1"/>
          <a:r>
            <a:rPr lang="fa-IR" sz="2000" dirty="0" smtClean="0">
              <a:cs typeface="B Titr" panose="00000700000000000000" pitchFamily="2" charset="-78"/>
            </a:rPr>
            <a:t>پای درس جردن، هیل، </a:t>
          </a:r>
          <a:r>
            <a:rPr lang="fa-IR" sz="1600" dirty="0" smtClean="0">
              <a:cs typeface="B Titr" panose="00000700000000000000" pitchFamily="2" charset="-78"/>
            </a:rPr>
            <a:t> (گروه تلگرام)</a:t>
          </a:r>
          <a:endParaRPr lang="fa-IR" sz="1600" dirty="0">
            <a:cs typeface="B Titr" panose="00000700000000000000" pitchFamily="2" charset="-78"/>
          </a:endParaRPr>
        </a:p>
      </dgm:t>
    </dgm:pt>
    <dgm:pt modelId="{7FD1566C-82EE-4B89-8457-342FDF7030DD}" type="parTrans" cxnId="{A509B30C-E59C-48BB-9400-8BF05D3AFF0B}">
      <dgm:prSet/>
      <dgm:spPr/>
      <dgm:t>
        <a:bodyPr/>
        <a:lstStyle/>
        <a:p>
          <a:pPr rtl="1"/>
          <a:endParaRPr lang="fa-IR"/>
        </a:p>
      </dgm:t>
    </dgm:pt>
    <dgm:pt modelId="{849849E3-8788-4D10-9C8A-37616223EBEB}" type="sibTrans" cxnId="{A509B30C-E59C-48BB-9400-8BF05D3AFF0B}">
      <dgm:prSet custT="1"/>
      <dgm:spPr/>
      <dgm:t>
        <a:bodyPr/>
        <a:lstStyle/>
        <a:p>
          <a:pPr rtl="1"/>
          <a:r>
            <a:rPr lang="fa-IR" sz="2400" dirty="0" smtClean="0">
              <a:cs typeface="B Titr" panose="00000700000000000000" pitchFamily="2" charset="-78"/>
            </a:rPr>
            <a:t>دوره های پیرو موثر بودن</a:t>
          </a:r>
          <a:endParaRPr lang="fa-IR" sz="2400" dirty="0">
            <a:cs typeface="B Titr" panose="00000700000000000000" pitchFamily="2" charset="-78"/>
          </a:endParaRPr>
        </a:p>
      </dgm:t>
    </dgm:pt>
    <dgm:pt modelId="{D95DD20A-0107-474B-8720-E3BAE49D202A}">
      <dgm:prSet phldrT="[Text]" custT="1"/>
      <dgm:spPr>
        <a:solidFill>
          <a:srgbClr val="7030A0"/>
        </a:solidFill>
      </dgm:spPr>
      <dgm:t>
        <a:bodyPr/>
        <a:lstStyle/>
        <a:p>
          <a:pPr rtl="1"/>
          <a:r>
            <a:rPr lang="fa-IR" sz="2800" dirty="0" smtClean="0">
              <a:cs typeface="B Titr" panose="00000700000000000000" pitchFamily="2" charset="-78"/>
            </a:rPr>
            <a:t>رفیق شفیق</a:t>
          </a:r>
          <a:endParaRPr lang="fa-IR" sz="2800" dirty="0">
            <a:cs typeface="B Titr" panose="00000700000000000000" pitchFamily="2" charset="-78"/>
          </a:endParaRPr>
        </a:p>
      </dgm:t>
    </dgm:pt>
    <dgm:pt modelId="{DA697E70-AFE0-4351-AB3E-C4E4B372B4D3}" type="parTrans" cxnId="{3F2FE200-B8FA-4B5D-A968-A0135100D744}">
      <dgm:prSet/>
      <dgm:spPr/>
      <dgm:t>
        <a:bodyPr/>
        <a:lstStyle/>
        <a:p>
          <a:pPr rtl="1"/>
          <a:endParaRPr lang="fa-IR"/>
        </a:p>
      </dgm:t>
    </dgm:pt>
    <dgm:pt modelId="{3C20BDD8-A78C-4341-86AE-F816EFC66AAF}" type="sibTrans" cxnId="{3F2FE200-B8FA-4B5D-A968-A0135100D744}">
      <dgm:prSet/>
      <dgm:spPr>
        <a:solidFill>
          <a:srgbClr val="CB6E29"/>
        </a:solidFill>
      </dgm:spPr>
      <dgm:t>
        <a:bodyPr/>
        <a:lstStyle/>
        <a:p>
          <a:pPr rtl="1"/>
          <a:r>
            <a:rPr lang="fa-IR" dirty="0" smtClean="0">
              <a:cs typeface="B Titr" panose="00000700000000000000" pitchFamily="2" charset="-78"/>
            </a:rPr>
            <a:t>جلسات گفتمان اشتیاق شغلی ناحیه به ناحیه</a:t>
          </a:r>
          <a:endParaRPr lang="fa-IR" dirty="0">
            <a:cs typeface="B Titr" panose="00000700000000000000" pitchFamily="2" charset="-78"/>
          </a:endParaRPr>
        </a:p>
      </dgm:t>
    </dgm:pt>
    <dgm:pt modelId="{39D3B63E-0A69-44C8-BBC3-C31A45336A2D}">
      <dgm:prSet custT="1"/>
      <dgm:spPr>
        <a:solidFill>
          <a:srgbClr val="9E25A1"/>
        </a:solidFill>
      </dgm:spPr>
      <dgm:t>
        <a:bodyPr/>
        <a:lstStyle/>
        <a:p>
          <a:pPr rtl="1"/>
          <a:r>
            <a:rPr lang="fa-IR" sz="1400" dirty="0" smtClean="0">
              <a:cs typeface="B Titr" panose="00000700000000000000" pitchFamily="2" charset="-78"/>
            </a:rPr>
            <a:t>یک روز بانشاط همراه مدیر </a:t>
          </a:r>
          <a:r>
            <a:rPr lang="fa-IR" sz="1100" dirty="0" smtClean="0">
              <a:cs typeface="B Nazanin" panose="00000400000000000000" pitchFamily="2" charset="-78"/>
            </a:rPr>
            <a:t>(پرسش و پاسخ، استخر و جکوزی، هدیه ورزشی)</a:t>
          </a:r>
          <a:endParaRPr lang="fa-IR" sz="1100" dirty="0">
            <a:cs typeface="B Nazanin" panose="00000400000000000000" pitchFamily="2" charset="-78"/>
          </a:endParaRPr>
        </a:p>
      </dgm:t>
    </dgm:pt>
    <dgm:pt modelId="{FE2DB181-8D20-46F1-89FA-E1870948DBE8}" type="parTrans" cxnId="{20FBFE43-6381-40AB-A34D-0C1DFC388CF0}">
      <dgm:prSet/>
      <dgm:spPr/>
      <dgm:t>
        <a:bodyPr/>
        <a:lstStyle/>
        <a:p>
          <a:pPr rtl="1"/>
          <a:endParaRPr lang="fa-IR"/>
        </a:p>
      </dgm:t>
    </dgm:pt>
    <dgm:pt modelId="{B65D52FA-B57C-4C24-9B11-E0087ED80E12}" type="sibTrans" cxnId="{20FBFE43-6381-40AB-A34D-0C1DFC388CF0}">
      <dgm:prSet custT="1"/>
      <dgm:spPr>
        <a:solidFill>
          <a:srgbClr val="00B050"/>
        </a:solidFill>
      </dgm:spPr>
      <dgm:t>
        <a:bodyPr/>
        <a:lstStyle/>
        <a:p>
          <a:pPr rtl="1"/>
          <a:r>
            <a:rPr lang="fa-IR" sz="2400" dirty="0" smtClean="0">
              <a:cs typeface="B Titr" panose="00000700000000000000" pitchFamily="2" charset="-78"/>
            </a:rPr>
            <a:t>مسیرخوب زندگی</a:t>
          </a:r>
          <a:endParaRPr lang="fa-IR" sz="2400" dirty="0">
            <a:cs typeface="B Titr" panose="00000700000000000000" pitchFamily="2" charset="-78"/>
          </a:endParaRPr>
        </a:p>
      </dgm:t>
    </dgm:pt>
    <dgm:pt modelId="{AE942FFB-B8EA-4F1A-978A-1ABD33925D68}" type="pres">
      <dgm:prSet presAssocID="{A74A54EA-A98B-4181-BB05-CD5745D12B04}" presName="Name0" presStyleCnt="0">
        <dgm:presLayoutVars>
          <dgm:chMax/>
          <dgm:chPref/>
          <dgm:dir/>
          <dgm:animLvl val="lvl"/>
        </dgm:presLayoutVars>
      </dgm:prSet>
      <dgm:spPr/>
      <dgm:t>
        <a:bodyPr/>
        <a:lstStyle/>
        <a:p>
          <a:pPr rtl="1"/>
          <a:endParaRPr lang="fa-IR"/>
        </a:p>
      </dgm:t>
    </dgm:pt>
    <dgm:pt modelId="{C576E15F-669B-4DB5-B82C-D7CE5F139C76}" type="pres">
      <dgm:prSet presAssocID="{F84E31DB-345B-4538-9423-211922EFF497}" presName="composite" presStyleCnt="0"/>
      <dgm:spPr/>
    </dgm:pt>
    <dgm:pt modelId="{1460708B-4759-450B-A7E6-6B665BAE99EC}" type="pres">
      <dgm:prSet presAssocID="{F84E31DB-345B-4538-9423-211922EFF497}" presName="Parent1" presStyleLbl="node1" presStyleIdx="0" presStyleCnt="8" custScaleX="110503">
        <dgm:presLayoutVars>
          <dgm:chMax val="1"/>
          <dgm:chPref val="1"/>
          <dgm:bulletEnabled val="1"/>
        </dgm:presLayoutVars>
      </dgm:prSet>
      <dgm:spPr/>
      <dgm:t>
        <a:bodyPr/>
        <a:lstStyle/>
        <a:p>
          <a:pPr rtl="1"/>
          <a:endParaRPr lang="fa-IR"/>
        </a:p>
      </dgm:t>
    </dgm:pt>
    <dgm:pt modelId="{EFA3ADA3-2FAB-4B11-91A4-B86FE0E44960}" type="pres">
      <dgm:prSet presAssocID="{F84E31DB-345B-4538-9423-211922EFF497}" presName="Childtext1" presStyleLbl="revTx" presStyleIdx="0" presStyleCnt="4">
        <dgm:presLayoutVars>
          <dgm:chMax val="0"/>
          <dgm:chPref val="0"/>
          <dgm:bulletEnabled val="1"/>
        </dgm:presLayoutVars>
      </dgm:prSet>
      <dgm:spPr/>
      <dgm:t>
        <a:bodyPr/>
        <a:lstStyle/>
        <a:p>
          <a:pPr rtl="1"/>
          <a:endParaRPr lang="fa-IR"/>
        </a:p>
      </dgm:t>
    </dgm:pt>
    <dgm:pt modelId="{F7FBFFB7-555A-4C32-A4B0-D7E1DBDA511B}" type="pres">
      <dgm:prSet presAssocID="{F84E31DB-345B-4538-9423-211922EFF497}" presName="BalanceSpacing" presStyleCnt="0"/>
      <dgm:spPr/>
    </dgm:pt>
    <dgm:pt modelId="{2DC2FA0D-5F1C-462A-B050-86C8047EEF2A}" type="pres">
      <dgm:prSet presAssocID="{F84E31DB-345B-4538-9423-211922EFF497}" presName="BalanceSpacing1" presStyleCnt="0"/>
      <dgm:spPr/>
    </dgm:pt>
    <dgm:pt modelId="{C761900E-ED06-4093-935B-727287F39817}" type="pres">
      <dgm:prSet presAssocID="{13E4A869-53C2-4FE0-A024-2785274D3CE3}" presName="Accent1Text" presStyleLbl="node1" presStyleIdx="1" presStyleCnt="8"/>
      <dgm:spPr/>
      <dgm:t>
        <a:bodyPr/>
        <a:lstStyle/>
        <a:p>
          <a:pPr rtl="1"/>
          <a:endParaRPr lang="fa-IR"/>
        </a:p>
      </dgm:t>
    </dgm:pt>
    <dgm:pt modelId="{47D7189D-E7DB-407F-A583-8AF9B46E661B}" type="pres">
      <dgm:prSet presAssocID="{13E4A869-53C2-4FE0-A024-2785274D3CE3}" presName="spaceBetweenRectangles" presStyleCnt="0"/>
      <dgm:spPr/>
    </dgm:pt>
    <dgm:pt modelId="{E8E67BF4-F76C-4AA0-81CF-CEFA49BB99CD}" type="pres">
      <dgm:prSet presAssocID="{A61541EE-DB5D-4248-95FD-C01C8121EE03}" presName="composite" presStyleCnt="0"/>
      <dgm:spPr/>
    </dgm:pt>
    <dgm:pt modelId="{2C698FB7-CB16-4F09-B040-283DF99CE1E6}" type="pres">
      <dgm:prSet presAssocID="{A61541EE-DB5D-4248-95FD-C01C8121EE03}" presName="Parent1" presStyleLbl="node1" presStyleIdx="2" presStyleCnt="8" custScaleX="109823">
        <dgm:presLayoutVars>
          <dgm:chMax val="1"/>
          <dgm:chPref val="1"/>
          <dgm:bulletEnabled val="1"/>
        </dgm:presLayoutVars>
      </dgm:prSet>
      <dgm:spPr/>
      <dgm:t>
        <a:bodyPr/>
        <a:lstStyle/>
        <a:p>
          <a:pPr rtl="1"/>
          <a:endParaRPr lang="fa-IR"/>
        </a:p>
      </dgm:t>
    </dgm:pt>
    <dgm:pt modelId="{1896AB7E-952F-4B27-BFA0-B228215E6659}" type="pres">
      <dgm:prSet presAssocID="{A61541EE-DB5D-4248-95FD-C01C8121EE03}" presName="Childtext1" presStyleLbl="revTx" presStyleIdx="1" presStyleCnt="4">
        <dgm:presLayoutVars>
          <dgm:chMax val="0"/>
          <dgm:chPref val="0"/>
          <dgm:bulletEnabled val="1"/>
        </dgm:presLayoutVars>
      </dgm:prSet>
      <dgm:spPr/>
      <dgm:t>
        <a:bodyPr/>
        <a:lstStyle/>
        <a:p>
          <a:pPr rtl="1"/>
          <a:endParaRPr lang="fa-IR"/>
        </a:p>
      </dgm:t>
    </dgm:pt>
    <dgm:pt modelId="{079949DC-3A84-4B8E-919D-7DCBFC1D7960}" type="pres">
      <dgm:prSet presAssocID="{A61541EE-DB5D-4248-95FD-C01C8121EE03}" presName="BalanceSpacing" presStyleCnt="0"/>
      <dgm:spPr/>
    </dgm:pt>
    <dgm:pt modelId="{AE5AD28C-8718-442D-9199-D8A86C465038}" type="pres">
      <dgm:prSet presAssocID="{A61541EE-DB5D-4248-95FD-C01C8121EE03}" presName="BalanceSpacing1" presStyleCnt="0"/>
      <dgm:spPr/>
    </dgm:pt>
    <dgm:pt modelId="{7C101932-3C43-4D4D-AF20-257FA7E3F22B}" type="pres">
      <dgm:prSet presAssocID="{849849E3-8788-4D10-9C8A-37616223EBEB}" presName="Accent1Text" presStyleLbl="node1" presStyleIdx="3" presStyleCnt="8"/>
      <dgm:spPr/>
      <dgm:t>
        <a:bodyPr/>
        <a:lstStyle/>
        <a:p>
          <a:pPr rtl="1"/>
          <a:endParaRPr lang="fa-IR"/>
        </a:p>
      </dgm:t>
    </dgm:pt>
    <dgm:pt modelId="{80DF13AB-6A71-4E42-AE96-BEE609D8CE62}" type="pres">
      <dgm:prSet presAssocID="{849849E3-8788-4D10-9C8A-37616223EBEB}" presName="spaceBetweenRectangles" presStyleCnt="0"/>
      <dgm:spPr/>
    </dgm:pt>
    <dgm:pt modelId="{01B36323-4D2B-4D28-BED2-3C6C9B85A0C8}" type="pres">
      <dgm:prSet presAssocID="{39D3B63E-0A69-44C8-BBC3-C31A45336A2D}" presName="composite" presStyleCnt="0"/>
      <dgm:spPr/>
    </dgm:pt>
    <dgm:pt modelId="{D77CE24D-1E41-479F-8946-AAE290F9B761}" type="pres">
      <dgm:prSet presAssocID="{39D3B63E-0A69-44C8-BBC3-C31A45336A2D}" presName="Parent1" presStyleLbl="node1" presStyleIdx="4" presStyleCnt="8">
        <dgm:presLayoutVars>
          <dgm:chMax val="1"/>
          <dgm:chPref val="1"/>
          <dgm:bulletEnabled val="1"/>
        </dgm:presLayoutVars>
      </dgm:prSet>
      <dgm:spPr/>
      <dgm:t>
        <a:bodyPr/>
        <a:lstStyle/>
        <a:p>
          <a:pPr rtl="1"/>
          <a:endParaRPr lang="fa-IR"/>
        </a:p>
      </dgm:t>
    </dgm:pt>
    <dgm:pt modelId="{7F60F2CF-5E9B-4DC8-9039-65BC5862871E}" type="pres">
      <dgm:prSet presAssocID="{39D3B63E-0A69-44C8-BBC3-C31A45336A2D}" presName="Childtext1" presStyleLbl="revTx" presStyleIdx="2" presStyleCnt="4">
        <dgm:presLayoutVars>
          <dgm:chMax val="0"/>
          <dgm:chPref val="0"/>
          <dgm:bulletEnabled val="1"/>
        </dgm:presLayoutVars>
      </dgm:prSet>
      <dgm:spPr/>
    </dgm:pt>
    <dgm:pt modelId="{6D23FBFE-95C6-4269-AF91-FEB9BEE2975D}" type="pres">
      <dgm:prSet presAssocID="{39D3B63E-0A69-44C8-BBC3-C31A45336A2D}" presName="BalanceSpacing" presStyleCnt="0"/>
      <dgm:spPr/>
    </dgm:pt>
    <dgm:pt modelId="{9742268C-AD20-407A-BCE9-D48CCC132775}" type="pres">
      <dgm:prSet presAssocID="{39D3B63E-0A69-44C8-BBC3-C31A45336A2D}" presName="BalanceSpacing1" presStyleCnt="0"/>
      <dgm:spPr/>
    </dgm:pt>
    <dgm:pt modelId="{7E0FC8C3-8A5D-44CE-9890-092E689940C5}" type="pres">
      <dgm:prSet presAssocID="{B65D52FA-B57C-4C24-9B11-E0087ED80E12}" presName="Accent1Text" presStyleLbl="node1" presStyleIdx="5" presStyleCnt="8"/>
      <dgm:spPr/>
      <dgm:t>
        <a:bodyPr/>
        <a:lstStyle/>
        <a:p>
          <a:pPr rtl="1"/>
          <a:endParaRPr lang="fa-IR"/>
        </a:p>
      </dgm:t>
    </dgm:pt>
    <dgm:pt modelId="{DA29C7E2-A748-48A9-B2BF-0422C9233FC0}" type="pres">
      <dgm:prSet presAssocID="{B65D52FA-B57C-4C24-9B11-E0087ED80E12}" presName="spaceBetweenRectangles" presStyleCnt="0"/>
      <dgm:spPr/>
    </dgm:pt>
    <dgm:pt modelId="{EB3CDA9D-E594-469A-A3C8-A25FEE6BD020}" type="pres">
      <dgm:prSet presAssocID="{D95DD20A-0107-474B-8720-E3BAE49D202A}" presName="composite" presStyleCnt="0"/>
      <dgm:spPr/>
    </dgm:pt>
    <dgm:pt modelId="{77EC2E07-41BC-48EB-BB85-F16D6E00B2C0}" type="pres">
      <dgm:prSet presAssocID="{D95DD20A-0107-474B-8720-E3BAE49D202A}" presName="Parent1" presStyleLbl="node1" presStyleIdx="6" presStyleCnt="8">
        <dgm:presLayoutVars>
          <dgm:chMax val="1"/>
          <dgm:chPref val="1"/>
          <dgm:bulletEnabled val="1"/>
        </dgm:presLayoutVars>
      </dgm:prSet>
      <dgm:spPr/>
      <dgm:t>
        <a:bodyPr/>
        <a:lstStyle/>
        <a:p>
          <a:pPr rtl="1"/>
          <a:endParaRPr lang="fa-IR"/>
        </a:p>
      </dgm:t>
    </dgm:pt>
    <dgm:pt modelId="{976AFE75-73B5-4A38-905C-0138B909C7E5}" type="pres">
      <dgm:prSet presAssocID="{D95DD20A-0107-474B-8720-E3BAE49D202A}" presName="Childtext1" presStyleLbl="revTx" presStyleIdx="3" presStyleCnt="4">
        <dgm:presLayoutVars>
          <dgm:chMax val="0"/>
          <dgm:chPref val="0"/>
          <dgm:bulletEnabled val="1"/>
        </dgm:presLayoutVars>
      </dgm:prSet>
      <dgm:spPr/>
      <dgm:t>
        <a:bodyPr/>
        <a:lstStyle/>
        <a:p>
          <a:pPr rtl="1"/>
          <a:endParaRPr lang="fa-IR"/>
        </a:p>
      </dgm:t>
    </dgm:pt>
    <dgm:pt modelId="{E719C64E-3C44-4C75-B1ED-2F4D24A4D28F}" type="pres">
      <dgm:prSet presAssocID="{D95DD20A-0107-474B-8720-E3BAE49D202A}" presName="BalanceSpacing" presStyleCnt="0"/>
      <dgm:spPr/>
    </dgm:pt>
    <dgm:pt modelId="{A380C977-A67C-4EE8-9A4A-A3FA5A399FA9}" type="pres">
      <dgm:prSet presAssocID="{D95DD20A-0107-474B-8720-E3BAE49D202A}" presName="BalanceSpacing1" presStyleCnt="0"/>
      <dgm:spPr/>
    </dgm:pt>
    <dgm:pt modelId="{00DA089C-6E61-42F0-927A-AF162FAC5A1C}" type="pres">
      <dgm:prSet presAssocID="{3C20BDD8-A78C-4341-86AE-F816EFC66AAF}" presName="Accent1Text" presStyleLbl="node1" presStyleIdx="7" presStyleCnt="8"/>
      <dgm:spPr/>
      <dgm:t>
        <a:bodyPr/>
        <a:lstStyle/>
        <a:p>
          <a:pPr rtl="1"/>
          <a:endParaRPr lang="fa-IR"/>
        </a:p>
      </dgm:t>
    </dgm:pt>
  </dgm:ptLst>
  <dgm:cxnLst>
    <dgm:cxn modelId="{A509B30C-E59C-48BB-9400-8BF05D3AFF0B}" srcId="{A74A54EA-A98B-4181-BB05-CD5745D12B04}" destId="{A61541EE-DB5D-4248-95FD-C01C8121EE03}" srcOrd="1" destOrd="0" parTransId="{7FD1566C-82EE-4B89-8457-342FDF7030DD}" sibTransId="{849849E3-8788-4D10-9C8A-37616223EBEB}"/>
    <dgm:cxn modelId="{2A093CA7-E405-43F0-8A97-B610547A4B02}" type="presOf" srcId="{A61541EE-DB5D-4248-95FD-C01C8121EE03}" destId="{2C698FB7-CB16-4F09-B040-283DF99CE1E6}" srcOrd="0" destOrd="0" presId="urn:microsoft.com/office/officeart/2008/layout/AlternatingHexagons"/>
    <dgm:cxn modelId="{3F2FE200-B8FA-4B5D-A968-A0135100D744}" srcId="{A74A54EA-A98B-4181-BB05-CD5745D12B04}" destId="{D95DD20A-0107-474B-8720-E3BAE49D202A}" srcOrd="3" destOrd="0" parTransId="{DA697E70-AFE0-4351-AB3E-C4E4B372B4D3}" sibTransId="{3C20BDD8-A78C-4341-86AE-F816EFC66AAF}"/>
    <dgm:cxn modelId="{20FBFE43-6381-40AB-A34D-0C1DFC388CF0}" srcId="{A74A54EA-A98B-4181-BB05-CD5745D12B04}" destId="{39D3B63E-0A69-44C8-BBC3-C31A45336A2D}" srcOrd="2" destOrd="0" parTransId="{FE2DB181-8D20-46F1-89FA-E1870948DBE8}" sibTransId="{B65D52FA-B57C-4C24-9B11-E0087ED80E12}"/>
    <dgm:cxn modelId="{0EBB7A0A-0C61-4533-9C2F-2752CC4E3D36}" type="presOf" srcId="{B65D52FA-B57C-4C24-9B11-E0087ED80E12}" destId="{7E0FC8C3-8A5D-44CE-9890-092E689940C5}" srcOrd="0" destOrd="0" presId="urn:microsoft.com/office/officeart/2008/layout/AlternatingHexagons"/>
    <dgm:cxn modelId="{FF0EFE41-1CFF-48BF-A13F-5BA8286F2B16}" type="presOf" srcId="{3C20BDD8-A78C-4341-86AE-F816EFC66AAF}" destId="{00DA089C-6E61-42F0-927A-AF162FAC5A1C}" srcOrd="0" destOrd="0" presId="urn:microsoft.com/office/officeart/2008/layout/AlternatingHexagons"/>
    <dgm:cxn modelId="{A48033F0-C084-4045-BC86-5A62745D1780}" type="presOf" srcId="{39D3B63E-0A69-44C8-BBC3-C31A45336A2D}" destId="{D77CE24D-1E41-479F-8946-AAE290F9B761}" srcOrd="0" destOrd="0" presId="urn:microsoft.com/office/officeart/2008/layout/AlternatingHexagons"/>
    <dgm:cxn modelId="{9485E79A-5B1B-4702-8DBE-12706D713AA8}" srcId="{A74A54EA-A98B-4181-BB05-CD5745D12B04}" destId="{F84E31DB-345B-4538-9423-211922EFF497}" srcOrd="0" destOrd="0" parTransId="{8E250946-972E-4C58-B2CA-63AD009A6495}" sibTransId="{13E4A869-53C2-4FE0-A024-2785274D3CE3}"/>
    <dgm:cxn modelId="{73A0BBAA-3526-40EE-9C51-EAC2A53FBD7D}" type="presOf" srcId="{A74A54EA-A98B-4181-BB05-CD5745D12B04}" destId="{AE942FFB-B8EA-4F1A-978A-1ABD33925D68}" srcOrd="0" destOrd="0" presId="urn:microsoft.com/office/officeart/2008/layout/AlternatingHexagons"/>
    <dgm:cxn modelId="{CAF00EF4-C08E-49A4-BD8B-AB51D0627F8C}" type="presOf" srcId="{13E4A869-53C2-4FE0-A024-2785274D3CE3}" destId="{C761900E-ED06-4093-935B-727287F39817}" srcOrd="0" destOrd="0" presId="urn:microsoft.com/office/officeart/2008/layout/AlternatingHexagons"/>
    <dgm:cxn modelId="{ABD5042B-1E02-46E1-AD41-9FD8C651170A}" type="presOf" srcId="{D95DD20A-0107-474B-8720-E3BAE49D202A}" destId="{77EC2E07-41BC-48EB-BB85-F16D6E00B2C0}" srcOrd="0" destOrd="0" presId="urn:microsoft.com/office/officeart/2008/layout/AlternatingHexagons"/>
    <dgm:cxn modelId="{79226628-60D9-4013-955A-864F9F4CEE9F}" type="presOf" srcId="{849849E3-8788-4D10-9C8A-37616223EBEB}" destId="{7C101932-3C43-4D4D-AF20-257FA7E3F22B}" srcOrd="0" destOrd="0" presId="urn:microsoft.com/office/officeart/2008/layout/AlternatingHexagons"/>
    <dgm:cxn modelId="{00CE368A-095D-4880-B0C6-8F924249C8AF}" type="presOf" srcId="{F84E31DB-345B-4538-9423-211922EFF497}" destId="{1460708B-4759-450B-A7E6-6B665BAE99EC}" srcOrd="0" destOrd="0" presId="urn:microsoft.com/office/officeart/2008/layout/AlternatingHexagons"/>
    <dgm:cxn modelId="{BF06B7E4-AA51-469A-A9F7-E5ACD4EA061B}" type="presParOf" srcId="{AE942FFB-B8EA-4F1A-978A-1ABD33925D68}" destId="{C576E15F-669B-4DB5-B82C-D7CE5F139C76}" srcOrd="0" destOrd="0" presId="urn:microsoft.com/office/officeart/2008/layout/AlternatingHexagons"/>
    <dgm:cxn modelId="{1528EE1B-CFE7-456E-B5B1-17601B34E8A0}" type="presParOf" srcId="{C576E15F-669B-4DB5-B82C-D7CE5F139C76}" destId="{1460708B-4759-450B-A7E6-6B665BAE99EC}" srcOrd="0" destOrd="0" presId="urn:microsoft.com/office/officeart/2008/layout/AlternatingHexagons"/>
    <dgm:cxn modelId="{00BD2348-2574-4537-8EDB-F9C376631E04}" type="presParOf" srcId="{C576E15F-669B-4DB5-B82C-D7CE5F139C76}" destId="{EFA3ADA3-2FAB-4B11-91A4-B86FE0E44960}" srcOrd="1" destOrd="0" presId="urn:microsoft.com/office/officeart/2008/layout/AlternatingHexagons"/>
    <dgm:cxn modelId="{342D3CFD-30A8-40BC-955D-B9AF8FC3A1C2}" type="presParOf" srcId="{C576E15F-669B-4DB5-B82C-D7CE5F139C76}" destId="{F7FBFFB7-555A-4C32-A4B0-D7E1DBDA511B}" srcOrd="2" destOrd="0" presId="urn:microsoft.com/office/officeart/2008/layout/AlternatingHexagons"/>
    <dgm:cxn modelId="{B353F973-E584-439D-8A58-914490AD0B11}" type="presParOf" srcId="{C576E15F-669B-4DB5-B82C-D7CE5F139C76}" destId="{2DC2FA0D-5F1C-462A-B050-86C8047EEF2A}" srcOrd="3" destOrd="0" presId="urn:microsoft.com/office/officeart/2008/layout/AlternatingHexagons"/>
    <dgm:cxn modelId="{6D6BFC51-5AD5-4522-A87A-765EB38D58FA}" type="presParOf" srcId="{C576E15F-669B-4DB5-B82C-D7CE5F139C76}" destId="{C761900E-ED06-4093-935B-727287F39817}" srcOrd="4" destOrd="0" presId="urn:microsoft.com/office/officeart/2008/layout/AlternatingHexagons"/>
    <dgm:cxn modelId="{C391044B-8A40-4122-915B-38CC89E42223}" type="presParOf" srcId="{AE942FFB-B8EA-4F1A-978A-1ABD33925D68}" destId="{47D7189D-E7DB-407F-A583-8AF9B46E661B}" srcOrd="1" destOrd="0" presId="urn:microsoft.com/office/officeart/2008/layout/AlternatingHexagons"/>
    <dgm:cxn modelId="{7E4E9BDD-43B8-443E-8A5D-8885BDCE4F30}" type="presParOf" srcId="{AE942FFB-B8EA-4F1A-978A-1ABD33925D68}" destId="{E8E67BF4-F76C-4AA0-81CF-CEFA49BB99CD}" srcOrd="2" destOrd="0" presId="urn:microsoft.com/office/officeart/2008/layout/AlternatingHexagons"/>
    <dgm:cxn modelId="{72A3F5AE-620B-4174-A09B-D2A4F9EB29C4}" type="presParOf" srcId="{E8E67BF4-F76C-4AA0-81CF-CEFA49BB99CD}" destId="{2C698FB7-CB16-4F09-B040-283DF99CE1E6}" srcOrd="0" destOrd="0" presId="urn:microsoft.com/office/officeart/2008/layout/AlternatingHexagons"/>
    <dgm:cxn modelId="{B4FF15D0-4F39-4538-8AB6-E05D595B46F2}" type="presParOf" srcId="{E8E67BF4-F76C-4AA0-81CF-CEFA49BB99CD}" destId="{1896AB7E-952F-4B27-BFA0-B228215E6659}" srcOrd="1" destOrd="0" presId="urn:microsoft.com/office/officeart/2008/layout/AlternatingHexagons"/>
    <dgm:cxn modelId="{E5E6E698-B72D-447A-BD79-340845EEA4FF}" type="presParOf" srcId="{E8E67BF4-F76C-4AA0-81CF-CEFA49BB99CD}" destId="{079949DC-3A84-4B8E-919D-7DCBFC1D7960}" srcOrd="2" destOrd="0" presId="urn:microsoft.com/office/officeart/2008/layout/AlternatingHexagons"/>
    <dgm:cxn modelId="{15E6AB98-F2D9-4D0C-A3EF-E4A914550798}" type="presParOf" srcId="{E8E67BF4-F76C-4AA0-81CF-CEFA49BB99CD}" destId="{AE5AD28C-8718-442D-9199-D8A86C465038}" srcOrd="3" destOrd="0" presId="urn:microsoft.com/office/officeart/2008/layout/AlternatingHexagons"/>
    <dgm:cxn modelId="{014D6778-C6A8-4721-97ED-5024E12AD898}" type="presParOf" srcId="{E8E67BF4-F76C-4AA0-81CF-CEFA49BB99CD}" destId="{7C101932-3C43-4D4D-AF20-257FA7E3F22B}" srcOrd="4" destOrd="0" presId="urn:microsoft.com/office/officeart/2008/layout/AlternatingHexagons"/>
    <dgm:cxn modelId="{46719A29-0BAF-4429-95D5-8BC2BCEA7856}" type="presParOf" srcId="{AE942FFB-B8EA-4F1A-978A-1ABD33925D68}" destId="{80DF13AB-6A71-4E42-AE96-BEE609D8CE62}" srcOrd="3" destOrd="0" presId="urn:microsoft.com/office/officeart/2008/layout/AlternatingHexagons"/>
    <dgm:cxn modelId="{51AB6605-C1EB-4772-91D9-F04CD4B5C765}" type="presParOf" srcId="{AE942FFB-B8EA-4F1A-978A-1ABD33925D68}" destId="{01B36323-4D2B-4D28-BED2-3C6C9B85A0C8}" srcOrd="4" destOrd="0" presId="urn:microsoft.com/office/officeart/2008/layout/AlternatingHexagons"/>
    <dgm:cxn modelId="{DE0E84B4-6715-4CDA-9DA2-91BC4C05B9C8}" type="presParOf" srcId="{01B36323-4D2B-4D28-BED2-3C6C9B85A0C8}" destId="{D77CE24D-1E41-479F-8946-AAE290F9B761}" srcOrd="0" destOrd="0" presId="urn:microsoft.com/office/officeart/2008/layout/AlternatingHexagons"/>
    <dgm:cxn modelId="{214595D5-23D6-41B0-A4D5-3F92A1683C23}" type="presParOf" srcId="{01B36323-4D2B-4D28-BED2-3C6C9B85A0C8}" destId="{7F60F2CF-5E9B-4DC8-9039-65BC5862871E}" srcOrd="1" destOrd="0" presId="urn:microsoft.com/office/officeart/2008/layout/AlternatingHexagons"/>
    <dgm:cxn modelId="{081ABB84-35D8-4BC6-AF69-311B53B56C1D}" type="presParOf" srcId="{01B36323-4D2B-4D28-BED2-3C6C9B85A0C8}" destId="{6D23FBFE-95C6-4269-AF91-FEB9BEE2975D}" srcOrd="2" destOrd="0" presId="urn:microsoft.com/office/officeart/2008/layout/AlternatingHexagons"/>
    <dgm:cxn modelId="{47C66345-9319-468A-868E-2250D54A4E81}" type="presParOf" srcId="{01B36323-4D2B-4D28-BED2-3C6C9B85A0C8}" destId="{9742268C-AD20-407A-BCE9-D48CCC132775}" srcOrd="3" destOrd="0" presId="urn:microsoft.com/office/officeart/2008/layout/AlternatingHexagons"/>
    <dgm:cxn modelId="{8323413D-9719-4732-ACE5-6301B31A103E}" type="presParOf" srcId="{01B36323-4D2B-4D28-BED2-3C6C9B85A0C8}" destId="{7E0FC8C3-8A5D-44CE-9890-092E689940C5}" srcOrd="4" destOrd="0" presId="urn:microsoft.com/office/officeart/2008/layout/AlternatingHexagons"/>
    <dgm:cxn modelId="{7253F31E-AA10-4563-B66F-033225CD1D45}" type="presParOf" srcId="{AE942FFB-B8EA-4F1A-978A-1ABD33925D68}" destId="{DA29C7E2-A748-48A9-B2BF-0422C9233FC0}" srcOrd="5" destOrd="0" presId="urn:microsoft.com/office/officeart/2008/layout/AlternatingHexagons"/>
    <dgm:cxn modelId="{EC74FDB1-EC80-4C55-B72D-996C80468960}" type="presParOf" srcId="{AE942FFB-B8EA-4F1A-978A-1ABD33925D68}" destId="{EB3CDA9D-E594-469A-A3C8-A25FEE6BD020}" srcOrd="6" destOrd="0" presId="urn:microsoft.com/office/officeart/2008/layout/AlternatingHexagons"/>
    <dgm:cxn modelId="{2DBF8FA5-C6E2-44C2-9EDD-C8112C336DD5}" type="presParOf" srcId="{EB3CDA9D-E594-469A-A3C8-A25FEE6BD020}" destId="{77EC2E07-41BC-48EB-BB85-F16D6E00B2C0}" srcOrd="0" destOrd="0" presId="urn:microsoft.com/office/officeart/2008/layout/AlternatingHexagons"/>
    <dgm:cxn modelId="{49DFD69D-DCDD-4B15-BA40-C083E65F5435}" type="presParOf" srcId="{EB3CDA9D-E594-469A-A3C8-A25FEE6BD020}" destId="{976AFE75-73B5-4A38-905C-0138B909C7E5}" srcOrd="1" destOrd="0" presId="urn:microsoft.com/office/officeart/2008/layout/AlternatingHexagons"/>
    <dgm:cxn modelId="{A6872D09-C0CA-4354-84C9-00AE1127FEB0}" type="presParOf" srcId="{EB3CDA9D-E594-469A-A3C8-A25FEE6BD020}" destId="{E719C64E-3C44-4C75-B1ED-2F4D24A4D28F}" srcOrd="2" destOrd="0" presId="urn:microsoft.com/office/officeart/2008/layout/AlternatingHexagons"/>
    <dgm:cxn modelId="{7493F03A-D3C9-4456-A4BC-FB3017A1CD33}" type="presParOf" srcId="{EB3CDA9D-E594-469A-A3C8-A25FEE6BD020}" destId="{A380C977-A67C-4EE8-9A4A-A3FA5A399FA9}" srcOrd="3" destOrd="0" presId="urn:microsoft.com/office/officeart/2008/layout/AlternatingHexagons"/>
    <dgm:cxn modelId="{E7608A0E-2B7C-4C3D-B5EA-1E775C324AFC}" type="presParOf" srcId="{EB3CDA9D-E594-469A-A3C8-A25FEE6BD020}" destId="{00DA089C-6E61-42F0-927A-AF162FAC5A1C}"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9073957-15EF-410E-965A-394ECB63B8B5}" type="doc">
      <dgm:prSet loTypeId="urn:microsoft.com/office/officeart/2005/8/layout/radial4" loCatId="relationship" qsTypeId="urn:microsoft.com/office/officeart/2005/8/quickstyle/3d7" qsCatId="3D" csTypeId="urn:microsoft.com/office/officeart/2005/8/colors/accent1_2" csCatId="accent1" phldr="1"/>
      <dgm:spPr/>
    </dgm:pt>
    <dgm:pt modelId="{0B1DFD18-7C87-41D5-9965-36D93E6052D4}">
      <dgm:prSet phldrT="[Text]"/>
      <dgm:spPr/>
      <dgm:t>
        <a:bodyPr/>
        <a:lstStyle/>
        <a:p>
          <a:r>
            <a:rPr lang="fa-IR" dirty="0" smtClean="0">
              <a:cs typeface="B Titr" pitchFamily="2" charset="-78"/>
            </a:rPr>
            <a:t>نظام ارتقا</a:t>
          </a:r>
          <a:endParaRPr lang="en-US" dirty="0">
            <a:cs typeface="B Titr" pitchFamily="2" charset="-78"/>
          </a:endParaRPr>
        </a:p>
      </dgm:t>
    </dgm:pt>
    <dgm:pt modelId="{333BF959-5251-45D9-B9FB-A26FBAB9C89D}" type="parTrans" cxnId="{05F14B39-D889-4E93-86AA-04E47B542B74}">
      <dgm:prSet/>
      <dgm:spPr>
        <a:ln>
          <a:solidFill>
            <a:srgbClr val="FF0000"/>
          </a:solidFill>
        </a:ln>
      </dgm:spPr>
      <dgm:t>
        <a:bodyPr/>
        <a:lstStyle/>
        <a:p>
          <a:endParaRPr lang="en-US"/>
        </a:p>
      </dgm:t>
    </dgm:pt>
    <dgm:pt modelId="{38B1A598-B601-4BC7-809D-2FD3169DB38E}" type="sibTrans" cxnId="{05F14B39-D889-4E93-86AA-04E47B542B74}">
      <dgm:prSet/>
      <dgm:spPr/>
      <dgm:t>
        <a:bodyPr/>
        <a:lstStyle/>
        <a:p>
          <a:endParaRPr lang="en-US"/>
        </a:p>
      </dgm:t>
    </dgm:pt>
    <dgm:pt modelId="{9A966C92-C60F-4434-AD39-83B831124A24}">
      <dgm:prSet custT="1"/>
      <dgm:spPr>
        <a:ln>
          <a:solidFill>
            <a:srgbClr val="FF0000"/>
          </a:solidFill>
        </a:ln>
        <a:effectLst/>
        <a:sp3d extrusionH="50600" prstMaterial="plastic">
          <a:bevelB w="80600" h="80600" prst="relaxedInset"/>
        </a:sp3d>
      </dgm:spPr>
      <dgm:t>
        <a:bodyPr/>
        <a:lstStyle/>
        <a:p>
          <a:r>
            <a:rPr lang="en-US" sz="3600" b="1" dirty="0" smtClean="0">
              <a:effectLst>
                <a:outerShdw blurRad="38100" dist="38100" dir="2700000" algn="tl">
                  <a:srgbClr val="000000">
                    <a:alpha val="43137"/>
                  </a:srgbClr>
                </a:outerShdw>
              </a:effectLst>
              <a:cs typeface="B Nazanin" pitchFamily="2" charset="-78"/>
            </a:rPr>
            <a:t>PEM</a:t>
          </a:r>
          <a:endParaRPr lang="en-US" sz="3600" b="1" dirty="0">
            <a:effectLst>
              <a:outerShdw blurRad="38100" dist="38100" dir="2700000" algn="tl">
                <a:srgbClr val="000000">
                  <a:alpha val="43137"/>
                </a:srgbClr>
              </a:outerShdw>
            </a:effectLst>
            <a:cs typeface="B Nazanin" pitchFamily="2" charset="-78"/>
          </a:endParaRPr>
        </a:p>
      </dgm:t>
    </dgm:pt>
    <dgm:pt modelId="{6274FEC0-CD8E-4EB0-A517-6030FDE27197}" type="parTrans" cxnId="{CAC9B9CD-87AF-4B5A-BB0D-9D143325A471}">
      <dgm:prSet/>
      <dgm:spPr/>
      <dgm:t>
        <a:bodyPr/>
        <a:lstStyle/>
        <a:p>
          <a:endParaRPr lang="en-US"/>
        </a:p>
      </dgm:t>
    </dgm:pt>
    <dgm:pt modelId="{1DC25346-1875-4231-860B-CFD3B0EE9E21}" type="sibTrans" cxnId="{CAC9B9CD-87AF-4B5A-BB0D-9D143325A471}">
      <dgm:prSet/>
      <dgm:spPr/>
      <dgm:t>
        <a:bodyPr/>
        <a:lstStyle/>
        <a:p>
          <a:endParaRPr lang="en-US"/>
        </a:p>
      </dgm:t>
    </dgm:pt>
    <dgm:pt modelId="{6821CB1C-47C1-4A2A-9839-B733A287C74B}">
      <dgm:prSet phldrT="[Text]"/>
      <dgm:spPr/>
      <dgm:t>
        <a:bodyPr/>
        <a:lstStyle/>
        <a:p>
          <a:pPr rtl="1"/>
          <a:r>
            <a:rPr lang="fa-IR" dirty="0" smtClean="0">
              <a:cs typeface="B Titr" pitchFamily="2" charset="-78"/>
            </a:rPr>
            <a:t>نظام آموزش و توسعه</a:t>
          </a:r>
          <a:endParaRPr lang="en-US" dirty="0" smtClean="0">
            <a:cs typeface="B Titr" pitchFamily="2" charset="-78"/>
          </a:endParaRPr>
        </a:p>
      </dgm:t>
    </dgm:pt>
    <dgm:pt modelId="{C74FB71D-ED53-4C4A-929A-E9802E3248E3}" type="parTrans" cxnId="{A6440317-265C-48B2-B9C2-1500761FEB80}">
      <dgm:prSet/>
      <dgm:spPr>
        <a:ln>
          <a:solidFill>
            <a:srgbClr val="FF0000"/>
          </a:solidFill>
        </a:ln>
      </dgm:spPr>
      <dgm:t>
        <a:bodyPr/>
        <a:lstStyle/>
        <a:p>
          <a:endParaRPr lang="en-US"/>
        </a:p>
      </dgm:t>
    </dgm:pt>
    <dgm:pt modelId="{23649CD2-9325-4C52-BBEF-87F5EB1D9FF7}" type="sibTrans" cxnId="{A6440317-265C-48B2-B9C2-1500761FEB80}">
      <dgm:prSet/>
      <dgm:spPr/>
      <dgm:t>
        <a:bodyPr/>
        <a:lstStyle/>
        <a:p>
          <a:endParaRPr lang="en-US"/>
        </a:p>
      </dgm:t>
    </dgm:pt>
    <dgm:pt modelId="{81A15882-8061-4191-BEED-A82B3061C57C}">
      <dgm:prSet phldrT="[Text]"/>
      <dgm:spPr/>
      <dgm:t>
        <a:bodyPr/>
        <a:lstStyle/>
        <a:p>
          <a:pPr rtl="1"/>
          <a:r>
            <a:rPr lang="fa-IR" dirty="0" smtClean="0">
              <a:cs typeface="B Titr" pitchFamily="2" charset="-78"/>
            </a:rPr>
            <a:t>خدمات عمومي و امور رفاهی</a:t>
          </a:r>
          <a:endParaRPr lang="en-US" dirty="0" smtClean="0">
            <a:cs typeface="B Titr" pitchFamily="2" charset="-78"/>
          </a:endParaRPr>
        </a:p>
      </dgm:t>
    </dgm:pt>
    <dgm:pt modelId="{37E0E7A9-9278-416D-8555-77001DEAD79C}" type="parTrans" cxnId="{CF50491B-C4BC-4385-8880-4432BEF8C997}">
      <dgm:prSet/>
      <dgm:spPr>
        <a:ln>
          <a:solidFill>
            <a:srgbClr val="FF0000"/>
          </a:solidFill>
        </a:ln>
      </dgm:spPr>
      <dgm:t>
        <a:bodyPr/>
        <a:lstStyle/>
        <a:p>
          <a:endParaRPr lang="en-US"/>
        </a:p>
      </dgm:t>
    </dgm:pt>
    <dgm:pt modelId="{48410FBF-B96D-496A-9CD5-AD360F63DD39}" type="sibTrans" cxnId="{CF50491B-C4BC-4385-8880-4432BEF8C997}">
      <dgm:prSet/>
      <dgm:spPr/>
      <dgm:t>
        <a:bodyPr/>
        <a:lstStyle/>
        <a:p>
          <a:endParaRPr lang="en-US"/>
        </a:p>
      </dgm:t>
    </dgm:pt>
    <dgm:pt modelId="{C7193967-F14D-44B4-A8E0-05DB2702FE24}">
      <dgm:prSet phldrT="[Text]"/>
      <dgm:spPr/>
      <dgm:t>
        <a:bodyPr/>
        <a:lstStyle/>
        <a:p>
          <a:r>
            <a:rPr lang="fa-IR" dirty="0" smtClean="0">
              <a:cs typeface="B Titr" pitchFamily="2" charset="-78"/>
            </a:rPr>
            <a:t>نظام تشویق و قدردانی</a:t>
          </a:r>
          <a:endParaRPr lang="en-US" dirty="0">
            <a:cs typeface="B Titr" pitchFamily="2" charset="-78"/>
          </a:endParaRPr>
        </a:p>
      </dgm:t>
    </dgm:pt>
    <dgm:pt modelId="{3545F98E-93B6-4646-9125-C8E328E405B4}" type="parTrans" cxnId="{ED7B7693-4765-4617-A568-455B772BA04E}">
      <dgm:prSet/>
      <dgm:spPr>
        <a:ln>
          <a:solidFill>
            <a:srgbClr val="FF0000"/>
          </a:solidFill>
        </a:ln>
      </dgm:spPr>
      <dgm:t>
        <a:bodyPr/>
        <a:lstStyle/>
        <a:p>
          <a:endParaRPr lang="en-US"/>
        </a:p>
      </dgm:t>
    </dgm:pt>
    <dgm:pt modelId="{1C396502-ACE6-42BC-9ED0-D47DC5A7EA6B}" type="sibTrans" cxnId="{ED7B7693-4765-4617-A568-455B772BA04E}">
      <dgm:prSet/>
      <dgm:spPr/>
      <dgm:t>
        <a:bodyPr/>
        <a:lstStyle/>
        <a:p>
          <a:endParaRPr lang="en-US"/>
        </a:p>
      </dgm:t>
    </dgm:pt>
    <dgm:pt modelId="{4E484B90-B14E-4ECC-881F-99D3BED16175}">
      <dgm:prSet phldrT="[Text]"/>
      <dgm:spPr/>
      <dgm:t>
        <a:bodyPr/>
        <a:lstStyle/>
        <a:p>
          <a:pPr algn="ctr"/>
          <a:r>
            <a:rPr lang="fa-IR" dirty="0" smtClean="0">
              <a:cs typeface="B Titr" pitchFamily="2" charset="-78"/>
            </a:rPr>
            <a:t>نظام پاداش</a:t>
          </a:r>
          <a:endParaRPr lang="en-US" dirty="0">
            <a:cs typeface="B Titr" pitchFamily="2" charset="-78"/>
          </a:endParaRPr>
        </a:p>
      </dgm:t>
    </dgm:pt>
    <dgm:pt modelId="{B4C9CE09-125B-4C50-B1AB-01AB845692B8}" type="parTrans" cxnId="{8488733D-AB91-4EE7-BDBB-1EF9BE48802F}">
      <dgm:prSet/>
      <dgm:spPr>
        <a:ln>
          <a:solidFill>
            <a:srgbClr val="FF0000"/>
          </a:solidFill>
        </a:ln>
      </dgm:spPr>
      <dgm:t>
        <a:bodyPr/>
        <a:lstStyle/>
        <a:p>
          <a:endParaRPr lang="en-US"/>
        </a:p>
      </dgm:t>
    </dgm:pt>
    <dgm:pt modelId="{D09910E1-DBE3-47E8-B1CF-2046EEAF377A}" type="sibTrans" cxnId="{8488733D-AB91-4EE7-BDBB-1EF9BE48802F}">
      <dgm:prSet/>
      <dgm:spPr/>
      <dgm:t>
        <a:bodyPr/>
        <a:lstStyle/>
        <a:p>
          <a:endParaRPr lang="en-US"/>
        </a:p>
      </dgm:t>
    </dgm:pt>
    <dgm:pt modelId="{318F2B2D-9D66-48D0-B099-E22BF3ACE8C8}">
      <dgm:prSet phldrT="[Text]"/>
      <dgm:spPr/>
      <dgm:t>
        <a:bodyPr/>
        <a:lstStyle/>
        <a:p>
          <a:pPr rtl="1"/>
          <a:r>
            <a:rPr lang="fa-IR" dirty="0" smtClean="0">
              <a:cs typeface="B Titr" pitchFamily="2" charset="-78"/>
            </a:rPr>
            <a:t>نظام حقوق و دستمزد</a:t>
          </a:r>
          <a:endParaRPr lang="en-US" dirty="0">
            <a:cs typeface="B Titr" pitchFamily="2" charset="-78"/>
          </a:endParaRPr>
        </a:p>
      </dgm:t>
    </dgm:pt>
    <dgm:pt modelId="{4A300FE1-CE01-4A2C-8F2C-022D09E3842B}" type="parTrans" cxnId="{11B9B3ED-9B3C-4FA0-B54B-2E4C0DA6D459}">
      <dgm:prSet/>
      <dgm:spPr>
        <a:ln>
          <a:solidFill>
            <a:srgbClr val="FF0000"/>
          </a:solidFill>
        </a:ln>
      </dgm:spPr>
      <dgm:t>
        <a:bodyPr/>
        <a:lstStyle/>
        <a:p>
          <a:endParaRPr lang="en-US"/>
        </a:p>
      </dgm:t>
    </dgm:pt>
    <dgm:pt modelId="{8C936810-BDBC-46AC-81DC-A3F60D189701}" type="sibTrans" cxnId="{11B9B3ED-9B3C-4FA0-B54B-2E4C0DA6D459}">
      <dgm:prSet/>
      <dgm:spPr/>
      <dgm:t>
        <a:bodyPr/>
        <a:lstStyle/>
        <a:p>
          <a:endParaRPr lang="en-US"/>
        </a:p>
      </dgm:t>
    </dgm:pt>
    <dgm:pt modelId="{0C7B28FA-7C4F-48AB-9EDC-CED21878C379}">
      <dgm:prSet phldrT="[Text]"/>
      <dgm:spPr/>
      <dgm:t>
        <a:bodyPr/>
        <a:lstStyle/>
        <a:p>
          <a:pPr rtl="1"/>
          <a:r>
            <a:rPr lang="fa-IR" dirty="0" smtClean="0">
              <a:cs typeface="B Titr" pitchFamily="2" charset="-78"/>
            </a:rPr>
            <a:t>قرارداد کار و انتصاب</a:t>
          </a:r>
          <a:endParaRPr lang="en-US" dirty="0">
            <a:cs typeface="B Titr" pitchFamily="2" charset="-78"/>
          </a:endParaRPr>
        </a:p>
      </dgm:t>
    </dgm:pt>
    <dgm:pt modelId="{60A4E01B-5755-4A9A-A340-C040C422465C}" type="parTrans" cxnId="{E33E8BC1-4584-4DCE-8238-C9DFCA666A0B}">
      <dgm:prSet/>
      <dgm:spPr>
        <a:ln>
          <a:solidFill>
            <a:srgbClr val="FF0000"/>
          </a:solidFill>
        </a:ln>
      </dgm:spPr>
      <dgm:t>
        <a:bodyPr/>
        <a:lstStyle/>
        <a:p>
          <a:endParaRPr lang="en-US"/>
        </a:p>
      </dgm:t>
    </dgm:pt>
    <dgm:pt modelId="{0546B050-BBE7-4B68-A54E-40C4B16B1723}" type="sibTrans" cxnId="{E33E8BC1-4584-4DCE-8238-C9DFCA666A0B}">
      <dgm:prSet/>
      <dgm:spPr/>
      <dgm:t>
        <a:bodyPr/>
        <a:lstStyle/>
        <a:p>
          <a:endParaRPr lang="en-US"/>
        </a:p>
      </dgm:t>
    </dgm:pt>
    <dgm:pt modelId="{FFB81034-33C3-4AD4-A0CB-57DB445FAC97}">
      <dgm:prSet phldrT="[Text]"/>
      <dgm:spPr/>
      <dgm:t>
        <a:bodyPr/>
        <a:lstStyle/>
        <a:p>
          <a:pPr rtl="1"/>
          <a:r>
            <a:rPr lang="fa-IR" dirty="0" smtClean="0">
              <a:cs typeface="B Titr" pitchFamily="2" charset="-78"/>
            </a:rPr>
            <a:t>نظام جذب و استخدام</a:t>
          </a:r>
          <a:endParaRPr lang="en-US" dirty="0" smtClean="0">
            <a:cs typeface="B Titr" pitchFamily="2" charset="-78"/>
          </a:endParaRPr>
        </a:p>
      </dgm:t>
    </dgm:pt>
    <dgm:pt modelId="{9E8FF14B-93C6-4B38-9929-6CA8F8E5B1DB}" type="parTrans" cxnId="{B096B642-27CD-4C6A-8DFA-02607A846925}">
      <dgm:prSet/>
      <dgm:spPr>
        <a:ln>
          <a:solidFill>
            <a:srgbClr val="FF0000"/>
          </a:solidFill>
        </a:ln>
      </dgm:spPr>
      <dgm:t>
        <a:bodyPr/>
        <a:lstStyle/>
        <a:p>
          <a:endParaRPr lang="en-US"/>
        </a:p>
      </dgm:t>
    </dgm:pt>
    <dgm:pt modelId="{4C57870B-0BB4-4F70-B585-00F56C580CD9}" type="sibTrans" cxnId="{B096B642-27CD-4C6A-8DFA-02607A846925}">
      <dgm:prSet/>
      <dgm:spPr/>
      <dgm:t>
        <a:bodyPr/>
        <a:lstStyle/>
        <a:p>
          <a:endParaRPr lang="en-US"/>
        </a:p>
      </dgm:t>
    </dgm:pt>
    <dgm:pt modelId="{43606DF9-57C2-4A40-85CD-A6327AF101FC}">
      <dgm:prSet/>
      <dgm:spPr/>
      <dgm:t>
        <a:bodyPr/>
        <a:lstStyle/>
        <a:p>
          <a:pPr rtl="1"/>
          <a:r>
            <a:rPr lang="fa-IR" dirty="0" smtClean="0">
              <a:cs typeface="B Titr" pitchFamily="2" charset="-78"/>
            </a:rPr>
            <a:t>نظام جانشين پروري</a:t>
          </a:r>
        </a:p>
      </dgm:t>
    </dgm:pt>
    <dgm:pt modelId="{A09C9BB6-3625-4ECC-A400-F335FC00DA86}" type="parTrans" cxnId="{5CA94C3B-33D9-4A42-AB23-F61596F9CF03}">
      <dgm:prSet/>
      <dgm:spPr/>
      <dgm:t>
        <a:bodyPr/>
        <a:lstStyle/>
        <a:p>
          <a:pPr rtl="1"/>
          <a:endParaRPr lang="fa-IR"/>
        </a:p>
      </dgm:t>
    </dgm:pt>
    <dgm:pt modelId="{BD2C8988-8F6C-405D-86EF-0F206A0CE619}" type="sibTrans" cxnId="{5CA94C3B-33D9-4A42-AB23-F61596F9CF03}">
      <dgm:prSet/>
      <dgm:spPr/>
      <dgm:t>
        <a:bodyPr/>
        <a:lstStyle/>
        <a:p>
          <a:pPr rtl="1"/>
          <a:endParaRPr lang="fa-IR"/>
        </a:p>
      </dgm:t>
    </dgm:pt>
    <dgm:pt modelId="{F03C4C71-5AC1-456B-B656-C1BD7042D16B}">
      <dgm:prSet/>
      <dgm:spPr/>
      <dgm:t>
        <a:bodyPr/>
        <a:lstStyle/>
        <a:p>
          <a:pPr rtl="1"/>
          <a:r>
            <a:rPr lang="fa-IR" dirty="0" smtClean="0">
              <a:cs typeface="B Titr" pitchFamily="2" charset="-78"/>
            </a:rPr>
            <a:t>انتخاب بهره ور نمونه</a:t>
          </a:r>
        </a:p>
      </dgm:t>
    </dgm:pt>
    <dgm:pt modelId="{38761BA0-254B-4E0C-8437-09E678E94BD6}" type="parTrans" cxnId="{07A3B9AD-0C15-419B-9F18-B251A43B2C0D}">
      <dgm:prSet/>
      <dgm:spPr/>
      <dgm:t>
        <a:bodyPr/>
        <a:lstStyle/>
        <a:p>
          <a:pPr rtl="1"/>
          <a:endParaRPr lang="fa-IR"/>
        </a:p>
      </dgm:t>
    </dgm:pt>
    <dgm:pt modelId="{9ABB8725-900C-4907-A13B-B5FEAD601125}" type="sibTrans" cxnId="{07A3B9AD-0C15-419B-9F18-B251A43B2C0D}">
      <dgm:prSet/>
      <dgm:spPr/>
      <dgm:t>
        <a:bodyPr/>
        <a:lstStyle/>
        <a:p>
          <a:pPr rtl="1"/>
          <a:endParaRPr lang="fa-IR"/>
        </a:p>
      </dgm:t>
    </dgm:pt>
    <dgm:pt modelId="{98EF86C7-A090-4BFD-8160-C3BE5ED55143}" type="pres">
      <dgm:prSet presAssocID="{99073957-15EF-410E-965A-394ECB63B8B5}" presName="cycle" presStyleCnt="0">
        <dgm:presLayoutVars>
          <dgm:chMax val="1"/>
          <dgm:dir/>
          <dgm:animLvl val="ctr"/>
          <dgm:resizeHandles val="exact"/>
        </dgm:presLayoutVars>
      </dgm:prSet>
      <dgm:spPr/>
    </dgm:pt>
    <dgm:pt modelId="{FA50B119-0D92-46D8-97B0-37330FE98C91}" type="pres">
      <dgm:prSet presAssocID="{9A966C92-C60F-4434-AD39-83B831124A24}" presName="centerShape" presStyleLbl="node0" presStyleIdx="0" presStyleCnt="1"/>
      <dgm:spPr>
        <a:prstGeom prst="flowChartMultidocument">
          <a:avLst/>
        </a:prstGeom>
      </dgm:spPr>
      <dgm:t>
        <a:bodyPr/>
        <a:lstStyle/>
        <a:p>
          <a:endParaRPr lang="en-US"/>
        </a:p>
      </dgm:t>
    </dgm:pt>
    <dgm:pt modelId="{3C0CFD83-B142-4601-A6D4-2A5C2C7F8FA8}" type="pres">
      <dgm:prSet presAssocID="{A09C9BB6-3625-4ECC-A400-F335FC00DA86}" presName="parTrans" presStyleLbl="bgSibTrans2D1" presStyleIdx="0" presStyleCnt="10"/>
      <dgm:spPr/>
      <dgm:t>
        <a:bodyPr/>
        <a:lstStyle/>
        <a:p>
          <a:pPr rtl="1"/>
          <a:endParaRPr lang="fa-IR"/>
        </a:p>
      </dgm:t>
    </dgm:pt>
    <dgm:pt modelId="{B262EC7D-9EF6-4307-A295-CC349FAD0010}" type="pres">
      <dgm:prSet presAssocID="{43606DF9-57C2-4A40-85CD-A6327AF101FC}" presName="node" presStyleLbl="node1" presStyleIdx="0" presStyleCnt="10">
        <dgm:presLayoutVars>
          <dgm:bulletEnabled val="1"/>
        </dgm:presLayoutVars>
      </dgm:prSet>
      <dgm:spPr/>
      <dgm:t>
        <a:bodyPr/>
        <a:lstStyle/>
        <a:p>
          <a:pPr rtl="1"/>
          <a:endParaRPr lang="fa-IR"/>
        </a:p>
      </dgm:t>
    </dgm:pt>
    <dgm:pt modelId="{E503B0D5-2F9F-4907-AF94-3FACEC6DA936}" type="pres">
      <dgm:prSet presAssocID="{C74FB71D-ED53-4C4A-929A-E9802E3248E3}" presName="parTrans" presStyleLbl="bgSibTrans2D1" presStyleIdx="1" presStyleCnt="10"/>
      <dgm:spPr/>
      <dgm:t>
        <a:bodyPr/>
        <a:lstStyle/>
        <a:p>
          <a:endParaRPr lang="en-US"/>
        </a:p>
      </dgm:t>
    </dgm:pt>
    <dgm:pt modelId="{3BAB5C0E-C18A-43A4-A7D7-6B1BD874237B}" type="pres">
      <dgm:prSet presAssocID="{6821CB1C-47C1-4A2A-9839-B733A287C74B}" presName="node" presStyleLbl="node1" presStyleIdx="1" presStyleCnt="10">
        <dgm:presLayoutVars>
          <dgm:bulletEnabled val="1"/>
        </dgm:presLayoutVars>
      </dgm:prSet>
      <dgm:spPr/>
      <dgm:t>
        <a:bodyPr/>
        <a:lstStyle/>
        <a:p>
          <a:endParaRPr lang="en-US"/>
        </a:p>
      </dgm:t>
    </dgm:pt>
    <dgm:pt modelId="{763D8679-25CB-47CB-B617-64FFA6579AD4}" type="pres">
      <dgm:prSet presAssocID="{37E0E7A9-9278-416D-8555-77001DEAD79C}" presName="parTrans" presStyleLbl="bgSibTrans2D1" presStyleIdx="2" presStyleCnt="10"/>
      <dgm:spPr/>
      <dgm:t>
        <a:bodyPr/>
        <a:lstStyle/>
        <a:p>
          <a:endParaRPr lang="en-US"/>
        </a:p>
      </dgm:t>
    </dgm:pt>
    <dgm:pt modelId="{2F3E657F-59B5-4ABE-BBE8-1BD63C8EC4C6}" type="pres">
      <dgm:prSet presAssocID="{81A15882-8061-4191-BEED-A82B3061C57C}" presName="node" presStyleLbl="node1" presStyleIdx="2" presStyleCnt="10">
        <dgm:presLayoutVars>
          <dgm:bulletEnabled val="1"/>
        </dgm:presLayoutVars>
      </dgm:prSet>
      <dgm:spPr/>
      <dgm:t>
        <a:bodyPr/>
        <a:lstStyle/>
        <a:p>
          <a:endParaRPr lang="en-US"/>
        </a:p>
      </dgm:t>
    </dgm:pt>
    <dgm:pt modelId="{FA9BC10C-1D63-48ED-AC21-E2DB17A3783F}" type="pres">
      <dgm:prSet presAssocID="{38761BA0-254B-4E0C-8437-09E678E94BD6}" presName="parTrans" presStyleLbl="bgSibTrans2D1" presStyleIdx="3" presStyleCnt="10"/>
      <dgm:spPr/>
      <dgm:t>
        <a:bodyPr/>
        <a:lstStyle/>
        <a:p>
          <a:pPr rtl="1"/>
          <a:endParaRPr lang="fa-IR"/>
        </a:p>
      </dgm:t>
    </dgm:pt>
    <dgm:pt modelId="{D70876EB-8075-4974-8207-2AE328CCF8E0}" type="pres">
      <dgm:prSet presAssocID="{F03C4C71-5AC1-456B-B656-C1BD7042D16B}" presName="node" presStyleLbl="node1" presStyleIdx="3" presStyleCnt="10">
        <dgm:presLayoutVars>
          <dgm:bulletEnabled val="1"/>
        </dgm:presLayoutVars>
      </dgm:prSet>
      <dgm:spPr/>
      <dgm:t>
        <a:bodyPr/>
        <a:lstStyle/>
        <a:p>
          <a:pPr rtl="1"/>
          <a:endParaRPr lang="fa-IR"/>
        </a:p>
      </dgm:t>
    </dgm:pt>
    <dgm:pt modelId="{204033EF-5309-4F49-A432-FD3B9B19771B}" type="pres">
      <dgm:prSet presAssocID="{3545F98E-93B6-4646-9125-C8E328E405B4}" presName="parTrans" presStyleLbl="bgSibTrans2D1" presStyleIdx="4" presStyleCnt="10"/>
      <dgm:spPr/>
      <dgm:t>
        <a:bodyPr/>
        <a:lstStyle/>
        <a:p>
          <a:endParaRPr lang="en-US"/>
        </a:p>
      </dgm:t>
    </dgm:pt>
    <dgm:pt modelId="{508CC39D-D120-4F27-8335-BEC2C808ED1D}" type="pres">
      <dgm:prSet presAssocID="{C7193967-F14D-44B4-A8E0-05DB2702FE24}" presName="node" presStyleLbl="node1" presStyleIdx="4" presStyleCnt="10">
        <dgm:presLayoutVars>
          <dgm:bulletEnabled val="1"/>
        </dgm:presLayoutVars>
      </dgm:prSet>
      <dgm:spPr/>
      <dgm:t>
        <a:bodyPr/>
        <a:lstStyle/>
        <a:p>
          <a:endParaRPr lang="en-US"/>
        </a:p>
      </dgm:t>
    </dgm:pt>
    <dgm:pt modelId="{FFEE9F1D-DD99-4D38-83E7-D785189C661C}" type="pres">
      <dgm:prSet presAssocID="{B4C9CE09-125B-4C50-B1AB-01AB845692B8}" presName="parTrans" presStyleLbl="bgSibTrans2D1" presStyleIdx="5" presStyleCnt="10"/>
      <dgm:spPr/>
      <dgm:t>
        <a:bodyPr/>
        <a:lstStyle/>
        <a:p>
          <a:endParaRPr lang="en-US"/>
        </a:p>
      </dgm:t>
    </dgm:pt>
    <dgm:pt modelId="{D54B25F7-CAF8-4876-A689-031AB628F675}" type="pres">
      <dgm:prSet presAssocID="{4E484B90-B14E-4ECC-881F-99D3BED16175}" presName="node" presStyleLbl="node1" presStyleIdx="5" presStyleCnt="10">
        <dgm:presLayoutVars>
          <dgm:bulletEnabled val="1"/>
        </dgm:presLayoutVars>
      </dgm:prSet>
      <dgm:spPr/>
      <dgm:t>
        <a:bodyPr/>
        <a:lstStyle/>
        <a:p>
          <a:endParaRPr lang="en-US"/>
        </a:p>
      </dgm:t>
    </dgm:pt>
    <dgm:pt modelId="{E8FF127F-423F-4E5E-B6C2-D6B7C99B6DF2}" type="pres">
      <dgm:prSet presAssocID="{4A300FE1-CE01-4A2C-8F2C-022D09E3842B}" presName="parTrans" presStyleLbl="bgSibTrans2D1" presStyleIdx="6" presStyleCnt="10"/>
      <dgm:spPr/>
      <dgm:t>
        <a:bodyPr/>
        <a:lstStyle/>
        <a:p>
          <a:endParaRPr lang="en-US"/>
        </a:p>
      </dgm:t>
    </dgm:pt>
    <dgm:pt modelId="{6C1DB083-5748-44AE-8440-FE80B740CCFA}" type="pres">
      <dgm:prSet presAssocID="{318F2B2D-9D66-48D0-B099-E22BF3ACE8C8}" presName="node" presStyleLbl="node1" presStyleIdx="6" presStyleCnt="10" custRadScaleRad="98630" custRadScaleInc="7327">
        <dgm:presLayoutVars>
          <dgm:bulletEnabled val="1"/>
        </dgm:presLayoutVars>
      </dgm:prSet>
      <dgm:spPr/>
      <dgm:t>
        <a:bodyPr/>
        <a:lstStyle/>
        <a:p>
          <a:endParaRPr lang="en-US"/>
        </a:p>
      </dgm:t>
    </dgm:pt>
    <dgm:pt modelId="{F689A22A-5613-4267-AFD7-0E70DA35480D}" type="pres">
      <dgm:prSet presAssocID="{333BF959-5251-45D9-B9FB-A26FBAB9C89D}" presName="parTrans" presStyleLbl="bgSibTrans2D1" presStyleIdx="7" presStyleCnt="10"/>
      <dgm:spPr/>
      <dgm:t>
        <a:bodyPr/>
        <a:lstStyle/>
        <a:p>
          <a:endParaRPr lang="en-US"/>
        </a:p>
      </dgm:t>
    </dgm:pt>
    <dgm:pt modelId="{0522DF7D-723E-4F75-8C46-286504C7A116}" type="pres">
      <dgm:prSet presAssocID="{0B1DFD18-7C87-41D5-9965-36D93E6052D4}" presName="node" presStyleLbl="node1" presStyleIdx="7" presStyleCnt="10">
        <dgm:presLayoutVars>
          <dgm:bulletEnabled val="1"/>
        </dgm:presLayoutVars>
      </dgm:prSet>
      <dgm:spPr/>
      <dgm:t>
        <a:bodyPr/>
        <a:lstStyle/>
        <a:p>
          <a:endParaRPr lang="en-US"/>
        </a:p>
      </dgm:t>
    </dgm:pt>
    <dgm:pt modelId="{0F4D08F5-D54C-4D8A-994F-523074073578}" type="pres">
      <dgm:prSet presAssocID="{60A4E01B-5755-4A9A-A340-C040C422465C}" presName="parTrans" presStyleLbl="bgSibTrans2D1" presStyleIdx="8" presStyleCnt="10"/>
      <dgm:spPr/>
      <dgm:t>
        <a:bodyPr/>
        <a:lstStyle/>
        <a:p>
          <a:endParaRPr lang="en-US"/>
        </a:p>
      </dgm:t>
    </dgm:pt>
    <dgm:pt modelId="{C4010A5D-BF57-4896-A9EF-FB6A74719F9A}" type="pres">
      <dgm:prSet presAssocID="{0C7B28FA-7C4F-48AB-9EDC-CED21878C379}" presName="node" presStyleLbl="node1" presStyleIdx="8" presStyleCnt="10" custRadScaleRad="99848" custRadScaleInc="-1282">
        <dgm:presLayoutVars>
          <dgm:bulletEnabled val="1"/>
        </dgm:presLayoutVars>
      </dgm:prSet>
      <dgm:spPr/>
      <dgm:t>
        <a:bodyPr/>
        <a:lstStyle/>
        <a:p>
          <a:endParaRPr lang="en-US"/>
        </a:p>
      </dgm:t>
    </dgm:pt>
    <dgm:pt modelId="{4858B6F4-79AF-4FB9-941F-961B922B71C0}" type="pres">
      <dgm:prSet presAssocID="{9E8FF14B-93C6-4B38-9929-6CA8F8E5B1DB}" presName="parTrans" presStyleLbl="bgSibTrans2D1" presStyleIdx="9" presStyleCnt="10"/>
      <dgm:spPr/>
      <dgm:t>
        <a:bodyPr/>
        <a:lstStyle/>
        <a:p>
          <a:endParaRPr lang="en-US"/>
        </a:p>
      </dgm:t>
    </dgm:pt>
    <dgm:pt modelId="{5E519B1A-F2F4-4CCE-B2B9-FB74BF5C4E9C}" type="pres">
      <dgm:prSet presAssocID="{FFB81034-33C3-4AD4-A0CB-57DB445FAC97}" presName="node" presStyleLbl="node1" presStyleIdx="9" presStyleCnt="10" custRadScaleRad="100083" custRadScaleInc="-865">
        <dgm:presLayoutVars>
          <dgm:bulletEnabled val="1"/>
        </dgm:presLayoutVars>
      </dgm:prSet>
      <dgm:spPr/>
      <dgm:t>
        <a:bodyPr/>
        <a:lstStyle/>
        <a:p>
          <a:endParaRPr lang="en-US"/>
        </a:p>
      </dgm:t>
    </dgm:pt>
  </dgm:ptLst>
  <dgm:cxnLst>
    <dgm:cxn modelId="{CF50491B-C4BC-4385-8880-4432BEF8C997}" srcId="{9A966C92-C60F-4434-AD39-83B831124A24}" destId="{81A15882-8061-4191-BEED-A82B3061C57C}" srcOrd="2" destOrd="0" parTransId="{37E0E7A9-9278-416D-8555-77001DEAD79C}" sibTransId="{48410FBF-B96D-496A-9CD5-AD360F63DD39}"/>
    <dgm:cxn modelId="{726F8E12-54B8-4157-980F-71B5DC595AC3}" type="presOf" srcId="{FFB81034-33C3-4AD4-A0CB-57DB445FAC97}" destId="{5E519B1A-F2F4-4CCE-B2B9-FB74BF5C4E9C}" srcOrd="0" destOrd="0" presId="urn:microsoft.com/office/officeart/2005/8/layout/radial4"/>
    <dgm:cxn modelId="{8488733D-AB91-4EE7-BDBB-1EF9BE48802F}" srcId="{9A966C92-C60F-4434-AD39-83B831124A24}" destId="{4E484B90-B14E-4ECC-881F-99D3BED16175}" srcOrd="5" destOrd="0" parTransId="{B4C9CE09-125B-4C50-B1AB-01AB845692B8}" sibTransId="{D09910E1-DBE3-47E8-B1CF-2046EEAF377A}"/>
    <dgm:cxn modelId="{07A3B9AD-0C15-419B-9F18-B251A43B2C0D}" srcId="{9A966C92-C60F-4434-AD39-83B831124A24}" destId="{F03C4C71-5AC1-456B-B656-C1BD7042D16B}" srcOrd="3" destOrd="0" parTransId="{38761BA0-254B-4E0C-8437-09E678E94BD6}" sibTransId="{9ABB8725-900C-4907-A13B-B5FEAD601125}"/>
    <dgm:cxn modelId="{128923AB-3CF7-440C-9CC1-13534277E9EE}" type="presOf" srcId="{6821CB1C-47C1-4A2A-9839-B733A287C74B}" destId="{3BAB5C0E-C18A-43A4-A7D7-6B1BD874237B}" srcOrd="0" destOrd="0" presId="urn:microsoft.com/office/officeart/2005/8/layout/radial4"/>
    <dgm:cxn modelId="{1665147D-E15A-425F-8ACC-7D9514F22CAC}" type="presOf" srcId="{333BF959-5251-45D9-B9FB-A26FBAB9C89D}" destId="{F689A22A-5613-4267-AFD7-0E70DA35480D}" srcOrd="0" destOrd="0" presId="urn:microsoft.com/office/officeart/2005/8/layout/radial4"/>
    <dgm:cxn modelId="{52364B67-C11F-4638-B725-08356C10EE29}" type="presOf" srcId="{C7193967-F14D-44B4-A8E0-05DB2702FE24}" destId="{508CC39D-D120-4F27-8335-BEC2C808ED1D}" srcOrd="0" destOrd="0" presId="urn:microsoft.com/office/officeart/2005/8/layout/radial4"/>
    <dgm:cxn modelId="{5CA94C3B-33D9-4A42-AB23-F61596F9CF03}" srcId="{9A966C92-C60F-4434-AD39-83B831124A24}" destId="{43606DF9-57C2-4A40-85CD-A6327AF101FC}" srcOrd="0" destOrd="0" parTransId="{A09C9BB6-3625-4ECC-A400-F335FC00DA86}" sibTransId="{BD2C8988-8F6C-405D-86EF-0F206A0CE619}"/>
    <dgm:cxn modelId="{C93C6EC7-6F36-45E2-B9E7-C74EB7A4D8F6}" type="presOf" srcId="{C74FB71D-ED53-4C4A-929A-E9802E3248E3}" destId="{E503B0D5-2F9F-4907-AF94-3FACEC6DA936}" srcOrd="0" destOrd="0" presId="urn:microsoft.com/office/officeart/2005/8/layout/radial4"/>
    <dgm:cxn modelId="{C4AE77C0-A9FB-4EDE-8E26-1EE66FA0B2C1}" type="presOf" srcId="{37E0E7A9-9278-416D-8555-77001DEAD79C}" destId="{763D8679-25CB-47CB-B617-64FFA6579AD4}" srcOrd="0" destOrd="0" presId="urn:microsoft.com/office/officeart/2005/8/layout/radial4"/>
    <dgm:cxn modelId="{B096B642-27CD-4C6A-8DFA-02607A846925}" srcId="{9A966C92-C60F-4434-AD39-83B831124A24}" destId="{FFB81034-33C3-4AD4-A0CB-57DB445FAC97}" srcOrd="9" destOrd="0" parTransId="{9E8FF14B-93C6-4B38-9929-6CA8F8E5B1DB}" sibTransId="{4C57870B-0BB4-4F70-B585-00F56C580CD9}"/>
    <dgm:cxn modelId="{75CBE1CE-2CB2-4122-B6F9-3255E881CEEC}" type="presOf" srcId="{9E8FF14B-93C6-4B38-9929-6CA8F8E5B1DB}" destId="{4858B6F4-79AF-4FB9-941F-961B922B71C0}" srcOrd="0" destOrd="0" presId="urn:microsoft.com/office/officeart/2005/8/layout/radial4"/>
    <dgm:cxn modelId="{4AA716F8-A001-463B-BAB5-C0C4079C005E}" type="presOf" srcId="{4A300FE1-CE01-4A2C-8F2C-022D09E3842B}" destId="{E8FF127F-423F-4E5E-B6C2-D6B7C99B6DF2}" srcOrd="0" destOrd="0" presId="urn:microsoft.com/office/officeart/2005/8/layout/radial4"/>
    <dgm:cxn modelId="{9EA670F2-1FE4-4307-9EB8-BC751FA74D14}" type="presOf" srcId="{318F2B2D-9D66-48D0-B099-E22BF3ACE8C8}" destId="{6C1DB083-5748-44AE-8440-FE80B740CCFA}" srcOrd="0" destOrd="0" presId="urn:microsoft.com/office/officeart/2005/8/layout/radial4"/>
    <dgm:cxn modelId="{ED7B7693-4765-4617-A568-455B772BA04E}" srcId="{9A966C92-C60F-4434-AD39-83B831124A24}" destId="{C7193967-F14D-44B4-A8E0-05DB2702FE24}" srcOrd="4" destOrd="0" parTransId="{3545F98E-93B6-4646-9125-C8E328E405B4}" sibTransId="{1C396502-ACE6-42BC-9ED0-D47DC5A7EA6B}"/>
    <dgm:cxn modelId="{DA5AD7A0-B31C-4260-BCA9-875B34FD8B14}" type="presOf" srcId="{60A4E01B-5755-4A9A-A340-C040C422465C}" destId="{0F4D08F5-D54C-4D8A-994F-523074073578}" srcOrd="0" destOrd="0" presId="urn:microsoft.com/office/officeart/2005/8/layout/radial4"/>
    <dgm:cxn modelId="{FEC444F2-6E12-49C9-8BB5-FB5A9A320E6A}" type="presOf" srcId="{9A966C92-C60F-4434-AD39-83B831124A24}" destId="{FA50B119-0D92-46D8-97B0-37330FE98C91}" srcOrd="0" destOrd="0" presId="urn:microsoft.com/office/officeart/2005/8/layout/radial4"/>
    <dgm:cxn modelId="{2B2171AF-A82D-456C-9B36-E817D58235B0}" type="presOf" srcId="{43606DF9-57C2-4A40-85CD-A6327AF101FC}" destId="{B262EC7D-9EF6-4307-A295-CC349FAD0010}" srcOrd="0" destOrd="0" presId="urn:microsoft.com/office/officeart/2005/8/layout/radial4"/>
    <dgm:cxn modelId="{CAC9B9CD-87AF-4B5A-BB0D-9D143325A471}" srcId="{99073957-15EF-410E-965A-394ECB63B8B5}" destId="{9A966C92-C60F-4434-AD39-83B831124A24}" srcOrd="0" destOrd="0" parTransId="{6274FEC0-CD8E-4EB0-A517-6030FDE27197}" sibTransId="{1DC25346-1875-4231-860B-CFD3B0EE9E21}"/>
    <dgm:cxn modelId="{11B9B3ED-9B3C-4FA0-B54B-2E4C0DA6D459}" srcId="{9A966C92-C60F-4434-AD39-83B831124A24}" destId="{318F2B2D-9D66-48D0-B099-E22BF3ACE8C8}" srcOrd="6" destOrd="0" parTransId="{4A300FE1-CE01-4A2C-8F2C-022D09E3842B}" sibTransId="{8C936810-BDBC-46AC-81DC-A3F60D189701}"/>
    <dgm:cxn modelId="{071FC931-2ECD-4E46-A84F-12031C2D79D5}" type="presOf" srcId="{0B1DFD18-7C87-41D5-9965-36D93E6052D4}" destId="{0522DF7D-723E-4F75-8C46-286504C7A116}" srcOrd="0" destOrd="0" presId="urn:microsoft.com/office/officeart/2005/8/layout/radial4"/>
    <dgm:cxn modelId="{B425A897-6BCD-4DFC-A5B0-348B9A7441BA}" type="presOf" srcId="{81A15882-8061-4191-BEED-A82B3061C57C}" destId="{2F3E657F-59B5-4ABE-BBE8-1BD63C8EC4C6}" srcOrd="0" destOrd="0" presId="urn:microsoft.com/office/officeart/2005/8/layout/radial4"/>
    <dgm:cxn modelId="{05F14B39-D889-4E93-86AA-04E47B542B74}" srcId="{9A966C92-C60F-4434-AD39-83B831124A24}" destId="{0B1DFD18-7C87-41D5-9965-36D93E6052D4}" srcOrd="7" destOrd="0" parTransId="{333BF959-5251-45D9-B9FB-A26FBAB9C89D}" sibTransId="{38B1A598-B601-4BC7-809D-2FD3169DB38E}"/>
    <dgm:cxn modelId="{4B67E1BB-0A64-4A00-9A79-D022610EB4A7}" type="presOf" srcId="{38761BA0-254B-4E0C-8437-09E678E94BD6}" destId="{FA9BC10C-1D63-48ED-AC21-E2DB17A3783F}" srcOrd="0" destOrd="0" presId="urn:microsoft.com/office/officeart/2005/8/layout/radial4"/>
    <dgm:cxn modelId="{A6440317-265C-48B2-B9C2-1500761FEB80}" srcId="{9A966C92-C60F-4434-AD39-83B831124A24}" destId="{6821CB1C-47C1-4A2A-9839-B733A287C74B}" srcOrd="1" destOrd="0" parTransId="{C74FB71D-ED53-4C4A-929A-E9802E3248E3}" sibTransId="{23649CD2-9325-4C52-BBEF-87F5EB1D9FF7}"/>
    <dgm:cxn modelId="{399B4153-DC5F-4642-83AD-0E5F34745DCD}" type="presOf" srcId="{B4C9CE09-125B-4C50-B1AB-01AB845692B8}" destId="{FFEE9F1D-DD99-4D38-83E7-D785189C661C}" srcOrd="0" destOrd="0" presId="urn:microsoft.com/office/officeart/2005/8/layout/radial4"/>
    <dgm:cxn modelId="{D7934B63-6154-418E-8FC5-BFCB9755A210}" type="presOf" srcId="{3545F98E-93B6-4646-9125-C8E328E405B4}" destId="{204033EF-5309-4F49-A432-FD3B9B19771B}" srcOrd="0" destOrd="0" presId="urn:microsoft.com/office/officeart/2005/8/layout/radial4"/>
    <dgm:cxn modelId="{A2CF0D7C-5F28-47CA-9923-D6D7FF9FC201}" type="presOf" srcId="{99073957-15EF-410E-965A-394ECB63B8B5}" destId="{98EF86C7-A090-4BFD-8160-C3BE5ED55143}" srcOrd="0" destOrd="0" presId="urn:microsoft.com/office/officeart/2005/8/layout/radial4"/>
    <dgm:cxn modelId="{9A012E4A-181A-4ED9-BC3C-55B9CE348363}" type="presOf" srcId="{A09C9BB6-3625-4ECC-A400-F335FC00DA86}" destId="{3C0CFD83-B142-4601-A6D4-2A5C2C7F8FA8}" srcOrd="0" destOrd="0" presId="urn:microsoft.com/office/officeart/2005/8/layout/radial4"/>
    <dgm:cxn modelId="{8475BFED-4097-422C-A511-2902F6B7E1AB}" type="presOf" srcId="{F03C4C71-5AC1-456B-B656-C1BD7042D16B}" destId="{D70876EB-8075-4974-8207-2AE328CCF8E0}" srcOrd="0" destOrd="0" presId="urn:microsoft.com/office/officeart/2005/8/layout/radial4"/>
    <dgm:cxn modelId="{E968D933-609A-4225-9D88-C86CCB305011}" type="presOf" srcId="{4E484B90-B14E-4ECC-881F-99D3BED16175}" destId="{D54B25F7-CAF8-4876-A689-031AB628F675}" srcOrd="0" destOrd="0" presId="urn:microsoft.com/office/officeart/2005/8/layout/radial4"/>
    <dgm:cxn modelId="{9D623870-33C2-4777-BE16-0F58D4FE52AC}" type="presOf" srcId="{0C7B28FA-7C4F-48AB-9EDC-CED21878C379}" destId="{C4010A5D-BF57-4896-A9EF-FB6A74719F9A}" srcOrd="0" destOrd="0" presId="urn:microsoft.com/office/officeart/2005/8/layout/radial4"/>
    <dgm:cxn modelId="{E33E8BC1-4584-4DCE-8238-C9DFCA666A0B}" srcId="{9A966C92-C60F-4434-AD39-83B831124A24}" destId="{0C7B28FA-7C4F-48AB-9EDC-CED21878C379}" srcOrd="8" destOrd="0" parTransId="{60A4E01B-5755-4A9A-A340-C040C422465C}" sibTransId="{0546B050-BBE7-4B68-A54E-40C4B16B1723}"/>
    <dgm:cxn modelId="{F6252D5B-2D18-45E3-89C8-43C534389A21}" type="presParOf" srcId="{98EF86C7-A090-4BFD-8160-C3BE5ED55143}" destId="{FA50B119-0D92-46D8-97B0-37330FE98C91}" srcOrd="0" destOrd="0" presId="urn:microsoft.com/office/officeart/2005/8/layout/radial4"/>
    <dgm:cxn modelId="{83881CF6-BD42-475D-B4D5-A406A7DFAB48}" type="presParOf" srcId="{98EF86C7-A090-4BFD-8160-C3BE5ED55143}" destId="{3C0CFD83-B142-4601-A6D4-2A5C2C7F8FA8}" srcOrd="1" destOrd="0" presId="urn:microsoft.com/office/officeart/2005/8/layout/radial4"/>
    <dgm:cxn modelId="{41BBB748-1F4A-4F79-837B-7D11B095F83D}" type="presParOf" srcId="{98EF86C7-A090-4BFD-8160-C3BE5ED55143}" destId="{B262EC7D-9EF6-4307-A295-CC349FAD0010}" srcOrd="2" destOrd="0" presId="urn:microsoft.com/office/officeart/2005/8/layout/radial4"/>
    <dgm:cxn modelId="{E04662AD-F995-4472-A1AF-4FD2B76FEC77}" type="presParOf" srcId="{98EF86C7-A090-4BFD-8160-C3BE5ED55143}" destId="{E503B0D5-2F9F-4907-AF94-3FACEC6DA936}" srcOrd="3" destOrd="0" presId="urn:microsoft.com/office/officeart/2005/8/layout/radial4"/>
    <dgm:cxn modelId="{9E78A568-F62E-4030-AB46-5C2A654F9DBA}" type="presParOf" srcId="{98EF86C7-A090-4BFD-8160-C3BE5ED55143}" destId="{3BAB5C0E-C18A-43A4-A7D7-6B1BD874237B}" srcOrd="4" destOrd="0" presId="urn:microsoft.com/office/officeart/2005/8/layout/radial4"/>
    <dgm:cxn modelId="{B7DB3EE8-3BE7-4496-9ABC-61B767E05418}" type="presParOf" srcId="{98EF86C7-A090-4BFD-8160-C3BE5ED55143}" destId="{763D8679-25CB-47CB-B617-64FFA6579AD4}" srcOrd="5" destOrd="0" presId="urn:microsoft.com/office/officeart/2005/8/layout/radial4"/>
    <dgm:cxn modelId="{2044835B-8F6C-42F5-A7E4-A49EFDD235A3}" type="presParOf" srcId="{98EF86C7-A090-4BFD-8160-C3BE5ED55143}" destId="{2F3E657F-59B5-4ABE-BBE8-1BD63C8EC4C6}" srcOrd="6" destOrd="0" presId="urn:microsoft.com/office/officeart/2005/8/layout/radial4"/>
    <dgm:cxn modelId="{71300193-9890-43FB-A037-D6C86059EFA6}" type="presParOf" srcId="{98EF86C7-A090-4BFD-8160-C3BE5ED55143}" destId="{FA9BC10C-1D63-48ED-AC21-E2DB17A3783F}" srcOrd="7" destOrd="0" presId="urn:microsoft.com/office/officeart/2005/8/layout/radial4"/>
    <dgm:cxn modelId="{D140EC85-1DE3-41A7-A1A7-BE9B0B7A1E7A}" type="presParOf" srcId="{98EF86C7-A090-4BFD-8160-C3BE5ED55143}" destId="{D70876EB-8075-4974-8207-2AE328CCF8E0}" srcOrd="8" destOrd="0" presId="urn:microsoft.com/office/officeart/2005/8/layout/radial4"/>
    <dgm:cxn modelId="{63BD00F5-6FB5-4670-9C65-A8CB05BFCC27}" type="presParOf" srcId="{98EF86C7-A090-4BFD-8160-C3BE5ED55143}" destId="{204033EF-5309-4F49-A432-FD3B9B19771B}" srcOrd="9" destOrd="0" presId="urn:microsoft.com/office/officeart/2005/8/layout/radial4"/>
    <dgm:cxn modelId="{ADA1DBFE-9925-4EF7-9D3E-4CFC48BAF33C}" type="presParOf" srcId="{98EF86C7-A090-4BFD-8160-C3BE5ED55143}" destId="{508CC39D-D120-4F27-8335-BEC2C808ED1D}" srcOrd="10" destOrd="0" presId="urn:microsoft.com/office/officeart/2005/8/layout/radial4"/>
    <dgm:cxn modelId="{6522CFD1-1623-4942-9518-EA41B791E8D1}" type="presParOf" srcId="{98EF86C7-A090-4BFD-8160-C3BE5ED55143}" destId="{FFEE9F1D-DD99-4D38-83E7-D785189C661C}" srcOrd="11" destOrd="0" presId="urn:microsoft.com/office/officeart/2005/8/layout/radial4"/>
    <dgm:cxn modelId="{AD05D647-275F-4D52-8997-593707933AF5}" type="presParOf" srcId="{98EF86C7-A090-4BFD-8160-C3BE5ED55143}" destId="{D54B25F7-CAF8-4876-A689-031AB628F675}" srcOrd="12" destOrd="0" presId="urn:microsoft.com/office/officeart/2005/8/layout/radial4"/>
    <dgm:cxn modelId="{608DCF2F-F30A-4776-AFCC-F30E924F060C}" type="presParOf" srcId="{98EF86C7-A090-4BFD-8160-C3BE5ED55143}" destId="{E8FF127F-423F-4E5E-B6C2-D6B7C99B6DF2}" srcOrd="13" destOrd="0" presId="urn:microsoft.com/office/officeart/2005/8/layout/radial4"/>
    <dgm:cxn modelId="{DF5E1434-6852-4E39-A0C3-8D6A78DD4DBC}" type="presParOf" srcId="{98EF86C7-A090-4BFD-8160-C3BE5ED55143}" destId="{6C1DB083-5748-44AE-8440-FE80B740CCFA}" srcOrd="14" destOrd="0" presId="urn:microsoft.com/office/officeart/2005/8/layout/radial4"/>
    <dgm:cxn modelId="{7597A143-7EAA-4E9E-8393-59F412047F9F}" type="presParOf" srcId="{98EF86C7-A090-4BFD-8160-C3BE5ED55143}" destId="{F689A22A-5613-4267-AFD7-0E70DA35480D}" srcOrd="15" destOrd="0" presId="urn:microsoft.com/office/officeart/2005/8/layout/radial4"/>
    <dgm:cxn modelId="{691C3C6A-974A-4DAC-A7D1-FD2039D1B4DF}" type="presParOf" srcId="{98EF86C7-A090-4BFD-8160-C3BE5ED55143}" destId="{0522DF7D-723E-4F75-8C46-286504C7A116}" srcOrd="16" destOrd="0" presId="urn:microsoft.com/office/officeart/2005/8/layout/radial4"/>
    <dgm:cxn modelId="{47F135F5-5C6F-44EB-BBF9-60CAB5AE47D6}" type="presParOf" srcId="{98EF86C7-A090-4BFD-8160-C3BE5ED55143}" destId="{0F4D08F5-D54C-4D8A-994F-523074073578}" srcOrd="17" destOrd="0" presId="urn:microsoft.com/office/officeart/2005/8/layout/radial4"/>
    <dgm:cxn modelId="{49EA8223-1C7D-465F-8A2D-41028AD800DA}" type="presParOf" srcId="{98EF86C7-A090-4BFD-8160-C3BE5ED55143}" destId="{C4010A5D-BF57-4896-A9EF-FB6A74719F9A}" srcOrd="18" destOrd="0" presId="urn:microsoft.com/office/officeart/2005/8/layout/radial4"/>
    <dgm:cxn modelId="{9A81157D-8683-42B8-851F-F9444C6AB453}" type="presParOf" srcId="{98EF86C7-A090-4BFD-8160-C3BE5ED55143}" destId="{4858B6F4-79AF-4FB9-941F-961B922B71C0}" srcOrd="19" destOrd="0" presId="urn:microsoft.com/office/officeart/2005/8/layout/radial4"/>
    <dgm:cxn modelId="{6F8E5D0B-FA13-470A-8935-2E471BB6B934}" type="presParOf" srcId="{98EF86C7-A090-4BFD-8160-C3BE5ED55143}" destId="{5E519B1A-F2F4-4CCE-B2B9-FB74BF5C4E9C}" srcOrd="20" destOrd="0" presId="urn:microsoft.com/office/officeart/2005/8/layout/radial4"/>
  </dgm:cxnLst>
  <dgm:bg>
    <a:solidFill>
      <a:schemeClr val="accent6">
        <a:lumMod val="20000"/>
        <a:lumOff val="80000"/>
      </a:schemeClr>
    </a:solidFill>
  </dgm:bg>
  <dgm:whole>
    <a:ln>
      <a:solidFill>
        <a:srgbClr val="FF0000"/>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8CF446-B7D9-4282-A791-96EB087344A4}">
      <dsp:nvSpPr>
        <dsp:cNvPr id="0" name=""/>
        <dsp:cNvSpPr/>
      </dsp:nvSpPr>
      <dsp:spPr>
        <a:xfrm>
          <a:off x="3620885" y="428038"/>
          <a:ext cx="520999" cy="443030"/>
        </a:xfrm>
        <a:custGeom>
          <a:avLst/>
          <a:gdLst/>
          <a:ahLst/>
          <a:cxnLst/>
          <a:rect l="0" t="0" r="0" b="0"/>
          <a:pathLst>
            <a:path>
              <a:moveTo>
                <a:pt x="520999" y="0"/>
              </a:moveTo>
              <a:lnTo>
                <a:pt x="520999" y="443030"/>
              </a:lnTo>
              <a:lnTo>
                <a:pt x="0" y="443030"/>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91CD336-5A91-48C3-B9EE-24109690A324}">
      <dsp:nvSpPr>
        <dsp:cNvPr id="0" name=""/>
        <dsp:cNvSpPr/>
      </dsp:nvSpPr>
      <dsp:spPr>
        <a:xfrm>
          <a:off x="4141884" y="428038"/>
          <a:ext cx="222186" cy="1061427"/>
        </a:xfrm>
        <a:custGeom>
          <a:avLst/>
          <a:gdLst/>
          <a:ahLst/>
          <a:cxnLst/>
          <a:rect l="0" t="0" r="0" b="0"/>
          <a:pathLst>
            <a:path>
              <a:moveTo>
                <a:pt x="0" y="0"/>
              </a:moveTo>
              <a:lnTo>
                <a:pt x="0" y="1061427"/>
              </a:lnTo>
              <a:lnTo>
                <a:pt x="222186" y="1061427"/>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5D045B-36D0-4E18-B390-524D9E715E75}">
      <dsp:nvSpPr>
        <dsp:cNvPr id="0" name=""/>
        <dsp:cNvSpPr/>
      </dsp:nvSpPr>
      <dsp:spPr>
        <a:xfrm>
          <a:off x="4141884" y="428038"/>
          <a:ext cx="265075" cy="3420463"/>
        </a:xfrm>
        <a:custGeom>
          <a:avLst/>
          <a:gdLst/>
          <a:ahLst/>
          <a:cxnLst/>
          <a:rect l="0" t="0" r="0" b="0"/>
          <a:pathLst>
            <a:path>
              <a:moveTo>
                <a:pt x="0" y="0"/>
              </a:moveTo>
              <a:lnTo>
                <a:pt x="0" y="3420463"/>
              </a:lnTo>
              <a:lnTo>
                <a:pt x="265075" y="3420463"/>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DC37E3-DBEF-46F3-9491-46BD48140FFF}">
      <dsp:nvSpPr>
        <dsp:cNvPr id="0" name=""/>
        <dsp:cNvSpPr/>
      </dsp:nvSpPr>
      <dsp:spPr>
        <a:xfrm>
          <a:off x="3659134" y="428038"/>
          <a:ext cx="482749" cy="2271078"/>
        </a:xfrm>
        <a:custGeom>
          <a:avLst/>
          <a:gdLst/>
          <a:ahLst/>
          <a:cxnLst/>
          <a:rect l="0" t="0" r="0" b="0"/>
          <a:pathLst>
            <a:path>
              <a:moveTo>
                <a:pt x="482749" y="0"/>
              </a:moveTo>
              <a:lnTo>
                <a:pt x="482749" y="2271078"/>
              </a:lnTo>
              <a:lnTo>
                <a:pt x="0" y="2271078"/>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8EC4AB-D653-45B0-BBB8-9414D1B5E270}">
      <dsp:nvSpPr>
        <dsp:cNvPr id="0" name=""/>
        <dsp:cNvSpPr/>
      </dsp:nvSpPr>
      <dsp:spPr>
        <a:xfrm>
          <a:off x="3665897" y="428038"/>
          <a:ext cx="475986" cy="2847466"/>
        </a:xfrm>
        <a:custGeom>
          <a:avLst/>
          <a:gdLst/>
          <a:ahLst/>
          <a:cxnLst/>
          <a:rect l="0" t="0" r="0" b="0"/>
          <a:pathLst>
            <a:path>
              <a:moveTo>
                <a:pt x="475986" y="0"/>
              </a:moveTo>
              <a:lnTo>
                <a:pt x="475986" y="2847466"/>
              </a:lnTo>
              <a:lnTo>
                <a:pt x="0" y="2847466"/>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66FDF4-C0E9-4497-8AC4-4EE01F891EEC}">
      <dsp:nvSpPr>
        <dsp:cNvPr id="0" name=""/>
        <dsp:cNvSpPr/>
      </dsp:nvSpPr>
      <dsp:spPr>
        <a:xfrm>
          <a:off x="4141884" y="428038"/>
          <a:ext cx="271496" cy="3996847"/>
        </a:xfrm>
        <a:custGeom>
          <a:avLst/>
          <a:gdLst/>
          <a:ahLst/>
          <a:cxnLst/>
          <a:rect l="0" t="0" r="0" b="0"/>
          <a:pathLst>
            <a:path>
              <a:moveTo>
                <a:pt x="0" y="0"/>
              </a:moveTo>
              <a:lnTo>
                <a:pt x="0" y="3996847"/>
              </a:lnTo>
              <a:lnTo>
                <a:pt x="271496" y="3996847"/>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3FFA8D-B093-4E4D-A59B-13604BB18B42}">
      <dsp:nvSpPr>
        <dsp:cNvPr id="0" name=""/>
        <dsp:cNvSpPr/>
      </dsp:nvSpPr>
      <dsp:spPr>
        <a:xfrm>
          <a:off x="3648014" y="428038"/>
          <a:ext cx="493870" cy="1674971"/>
        </a:xfrm>
        <a:custGeom>
          <a:avLst/>
          <a:gdLst/>
          <a:ahLst/>
          <a:cxnLst/>
          <a:rect l="0" t="0" r="0" b="0"/>
          <a:pathLst>
            <a:path>
              <a:moveTo>
                <a:pt x="493870" y="0"/>
              </a:moveTo>
              <a:lnTo>
                <a:pt x="493870" y="1674971"/>
              </a:lnTo>
              <a:lnTo>
                <a:pt x="0" y="1674971"/>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35AAA5-375E-484B-82D0-D54DA8481674}">
      <dsp:nvSpPr>
        <dsp:cNvPr id="0" name=""/>
        <dsp:cNvSpPr/>
      </dsp:nvSpPr>
      <dsp:spPr>
        <a:xfrm>
          <a:off x="3641722" y="428038"/>
          <a:ext cx="500162" cy="1068997"/>
        </a:xfrm>
        <a:custGeom>
          <a:avLst/>
          <a:gdLst/>
          <a:ahLst/>
          <a:cxnLst/>
          <a:rect l="0" t="0" r="0" b="0"/>
          <a:pathLst>
            <a:path>
              <a:moveTo>
                <a:pt x="500162" y="0"/>
              </a:moveTo>
              <a:lnTo>
                <a:pt x="500162" y="1068997"/>
              </a:lnTo>
              <a:lnTo>
                <a:pt x="0" y="1068997"/>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B162DB-87DC-465C-AD0C-407A33F8A41C}">
      <dsp:nvSpPr>
        <dsp:cNvPr id="0" name=""/>
        <dsp:cNvSpPr/>
      </dsp:nvSpPr>
      <dsp:spPr>
        <a:xfrm>
          <a:off x="4141884" y="428038"/>
          <a:ext cx="222186" cy="1674971"/>
        </a:xfrm>
        <a:custGeom>
          <a:avLst/>
          <a:gdLst/>
          <a:ahLst/>
          <a:cxnLst/>
          <a:rect l="0" t="0" r="0" b="0"/>
          <a:pathLst>
            <a:path>
              <a:moveTo>
                <a:pt x="0" y="0"/>
              </a:moveTo>
              <a:lnTo>
                <a:pt x="0" y="1674971"/>
              </a:lnTo>
              <a:lnTo>
                <a:pt x="222186" y="1674971"/>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D7978F-49F9-452B-8EDE-0D426E7C64D9}">
      <dsp:nvSpPr>
        <dsp:cNvPr id="0" name=""/>
        <dsp:cNvSpPr/>
      </dsp:nvSpPr>
      <dsp:spPr>
        <a:xfrm>
          <a:off x="4141884" y="428038"/>
          <a:ext cx="251772" cy="2844076"/>
        </a:xfrm>
        <a:custGeom>
          <a:avLst/>
          <a:gdLst/>
          <a:ahLst/>
          <a:cxnLst/>
          <a:rect l="0" t="0" r="0" b="0"/>
          <a:pathLst>
            <a:path>
              <a:moveTo>
                <a:pt x="0" y="0"/>
              </a:moveTo>
              <a:lnTo>
                <a:pt x="0" y="2844076"/>
              </a:lnTo>
              <a:lnTo>
                <a:pt x="251772" y="2844076"/>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B28E75C-BE25-40A0-9530-10D26DFEF561}">
      <dsp:nvSpPr>
        <dsp:cNvPr id="0" name=""/>
        <dsp:cNvSpPr/>
      </dsp:nvSpPr>
      <dsp:spPr>
        <a:xfrm>
          <a:off x="4141884" y="428038"/>
          <a:ext cx="240155" cy="2267688"/>
        </a:xfrm>
        <a:custGeom>
          <a:avLst/>
          <a:gdLst/>
          <a:ahLst/>
          <a:cxnLst/>
          <a:rect l="0" t="0" r="0" b="0"/>
          <a:pathLst>
            <a:path>
              <a:moveTo>
                <a:pt x="0" y="0"/>
              </a:moveTo>
              <a:lnTo>
                <a:pt x="0" y="2267688"/>
              </a:lnTo>
              <a:lnTo>
                <a:pt x="240155" y="2267688"/>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564974E-CEA3-4EDB-825D-6802C34A9A50}">
      <dsp:nvSpPr>
        <dsp:cNvPr id="0" name=""/>
        <dsp:cNvSpPr/>
      </dsp:nvSpPr>
      <dsp:spPr>
        <a:xfrm>
          <a:off x="4141884" y="428038"/>
          <a:ext cx="222186" cy="456188"/>
        </a:xfrm>
        <a:custGeom>
          <a:avLst/>
          <a:gdLst/>
          <a:ahLst/>
          <a:cxnLst/>
          <a:rect l="0" t="0" r="0" b="0"/>
          <a:pathLst>
            <a:path>
              <a:moveTo>
                <a:pt x="0" y="0"/>
              </a:moveTo>
              <a:lnTo>
                <a:pt x="0" y="456188"/>
              </a:lnTo>
              <a:lnTo>
                <a:pt x="222186" y="456188"/>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50E0D18-DD03-4A2F-8D7F-6C3651FB6B39}">
      <dsp:nvSpPr>
        <dsp:cNvPr id="0" name=""/>
        <dsp:cNvSpPr/>
      </dsp:nvSpPr>
      <dsp:spPr>
        <a:xfrm>
          <a:off x="3671633" y="428038"/>
          <a:ext cx="470251" cy="3417018"/>
        </a:xfrm>
        <a:custGeom>
          <a:avLst/>
          <a:gdLst/>
          <a:ahLst/>
          <a:cxnLst/>
          <a:rect l="0" t="0" r="0" b="0"/>
          <a:pathLst>
            <a:path>
              <a:moveTo>
                <a:pt x="470251" y="0"/>
              </a:moveTo>
              <a:lnTo>
                <a:pt x="470251" y="3417018"/>
              </a:lnTo>
              <a:lnTo>
                <a:pt x="0" y="3417018"/>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AE7EBC-5F4A-4F7A-B0A7-EAB7CBFA4491}">
      <dsp:nvSpPr>
        <dsp:cNvPr id="0" name=""/>
        <dsp:cNvSpPr/>
      </dsp:nvSpPr>
      <dsp:spPr>
        <a:xfrm>
          <a:off x="4141884" y="428038"/>
          <a:ext cx="3016611" cy="4566741"/>
        </a:xfrm>
        <a:custGeom>
          <a:avLst/>
          <a:gdLst/>
          <a:ahLst/>
          <a:cxnLst/>
          <a:rect l="0" t="0" r="0" b="0"/>
          <a:pathLst>
            <a:path>
              <a:moveTo>
                <a:pt x="0" y="0"/>
              </a:moveTo>
              <a:lnTo>
                <a:pt x="0" y="4476853"/>
              </a:lnTo>
              <a:lnTo>
                <a:pt x="3016611" y="4476853"/>
              </a:lnTo>
              <a:lnTo>
                <a:pt x="3016611" y="4566741"/>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878625-1776-416B-B2C5-0DEDB00DC5B2}">
      <dsp:nvSpPr>
        <dsp:cNvPr id="0" name=""/>
        <dsp:cNvSpPr/>
      </dsp:nvSpPr>
      <dsp:spPr>
        <a:xfrm>
          <a:off x="4141884" y="428038"/>
          <a:ext cx="199833" cy="4566741"/>
        </a:xfrm>
        <a:custGeom>
          <a:avLst/>
          <a:gdLst/>
          <a:ahLst/>
          <a:cxnLst/>
          <a:rect l="0" t="0" r="0" b="0"/>
          <a:pathLst>
            <a:path>
              <a:moveTo>
                <a:pt x="0" y="0"/>
              </a:moveTo>
              <a:lnTo>
                <a:pt x="0" y="4476853"/>
              </a:lnTo>
              <a:lnTo>
                <a:pt x="199833" y="4476853"/>
              </a:lnTo>
              <a:lnTo>
                <a:pt x="199833" y="4566741"/>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461DC83-E9A2-46FC-A9A8-07DF77AD1AB6}">
      <dsp:nvSpPr>
        <dsp:cNvPr id="0" name=""/>
        <dsp:cNvSpPr/>
      </dsp:nvSpPr>
      <dsp:spPr>
        <a:xfrm>
          <a:off x="1382609" y="428038"/>
          <a:ext cx="2759275" cy="4566741"/>
        </a:xfrm>
        <a:custGeom>
          <a:avLst/>
          <a:gdLst/>
          <a:ahLst/>
          <a:cxnLst/>
          <a:rect l="0" t="0" r="0" b="0"/>
          <a:pathLst>
            <a:path>
              <a:moveTo>
                <a:pt x="2759275" y="0"/>
              </a:moveTo>
              <a:lnTo>
                <a:pt x="2759275" y="4476853"/>
              </a:lnTo>
              <a:lnTo>
                <a:pt x="0" y="4476853"/>
              </a:lnTo>
              <a:lnTo>
                <a:pt x="0" y="4566741"/>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406EC8-94B4-4F21-9B8C-955D1607EB57}">
      <dsp:nvSpPr>
        <dsp:cNvPr id="0" name=""/>
        <dsp:cNvSpPr/>
      </dsp:nvSpPr>
      <dsp:spPr>
        <a:xfrm>
          <a:off x="1985715" y="0"/>
          <a:ext cx="4312338" cy="428038"/>
        </a:xfrm>
        <a:prstGeom prst="rect">
          <a:avLst/>
        </a:prstGeom>
        <a:solidFill>
          <a:srgbClr val="1C1C1C"/>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solidFill>
                <a:srgbClr val="FFFF00"/>
              </a:solidFill>
              <a:effectLst>
                <a:outerShdw blurRad="38100" dist="38100" dir="2700000" algn="tl">
                  <a:srgbClr val="000000">
                    <a:alpha val="43137"/>
                  </a:srgbClr>
                </a:outerShdw>
              </a:effectLst>
              <a:cs typeface="B Titr" pitchFamily="2" charset="-78"/>
            </a:rPr>
            <a:t>شرکت گروه فولاد مبارکه اصفهان</a:t>
          </a:r>
          <a:endParaRPr lang="fa-IR" sz="2000" kern="1200" dirty="0">
            <a:solidFill>
              <a:srgbClr val="FFFF00"/>
            </a:solidFill>
            <a:effectLst>
              <a:outerShdw blurRad="38100" dist="38100" dir="2700000" algn="tl">
                <a:srgbClr val="000000">
                  <a:alpha val="43137"/>
                </a:srgbClr>
              </a:outerShdw>
            </a:effectLst>
            <a:cs typeface="B Titr" pitchFamily="2" charset="-78"/>
          </a:endParaRPr>
        </a:p>
      </dsp:txBody>
      <dsp:txXfrm>
        <a:off x="1985715" y="0"/>
        <a:ext cx="4312338" cy="428038"/>
      </dsp:txXfrm>
    </dsp:sp>
    <dsp:sp modelId="{B2FC1023-CB1C-4ECA-96EB-0C1D3264FF2A}">
      <dsp:nvSpPr>
        <dsp:cNvPr id="0" name=""/>
        <dsp:cNvSpPr/>
      </dsp:nvSpPr>
      <dsp:spPr>
        <a:xfrm>
          <a:off x="2182" y="4994779"/>
          <a:ext cx="2760854"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rtl="1">
            <a:lnSpc>
              <a:spcPct val="90000"/>
            </a:lnSpc>
            <a:spcBef>
              <a:spcPct val="0"/>
            </a:spcBef>
            <a:spcAft>
              <a:spcPct val="35000"/>
            </a:spcAft>
          </a:pPr>
          <a:r>
            <a:rPr lang="fa-IR" sz="900" kern="1200" dirty="0" smtClean="0">
              <a:solidFill>
                <a:srgbClr val="002060"/>
              </a:solidFill>
              <a:cs typeface="B Titr" pitchFamily="2" charset="-78"/>
            </a:rPr>
            <a:t>هلدینگ سرمایه گذاری </a:t>
          </a:r>
          <a:r>
            <a:rPr lang="fa-IR" sz="1100" b="1" kern="1200" dirty="0" smtClean="0">
              <a:solidFill>
                <a:srgbClr val="002060"/>
              </a:solidFill>
              <a:cs typeface="B Titr" pitchFamily="2" charset="-78"/>
            </a:rPr>
            <a:t>توسعه معادن و فلزات </a:t>
          </a:r>
          <a:r>
            <a:rPr lang="fa-IR" sz="1050" kern="1200" dirty="0" smtClean="0">
              <a:solidFill>
                <a:srgbClr val="0066FF"/>
              </a:solidFill>
              <a:cs typeface="B Titr" pitchFamily="2" charset="-78"/>
            </a:rPr>
            <a:t>(38%)</a:t>
          </a:r>
          <a:r>
            <a:rPr lang="fa-IR" sz="1050" kern="1200" dirty="0" smtClean="0">
              <a:solidFill>
                <a:schemeClr val="accent6">
                  <a:lumMod val="50000"/>
                </a:schemeClr>
              </a:solidFill>
              <a:cs typeface="B Titr" pitchFamily="2" charset="-78"/>
            </a:rPr>
            <a:t> </a:t>
          </a:r>
          <a:endParaRPr lang="fa-IR" sz="1200" kern="1200" dirty="0">
            <a:solidFill>
              <a:schemeClr val="accent6">
                <a:lumMod val="50000"/>
              </a:schemeClr>
            </a:solidFill>
          </a:endParaRPr>
        </a:p>
      </dsp:txBody>
      <dsp:txXfrm>
        <a:off x="2182" y="4994779"/>
        <a:ext cx="2760854" cy="428038"/>
      </dsp:txXfrm>
    </dsp:sp>
    <dsp:sp modelId="{82C15E01-5712-4FBB-82EF-D2BA6B2A484F}">
      <dsp:nvSpPr>
        <dsp:cNvPr id="0" name=""/>
        <dsp:cNvSpPr/>
      </dsp:nvSpPr>
      <dsp:spPr>
        <a:xfrm>
          <a:off x="2942813" y="4994779"/>
          <a:ext cx="2797811"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هلدینگ سرمایه گذاری توکافولاد </a:t>
          </a:r>
          <a:r>
            <a:rPr lang="fa-IR" sz="1200" kern="1200" dirty="0" smtClean="0">
              <a:solidFill>
                <a:srgbClr val="0066FF"/>
              </a:solidFill>
              <a:cs typeface="B Titr" pitchFamily="2" charset="-78"/>
            </a:rPr>
            <a:t>(36%)</a:t>
          </a:r>
          <a:endParaRPr lang="fa-IR" sz="1200" kern="1200" dirty="0">
            <a:solidFill>
              <a:srgbClr val="0066FF"/>
            </a:solidFill>
          </a:endParaRPr>
        </a:p>
      </dsp:txBody>
      <dsp:txXfrm>
        <a:off x="2942813" y="4994779"/>
        <a:ext cx="2797811" cy="428038"/>
      </dsp:txXfrm>
    </dsp:sp>
    <dsp:sp modelId="{A830AFBC-3D6F-49FA-8BD4-AC277DBBAD11}">
      <dsp:nvSpPr>
        <dsp:cNvPr id="0" name=""/>
        <dsp:cNvSpPr/>
      </dsp:nvSpPr>
      <dsp:spPr>
        <a:xfrm>
          <a:off x="5920400" y="4994779"/>
          <a:ext cx="2476192"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هلدینگ فولاد متیل </a:t>
          </a:r>
          <a:r>
            <a:rPr lang="fa-IR" sz="1100" kern="1200" dirty="0" smtClean="0">
              <a:solidFill>
                <a:srgbClr val="0066FF"/>
              </a:solidFill>
              <a:cs typeface="B Titr" pitchFamily="2" charset="-78"/>
            </a:rPr>
            <a:t>(49%) </a:t>
          </a:r>
          <a:endParaRPr lang="fa-IR" sz="1100" kern="1200" dirty="0">
            <a:solidFill>
              <a:srgbClr val="0066FF"/>
            </a:solidFill>
            <a:cs typeface="B Titr" pitchFamily="2" charset="-78"/>
          </a:endParaRPr>
        </a:p>
      </dsp:txBody>
      <dsp:txXfrm>
        <a:off x="5920400" y="4994779"/>
        <a:ext cx="2476192" cy="428038"/>
      </dsp:txXfrm>
    </dsp:sp>
    <dsp:sp modelId="{DE6A087E-1239-45FC-B0AE-BBF8161BFB76}">
      <dsp:nvSpPr>
        <dsp:cNvPr id="0" name=""/>
        <dsp:cNvSpPr/>
      </dsp:nvSpPr>
      <dsp:spPr>
        <a:xfrm>
          <a:off x="534815" y="3652227"/>
          <a:ext cx="3136817" cy="385658"/>
        </a:xfrm>
        <a:prstGeom prst="rect">
          <a:avLst/>
        </a:prstGeom>
        <a:solidFill>
          <a:srgbClr val="FFFF00"/>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1100" kern="1200" dirty="0" smtClean="0">
              <a:solidFill>
                <a:srgbClr val="002060"/>
              </a:solidFill>
              <a:cs typeface="B Titr" pitchFamily="2" charset="-78"/>
            </a:rPr>
            <a:t>باشگاه فرهنگی ورزشی فولاد مبارکه سپاهان </a:t>
          </a:r>
          <a:r>
            <a:rPr lang="fa-IR" sz="1100" kern="1200" dirty="0" smtClean="0">
              <a:solidFill>
                <a:srgbClr val="0070C0"/>
              </a:solidFill>
              <a:cs typeface="B Titr" pitchFamily="2" charset="-78"/>
            </a:rPr>
            <a:t>(100%)</a:t>
          </a:r>
          <a:endParaRPr lang="fa-IR" sz="1100" kern="1200" dirty="0" smtClean="0">
            <a:solidFill>
              <a:srgbClr val="0070C0"/>
            </a:solidFill>
          </a:endParaRPr>
        </a:p>
      </dsp:txBody>
      <dsp:txXfrm>
        <a:off x="534815" y="3652227"/>
        <a:ext cx="3136817" cy="385658"/>
      </dsp:txXfrm>
    </dsp:sp>
    <dsp:sp modelId="{35DC9A9B-18AF-47C5-B5DC-25A868A1BD59}">
      <dsp:nvSpPr>
        <dsp:cNvPr id="0" name=""/>
        <dsp:cNvSpPr/>
      </dsp:nvSpPr>
      <dsp:spPr>
        <a:xfrm>
          <a:off x="4364070" y="670207"/>
          <a:ext cx="3160453"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مجتمـع فـولاد هرمزگـان جنوب </a:t>
          </a:r>
          <a:r>
            <a:rPr lang="fa-IR" sz="1200" kern="1200" dirty="0" smtClean="0">
              <a:solidFill>
                <a:srgbClr val="0070C0"/>
              </a:solidFill>
              <a:cs typeface="B Titr" pitchFamily="2" charset="-78"/>
            </a:rPr>
            <a:t>(96%)</a:t>
          </a:r>
          <a:endParaRPr lang="fa-IR" sz="1200" kern="1200" dirty="0">
            <a:solidFill>
              <a:srgbClr val="0070C0"/>
            </a:solidFill>
            <a:cs typeface="B Titr" pitchFamily="2" charset="-78"/>
          </a:endParaRPr>
        </a:p>
      </dsp:txBody>
      <dsp:txXfrm>
        <a:off x="4364070" y="670207"/>
        <a:ext cx="3160453" cy="428038"/>
      </dsp:txXfrm>
    </dsp:sp>
    <dsp:sp modelId="{B5F1DF63-F17E-4782-81EA-3B1CB32640BE}">
      <dsp:nvSpPr>
        <dsp:cNvPr id="0" name=""/>
        <dsp:cNvSpPr/>
      </dsp:nvSpPr>
      <dsp:spPr>
        <a:xfrm>
          <a:off x="4382039" y="2481707"/>
          <a:ext cx="3130713"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ورق خودرو چهارمحال بختیاری </a:t>
          </a:r>
          <a:r>
            <a:rPr lang="fa-IR" sz="1200" kern="1200" dirty="0" smtClean="0">
              <a:solidFill>
                <a:srgbClr val="0070C0"/>
              </a:solidFill>
              <a:cs typeface="B Titr" pitchFamily="2" charset="-78"/>
            </a:rPr>
            <a:t>(87/5%)</a:t>
          </a:r>
          <a:endParaRPr lang="fa-IR" sz="1200" kern="1200" dirty="0">
            <a:solidFill>
              <a:srgbClr val="0070C0"/>
            </a:solidFill>
            <a:cs typeface="B Titr" pitchFamily="2" charset="-78"/>
          </a:endParaRPr>
        </a:p>
      </dsp:txBody>
      <dsp:txXfrm>
        <a:off x="4382039" y="2481707"/>
        <a:ext cx="3130713" cy="428038"/>
      </dsp:txXfrm>
    </dsp:sp>
    <dsp:sp modelId="{765482DF-7425-471C-A7CF-C0ABD9F5A6DC}">
      <dsp:nvSpPr>
        <dsp:cNvPr id="0" name=""/>
        <dsp:cNvSpPr/>
      </dsp:nvSpPr>
      <dsp:spPr>
        <a:xfrm>
          <a:off x="4393656" y="3058095"/>
          <a:ext cx="3225661"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فولاد سپیددشت چهـارمحـال</a:t>
          </a:r>
          <a:r>
            <a:rPr lang="fa-IR" sz="1100" kern="1200" dirty="0" smtClean="0">
              <a:solidFill>
                <a:srgbClr val="002060"/>
              </a:solidFill>
              <a:cs typeface="B Titr" pitchFamily="2" charset="-78"/>
            </a:rPr>
            <a:t> </a:t>
          </a:r>
          <a:r>
            <a:rPr lang="fa-IR" sz="1200" kern="1200" dirty="0" smtClean="0">
              <a:solidFill>
                <a:srgbClr val="0070C0"/>
              </a:solidFill>
              <a:cs typeface="B Titr" pitchFamily="2" charset="-78"/>
            </a:rPr>
            <a:t>(65%)</a:t>
          </a:r>
          <a:endParaRPr lang="fa-IR" sz="1200" kern="1200" dirty="0">
            <a:solidFill>
              <a:srgbClr val="0070C0"/>
            </a:solidFill>
            <a:cs typeface="B Titr" pitchFamily="2" charset="-78"/>
          </a:endParaRPr>
        </a:p>
      </dsp:txBody>
      <dsp:txXfrm>
        <a:off x="4393656" y="3058095"/>
        <a:ext cx="3225661" cy="428038"/>
      </dsp:txXfrm>
    </dsp:sp>
    <dsp:sp modelId="{AFFC3F32-BB66-4035-845B-351A43D0EE37}">
      <dsp:nvSpPr>
        <dsp:cNvPr id="0" name=""/>
        <dsp:cNvSpPr/>
      </dsp:nvSpPr>
      <dsp:spPr>
        <a:xfrm>
          <a:off x="4364070" y="1888990"/>
          <a:ext cx="3241002"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lang="fa-IR" sz="1400" kern="1200" dirty="0" smtClean="0">
            <a:solidFill>
              <a:srgbClr val="002060"/>
            </a:solidFill>
            <a:cs typeface="B Titr" pitchFamily="2" charset="-78"/>
          </a:endParaRPr>
        </a:p>
        <a:p>
          <a:pPr marL="0" marR="0" lvl="0" indent="0" algn="ctr" defTabSz="622300" rtl="1" eaLnBrk="1" fontAlgn="auto" latinLnBrk="0" hangingPunct="1">
            <a:lnSpc>
              <a:spcPct val="90000"/>
            </a:lnSpc>
            <a:spcBef>
              <a:spcPct val="0"/>
            </a:spcBef>
            <a:spcAft>
              <a:spcPct val="35000"/>
            </a:spcAft>
            <a:buClrTx/>
            <a:buSzTx/>
            <a:buFontTx/>
            <a:buNone/>
            <a:tabLst/>
            <a:defRPr/>
          </a:pPr>
          <a:r>
            <a:rPr lang="fa-IR" sz="1200" kern="1200" dirty="0" smtClean="0">
              <a:solidFill>
                <a:srgbClr val="002060"/>
              </a:solidFill>
              <a:cs typeface="B Titr" pitchFamily="2" charset="-78"/>
            </a:rPr>
            <a:t>صنعتی و معدنی فولاد سنگ مبارکه </a:t>
          </a:r>
          <a:r>
            <a:rPr lang="fa-IR" sz="1200" kern="1200" dirty="0" smtClean="0">
              <a:solidFill>
                <a:srgbClr val="0070C0"/>
              </a:solidFill>
              <a:cs typeface="B Titr" pitchFamily="2" charset="-78"/>
            </a:rPr>
            <a:t>(100%)</a:t>
          </a:r>
          <a:endParaRPr lang="fa-IR" sz="1200" kern="1200" dirty="0" smtClean="0">
            <a:solidFill>
              <a:srgbClr val="0070C0"/>
            </a:solidFill>
          </a:endParaRPr>
        </a:p>
        <a:p>
          <a:pPr lvl="0" algn="ctr" defTabSz="622300" rtl="1">
            <a:lnSpc>
              <a:spcPct val="90000"/>
            </a:lnSpc>
            <a:spcBef>
              <a:spcPct val="0"/>
            </a:spcBef>
            <a:spcAft>
              <a:spcPct val="35000"/>
            </a:spcAft>
          </a:pPr>
          <a:endParaRPr lang="fa-IR" sz="1400" kern="1200" dirty="0">
            <a:solidFill>
              <a:srgbClr val="0066FF"/>
            </a:solidFill>
            <a:cs typeface="B Titr" pitchFamily="2" charset="-78"/>
          </a:endParaRPr>
        </a:p>
      </dsp:txBody>
      <dsp:txXfrm>
        <a:off x="4364070" y="1888990"/>
        <a:ext cx="3241002" cy="428038"/>
      </dsp:txXfrm>
    </dsp:sp>
    <dsp:sp modelId="{F3969686-88B8-4AFD-BDB4-0CFA936C59B1}">
      <dsp:nvSpPr>
        <dsp:cNvPr id="0" name=""/>
        <dsp:cNvSpPr/>
      </dsp:nvSpPr>
      <dsp:spPr>
        <a:xfrm>
          <a:off x="75924" y="1283016"/>
          <a:ext cx="3565797"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شرکت بین المللی اتوماسیون وسیستمها ایریسـا </a:t>
          </a:r>
          <a:r>
            <a:rPr lang="fa-IR" sz="1200" kern="1200" dirty="0" smtClean="0">
              <a:solidFill>
                <a:srgbClr val="0070C0"/>
              </a:solidFill>
              <a:cs typeface="B Titr" pitchFamily="2" charset="-78"/>
            </a:rPr>
            <a:t>(68/2%)</a:t>
          </a:r>
          <a:endParaRPr lang="fa-IR" sz="1200" kern="1200" dirty="0">
            <a:solidFill>
              <a:srgbClr val="0070C0"/>
            </a:solidFill>
            <a:cs typeface="B Titr" pitchFamily="2" charset="-78"/>
          </a:endParaRPr>
        </a:p>
      </dsp:txBody>
      <dsp:txXfrm>
        <a:off x="75924" y="1283016"/>
        <a:ext cx="3565797" cy="428038"/>
      </dsp:txXfrm>
    </dsp:sp>
    <dsp:sp modelId="{BE6D7BA6-452B-44FA-BFF9-10C3483E9CD1}">
      <dsp:nvSpPr>
        <dsp:cNvPr id="0" name=""/>
        <dsp:cNvSpPr/>
      </dsp:nvSpPr>
      <dsp:spPr>
        <a:xfrm>
          <a:off x="1572217" y="1888990"/>
          <a:ext cx="2075796"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شرکـت فلـز تـدارک </a:t>
          </a:r>
          <a:r>
            <a:rPr lang="fa-IR" sz="1200" kern="1200" dirty="0" smtClean="0">
              <a:solidFill>
                <a:srgbClr val="0070C0"/>
              </a:solidFill>
              <a:cs typeface="B Titr" pitchFamily="2" charset="-78"/>
            </a:rPr>
            <a:t>(100%)</a:t>
          </a:r>
          <a:endParaRPr lang="fa-IR" sz="1200" kern="1200" dirty="0">
            <a:solidFill>
              <a:srgbClr val="0070C0"/>
            </a:solidFill>
            <a:cs typeface="B Titr" pitchFamily="2" charset="-78"/>
          </a:endParaRPr>
        </a:p>
      </dsp:txBody>
      <dsp:txXfrm>
        <a:off x="1572217" y="1888990"/>
        <a:ext cx="2075796" cy="428038"/>
      </dsp:txXfrm>
    </dsp:sp>
    <dsp:sp modelId="{7C2AB034-8A11-4707-B139-5C27BB330E8A}">
      <dsp:nvSpPr>
        <dsp:cNvPr id="0" name=""/>
        <dsp:cNvSpPr/>
      </dsp:nvSpPr>
      <dsp:spPr>
        <a:xfrm>
          <a:off x="4413380" y="4210866"/>
          <a:ext cx="3341548"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تامین و توسعه زیرساخت های شرق ایران</a:t>
          </a:r>
          <a:r>
            <a:rPr lang="fa-IR" sz="1200" kern="1200" dirty="0" smtClean="0">
              <a:solidFill>
                <a:srgbClr val="0070C0"/>
              </a:solidFill>
              <a:cs typeface="B Titr" panose="00000700000000000000" pitchFamily="2" charset="-78"/>
            </a:rPr>
            <a:t>(36/5%)</a:t>
          </a:r>
          <a:endParaRPr lang="fa-IR" sz="1200" kern="1200" dirty="0">
            <a:solidFill>
              <a:srgbClr val="0070C0"/>
            </a:solidFill>
            <a:cs typeface="B Titr" pitchFamily="2" charset="-78"/>
          </a:endParaRPr>
        </a:p>
      </dsp:txBody>
      <dsp:txXfrm>
        <a:off x="4413380" y="4210866"/>
        <a:ext cx="3341548" cy="428038"/>
      </dsp:txXfrm>
    </dsp:sp>
    <dsp:sp modelId="{1142A5CB-85CF-4EF1-BE98-3C1D43A36FFE}">
      <dsp:nvSpPr>
        <dsp:cNvPr id="0" name=""/>
        <dsp:cNvSpPr/>
      </dsp:nvSpPr>
      <dsp:spPr>
        <a:xfrm>
          <a:off x="1657825" y="3061485"/>
          <a:ext cx="2008072"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شرکت تـامکو </a:t>
          </a:r>
          <a:r>
            <a:rPr lang="fa-IR" sz="1200" kern="1200" dirty="0" smtClean="0">
              <a:solidFill>
                <a:srgbClr val="0070C0"/>
              </a:solidFill>
              <a:cs typeface="B Titr" pitchFamily="2" charset="-78"/>
            </a:rPr>
            <a:t>(38%)</a:t>
          </a:r>
          <a:endParaRPr lang="fa-IR" sz="1400" kern="1200" dirty="0">
            <a:solidFill>
              <a:srgbClr val="0070C0"/>
            </a:solidFill>
          </a:endParaRPr>
        </a:p>
      </dsp:txBody>
      <dsp:txXfrm>
        <a:off x="1657825" y="3061485"/>
        <a:ext cx="2008072" cy="428038"/>
      </dsp:txXfrm>
    </dsp:sp>
    <dsp:sp modelId="{D2112EE9-991C-4F0F-8C9B-6EAF5495887B}">
      <dsp:nvSpPr>
        <dsp:cNvPr id="0" name=""/>
        <dsp:cNvSpPr/>
      </dsp:nvSpPr>
      <dsp:spPr>
        <a:xfrm>
          <a:off x="1544754" y="2485097"/>
          <a:ext cx="2114380"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تـارا استیـل – آلمان </a:t>
          </a:r>
          <a:r>
            <a:rPr lang="fa-IR" sz="1200" kern="1200" dirty="0" smtClean="0">
              <a:solidFill>
                <a:srgbClr val="0070C0"/>
              </a:solidFill>
              <a:cs typeface="B Titr" pitchFamily="2" charset="-78"/>
            </a:rPr>
            <a:t>(100%)</a:t>
          </a:r>
          <a:endParaRPr lang="fa-IR" sz="1200" kern="1200" dirty="0">
            <a:solidFill>
              <a:srgbClr val="0070C0"/>
            </a:solidFill>
          </a:endParaRPr>
        </a:p>
      </dsp:txBody>
      <dsp:txXfrm>
        <a:off x="1544754" y="2485097"/>
        <a:ext cx="2114380" cy="428038"/>
      </dsp:txXfrm>
    </dsp:sp>
    <dsp:sp modelId="{149059C4-6962-473A-9BC8-83E9991EC47A}">
      <dsp:nvSpPr>
        <dsp:cNvPr id="0" name=""/>
        <dsp:cNvSpPr/>
      </dsp:nvSpPr>
      <dsp:spPr>
        <a:xfrm>
          <a:off x="4406960" y="3634482"/>
          <a:ext cx="3195270"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chemeClr val="tx2">
                  <a:lumMod val="75000"/>
                </a:schemeClr>
              </a:solidFill>
              <a:cs typeface="B Titr" panose="00000700000000000000" pitchFamily="2" charset="-78"/>
            </a:rPr>
            <a:t>فـولاد امیر کبیـر کـاشان </a:t>
          </a:r>
          <a:r>
            <a:rPr lang="fa-IR" sz="1200" kern="1200" dirty="0" smtClean="0">
              <a:solidFill>
                <a:srgbClr val="0070C0"/>
              </a:solidFill>
              <a:cs typeface="B Titr" panose="00000700000000000000" pitchFamily="2" charset="-78"/>
            </a:rPr>
            <a:t>( 52/75%)</a:t>
          </a:r>
          <a:endParaRPr lang="fa-IR" sz="1200" kern="1200" dirty="0">
            <a:solidFill>
              <a:srgbClr val="0070C0"/>
            </a:solidFill>
            <a:cs typeface="B Titr" panose="00000700000000000000" pitchFamily="2" charset="-78"/>
          </a:endParaRPr>
        </a:p>
      </dsp:txBody>
      <dsp:txXfrm>
        <a:off x="4406960" y="3634482"/>
        <a:ext cx="3195270" cy="428038"/>
      </dsp:txXfrm>
    </dsp:sp>
    <dsp:sp modelId="{78A3395B-282D-463F-BE51-F631F8F77388}">
      <dsp:nvSpPr>
        <dsp:cNvPr id="0" name=""/>
        <dsp:cNvSpPr/>
      </dsp:nvSpPr>
      <dsp:spPr>
        <a:xfrm>
          <a:off x="4364070" y="1246594"/>
          <a:ext cx="3134352" cy="485741"/>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1200" kern="1200" dirty="0" smtClean="0">
              <a:solidFill>
                <a:srgbClr val="002060"/>
              </a:solidFill>
              <a:cs typeface="B Titr" pitchFamily="2" charset="-78"/>
            </a:rPr>
            <a:t>صنـایع معـدنی فـولاد سنـگان</a:t>
          </a:r>
          <a:r>
            <a:rPr lang="fa-IR" sz="1200" kern="1200" dirty="0" smtClean="0">
              <a:solidFill>
                <a:schemeClr val="bg1"/>
              </a:solidFill>
              <a:cs typeface="B Titr" pitchFamily="2" charset="-78"/>
            </a:rPr>
            <a:t> </a:t>
          </a:r>
          <a:r>
            <a:rPr lang="fa-IR" sz="1000" kern="1200" dirty="0" smtClean="0">
              <a:solidFill>
                <a:srgbClr val="0066FF"/>
              </a:solidFill>
              <a:cs typeface="B Titr" pitchFamily="2" charset="-78"/>
            </a:rPr>
            <a:t>(100%)</a:t>
          </a:r>
          <a:endParaRPr lang="fa-IR" sz="1000" kern="1200" dirty="0" smtClean="0">
            <a:solidFill>
              <a:srgbClr val="0066FF"/>
            </a:solidFill>
          </a:endParaRPr>
        </a:p>
      </dsp:txBody>
      <dsp:txXfrm>
        <a:off x="4364070" y="1246594"/>
        <a:ext cx="3134352" cy="485741"/>
      </dsp:txXfrm>
    </dsp:sp>
    <dsp:sp modelId="{E96C7DB8-AC11-470A-B815-6702F12FCA74}">
      <dsp:nvSpPr>
        <dsp:cNvPr id="0" name=""/>
        <dsp:cNvSpPr/>
      </dsp:nvSpPr>
      <dsp:spPr>
        <a:xfrm>
          <a:off x="645087" y="657049"/>
          <a:ext cx="2975798" cy="428038"/>
        </a:xfrm>
        <a:prstGeom prst="rect">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dirty="0" smtClean="0">
              <a:solidFill>
                <a:srgbClr val="002060"/>
              </a:solidFill>
              <a:cs typeface="B Titr" pitchFamily="2" charset="-78"/>
            </a:rPr>
            <a:t>شرکت فنی مهندسی فولاد مبارکـه </a:t>
          </a:r>
          <a:r>
            <a:rPr lang="fa-IR" sz="1200" kern="1200" dirty="0" smtClean="0">
              <a:solidFill>
                <a:srgbClr val="0070C0"/>
              </a:solidFill>
              <a:cs typeface="Titr" panose="00000700000000000000" pitchFamily="2" charset="-78"/>
            </a:rPr>
            <a:t>(100%)</a:t>
          </a:r>
          <a:endParaRPr lang="fa-IR" sz="1200" kern="1200" dirty="0">
            <a:solidFill>
              <a:srgbClr val="0070C0"/>
            </a:solidFill>
            <a:cs typeface="Titr" panose="00000700000000000000" pitchFamily="2" charset="-78"/>
          </a:endParaRPr>
        </a:p>
      </dsp:txBody>
      <dsp:txXfrm>
        <a:off x="645087" y="657049"/>
        <a:ext cx="2975798" cy="42803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53C66D-0B53-4E4A-94FE-166C4221AE74}">
      <dsp:nvSpPr>
        <dsp:cNvPr id="0" name=""/>
        <dsp:cNvSpPr/>
      </dsp:nvSpPr>
      <dsp:spPr>
        <a:xfrm>
          <a:off x="0" y="0"/>
          <a:ext cx="4596739" cy="76011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fa-IR" sz="3200" kern="1200" dirty="0" smtClean="0">
              <a:solidFill>
                <a:srgbClr val="002060"/>
              </a:solidFill>
              <a:cs typeface="B Titr" panose="00000700000000000000" pitchFamily="2" charset="-78"/>
            </a:rPr>
            <a:t>ستاره تعالی 1، 2، 3</a:t>
          </a:r>
          <a:endParaRPr lang="fa-IR" sz="3200" kern="1200" dirty="0"/>
        </a:p>
      </dsp:txBody>
      <dsp:txXfrm>
        <a:off x="22263" y="22263"/>
        <a:ext cx="3687578" cy="715592"/>
      </dsp:txXfrm>
    </dsp:sp>
    <dsp:sp modelId="{E1E68C22-B4D4-4E4C-A13E-3C9F276E6A1C}">
      <dsp:nvSpPr>
        <dsp:cNvPr id="0" name=""/>
        <dsp:cNvSpPr/>
      </dsp:nvSpPr>
      <dsp:spPr>
        <a:xfrm>
          <a:off x="343263" y="865691"/>
          <a:ext cx="4596739" cy="76011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fa-IR" sz="3200" kern="1200" dirty="0" smtClean="0">
              <a:solidFill>
                <a:srgbClr val="002060"/>
              </a:solidFill>
              <a:cs typeface="B Titr" panose="00000700000000000000" pitchFamily="2" charset="-78"/>
            </a:rPr>
            <a:t>ستاره بهره وری 1، 2، 3</a:t>
          </a:r>
          <a:endParaRPr lang="fa-IR" sz="3200" kern="1200" dirty="0">
            <a:solidFill>
              <a:srgbClr val="002060"/>
            </a:solidFill>
            <a:cs typeface="B Titr" panose="00000700000000000000" pitchFamily="2" charset="-78"/>
          </a:endParaRPr>
        </a:p>
      </dsp:txBody>
      <dsp:txXfrm>
        <a:off x="365526" y="887954"/>
        <a:ext cx="3714873" cy="715592"/>
      </dsp:txXfrm>
    </dsp:sp>
    <dsp:sp modelId="{8A25AE13-0367-4FA0-9F85-26F985D7B464}">
      <dsp:nvSpPr>
        <dsp:cNvPr id="0" name=""/>
        <dsp:cNvSpPr/>
      </dsp:nvSpPr>
      <dsp:spPr>
        <a:xfrm>
          <a:off x="686526" y="1731382"/>
          <a:ext cx="4596739" cy="76011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fa-IR" sz="3200" kern="1200" dirty="0" smtClean="0">
              <a:solidFill>
                <a:srgbClr val="002060"/>
              </a:solidFill>
              <a:cs typeface="B Titr" panose="00000700000000000000" pitchFamily="2" charset="-78"/>
            </a:rPr>
            <a:t>ستاره دانش 1، 2، 3</a:t>
          </a:r>
          <a:endParaRPr lang="fa-IR" sz="3200" kern="1200" dirty="0">
            <a:solidFill>
              <a:srgbClr val="002060"/>
            </a:solidFill>
            <a:cs typeface="B Titr" panose="00000700000000000000" pitchFamily="2" charset="-78"/>
          </a:endParaRPr>
        </a:p>
      </dsp:txBody>
      <dsp:txXfrm>
        <a:off x="708789" y="1753645"/>
        <a:ext cx="3714873" cy="715592"/>
      </dsp:txXfrm>
    </dsp:sp>
    <dsp:sp modelId="{1F7B50DE-3E36-46B3-A2BA-4A0D9EBCC909}">
      <dsp:nvSpPr>
        <dsp:cNvPr id="0" name=""/>
        <dsp:cNvSpPr/>
      </dsp:nvSpPr>
      <dsp:spPr>
        <a:xfrm>
          <a:off x="1029789" y="2597073"/>
          <a:ext cx="4596739" cy="76011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fa-IR" sz="3200" kern="1200" dirty="0" smtClean="0">
              <a:solidFill>
                <a:srgbClr val="002060"/>
              </a:solidFill>
              <a:cs typeface="B Titr" panose="00000700000000000000" pitchFamily="2" charset="-78"/>
            </a:rPr>
            <a:t>ستاره مشارکت 1، 2، 3</a:t>
          </a:r>
          <a:endParaRPr lang="fa-IR" sz="3200" kern="1200" dirty="0">
            <a:solidFill>
              <a:srgbClr val="002060"/>
            </a:solidFill>
            <a:cs typeface="B Titr" panose="00000700000000000000" pitchFamily="2" charset="-78"/>
          </a:endParaRPr>
        </a:p>
      </dsp:txBody>
      <dsp:txXfrm>
        <a:off x="1052052" y="2619336"/>
        <a:ext cx="3714873" cy="715592"/>
      </dsp:txXfrm>
    </dsp:sp>
    <dsp:sp modelId="{4F31BB3F-8DD8-4307-979C-8B0D2C170836}">
      <dsp:nvSpPr>
        <dsp:cNvPr id="0" name=""/>
        <dsp:cNvSpPr/>
      </dsp:nvSpPr>
      <dsp:spPr>
        <a:xfrm>
          <a:off x="1373052" y="3462764"/>
          <a:ext cx="4596739" cy="76011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rtl="1">
            <a:lnSpc>
              <a:spcPct val="90000"/>
            </a:lnSpc>
            <a:spcBef>
              <a:spcPct val="0"/>
            </a:spcBef>
            <a:spcAft>
              <a:spcPct val="35000"/>
            </a:spcAft>
          </a:pPr>
          <a:r>
            <a:rPr lang="fa-IR" sz="3100" kern="1200" dirty="0" smtClean="0">
              <a:solidFill>
                <a:srgbClr val="002060"/>
              </a:solidFill>
              <a:cs typeface="B Titr" panose="00000700000000000000" pitchFamily="2" charset="-78"/>
            </a:rPr>
            <a:t>ستاره کار و تلاش 1، 2، 3</a:t>
          </a:r>
          <a:endParaRPr lang="fa-IR" sz="3100" kern="1200" dirty="0">
            <a:solidFill>
              <a:srgbClr val="002060"/>
            </a:solidFill>
            <a:cs typeface="B Titr" panose="00000700000000000000" pitchFamily="2" charset="-78"/>
          </a:endParaRPr>
        </a:p>
      </dsp:txBody>
      <dsp:txXfrm>
        <a:off x="1395315" y="3485027"/>
        <a:ext cx="3714873" cy="715592"/>
      </dsp:txXfrm>
    </dsp:sp>
    <dsp:sp modelId="{126FEC9C-32D9-402D-865D-6B96B9741493}">
      <dsp:nvSpPr>
        <dsp:cNvPr id="0" name=""/>
        <dsp:cNvSpPr/>
      </dsp:nvSpPr>
      <dsp:spPr>
        <a:xfrm>
          <a:off x="4102662" y="555309"/>
          <a:ext cx="494077" cy="494077"/>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rtl="1">
            <a:lnSpc>
              <a:spcPct val="90000"/>
            </a:lnSpc>
            <a:spcBef>
              <a:spcPct val="0"/>
            </a:spcBef>
            <a:spcAft>
              <a:spcPct val="35000"/>
            </a:spcAft>
          </a:pPr>
          <a:endParaRPr lang="fa-IR" sz="2300" kern="1200"/>
        </a:p>
      </dsp:txBody>
      <dsp:txXfrm>
        <a:off x="4213829" y="555309"/>
        <a:ext cx="271743" cy="371793"/>
      </dsp:txXfrm>
    </dsp:sp>
    <dsp:sp modelId="{5A3149E9-0939-4FC6-9D00-530EFAD55796}">
      <dsp:nvSpPr>
        <dsp:cNvPr id="0" name=""/>
        <dsp:cNvSpPr/>
      </dsp:nvSpPr>
      <dsp:spPr>
        <a:xfrm>
          <a:off x="4445925" y="1421000"/>
          <a:ext cx="494077" cy="494077"/>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rtl="1">
            <a:lnSpc>
              <a:spcPct val="90000"/>
            </a:lnSpc>
            <a:spcBef>
              <a:spcPct val="0"/>
            </a:spcBef>
            <a:spcAft>
              <a:spcPct val="35000"/>
            </a:spcAft>
          </a:pPr>
          <a:endParaRPr lang="fa-IR" sz="2300" kern="1200"/>
        </a:p>
      </dsp:txBody>
      <dsp:txXfrm>
        <a:off x="4557092" y="1421000"/>
        <a:ext cx="271743" cy="371793"/>
      </dsp:txXfrm>
    </dsp:sp>
    <dsp:sp modelId="{598C19E2-8630-462D-A982-5B56C6558702}">
      <dsp:nvSpPr>
        <dsp:cNvPr id="0" name=""/>
        <dsp:cNvSpPr/>
      </dsp:nvSpPr>
      <dsp:spPr>
        <a:xfrm>
          <a:off x="4789188" y="2274022"/>
          <a:ext cx="494077" cy="494077"/>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rtl="1">
            <a:lnSpc>
              <a:spcPct val="90000"/>
            </a:lnSpc>
            <a:spcBef>
              <a:spcPct val="0"/>
            </a:spcBef>
            <a:spcAft>
              <a:spcPct val="35000"/>
            </a:spcAft>
          </a:pPr>
          <a:endParaRPr lang="fa-IR" sz="2300" kern="1200"/>
        </a:p>
      </dsp:txBody>
      <dsp:txXfrm>
        <a:off x="4900355" y="2274022"/>
        <a:ext cx="271743" cy="371793"/>
      </dsp:txXfrm>
    </dsp:sp>
    <dsp:sp modelId="{4B3238E1-B30F-4D6A-B8A2-60DE88A9EAE3}">
      <dsp:nvSpPr>
        <dsp:cNvPr id="0" name=""/>
        <dsp:cNvSpPr/>
      </dsp:nvSpPr>
      <dsp:spPr>
        <a:xfrm>
          <a:off x="5132451" y="3148159"/>
          <a:ext cx="494077" cy="494077"/>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rtl="1">
            <a:lnSpc>
              <a:spcPct val="90000"/>
            </a:lnSpc>
            <a:spcBef>
              <a:spcPct val="0"/>
            </a:spcBef>
            <a:spcAft>
              <a:spcPct val="35000"/>
            </a:spcAft>
          </a:pPr>
          <a:endParaRPr lang="fa-IR" sz="2300" kern="1200"/>
        </a:p>
      </dsp:txBody>
      <dsp:txXfrm>
        <a:off x="5243618" y="3148159"/>
        <a:ext cx="271743" cy="3717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35A5A3-7AD8-4941-A1AB-5A3A8169C3A8}">
      <dsp:nvSpPr>
        <dsp:cNvPr id="0" name=""/>
        <dsp:cNvSpPr/>
      </dsp:nvSpPr>
      <dsp:spPr>
        <a:xfrm>
          <a:off x="-4651809" y="-713145"/>
          <a:ext cx="5541091" cy="5541091"/>
        </a:xfrm>
        <a:prstGeom prst="blockArc">
          <a:avLst>
            <a:gd name="adj1" fmla="val 18900000"/>
            <a:gd name="adj2" fmla="val 2700000"/>
            <a:gd name="adj3" fmla="val 39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FE7666-F8B9-4040-AF1E-894A887B2C37}">
      <dsp:nvSpPr>
        <dsp:cNvPr id="0" name=""/>
        <dsp:cNvSpPr/>
      </dsp:nvSpPr>
      <dsp:spPr>
        <a:xfrm>
          <a:off x="332036" y="216685"/>
          <a:ext cx="5226961"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71120" rIns="71120" bIns="71120" numCol="1" spcCol="1270" anchor="ctr" anchorCtr="0">
          <a:noAutofit/>
        </a:bodyPr>
        <a:lstStyle/>
        <a:p>
          <a:pPr lvl="0" algn="l" defTabSz="1244600" rtl="1">
            <a:lnSpc>
              <a:spcPct val="90000"/>
            </a:lnSpc>
            <a:spcBef>
              <a:spcPct val="0"/>
            </a:spcBef>
            <a:spcAft>
              <a:spcPct val="35000"/>
            </a:spcAft>
          </a:pPr>
          <a:r>
            <a:rPr lang="fa-IR" sz="2800" kern="1200" dirty="0" smtClean="0">
              <a:solidFill>
                <a:srgbClr val="C00000"/>
              </a:solidFill>
              <a:cs typeface="B Titr" pitchFamily="2" charset="-78"/>
            </a:rPr>
            <a:t>آینده </a:t>
          </a:r>
          <a:r>
            <a:rPr lang="fa-IR" sz="2800" kern="1200" dirty="0" smtClean="0">
              <a:solidFill>
                <a:schemeClr val="tx2">
                  <a:lumMod val="50000"/>
                </a:schemeClr>
              </a:solidFill>
              <a:cs typeface="B Titr" pitchFamily="2" charset="-78"/>
            </a:rPr>
            <a:t>نگر</a:t>
          </a:r>
          <a:endParaRPr lang="fa-IR" sz="2800" kern="1200" dirty="0">
            <a:solidFill>
              <a:schemeClr val="tx2">
                <a:lumMod val="50000"/>
              </a:schemeClr>
            </a:solidFill>
            <a:cs typeface="B Titr" pitchFamily="2" charset="-78"/>
          </a:endParaRPr>
        </a:p>
      </dsp:txBody>
      <dsp:txXfrm>
        <a:off x="332036" y="216685"/>
        <a:ext cx="5226961" cy="433206"/>
      </dsp:txXfrm>
    </dsp:sp>
    <dsp:sp modelId="{B382E2DA-AE34-494F-9E57-DF338DF46CDC}">
      <dsp:nvSpPr>
        <dsp:cNvPr id="0" name=""/>
        <dsp:cNvSpPr/>
      </dsp:nvSpPr>
      <dsp:spPr>
        <a:xfrm>
          <a:off x="61282" y="162534"/>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448CB8-CB9E-4A63-A4FF-9531E9D3178C}">
      <dsp:nvSpPr>
        <dsp:cNvPr id="0" name=""/>
        <dsp:cNvSpPr/>
      </dsp:nvSpPr>
      <dsp:spPr>
        <a:xfrm>
          <a:off x="688378" y="866412"/>
          <a:ext cx="4870619"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50800" rIns="50800" bIns="50800" numCol="1" spcCol="1270" anchor="ctr" anchorCtr="0">
          <a:noAutofit/>
        </a:bodyPr>
        <a:lstStyle/>
        <a:p>
          <a:pPr lvl="0" algn="l" defTabSz="889000" rtl="1">
            <a:lnSpc>
              <a:spcPct val="90000"/>
            </a:lnSpc>
            <a:spcBef>
              <a:spcPct val="0"/>
            </a:spcBef>
            <a:spcAft>
              <a:spcPct val="35000"/>
            </a:spcAft>
          </a:pPr>
          <a:r>
            <a:rPr lang="fa-IR" sz="2000" kern="1200" dirty="0" smtClean="0">
              <a:solidFill>
                <a:schemeClr val="tx2">
                  <a:lumMod val="50000"/>
                </a:schemeClr>
              </a:solidFill>
              <a:cs typeface="B Titr" pitchFamily="2" charset="-78"/>
            </a:rPr>
            <a:t>فرآیندی مشترک و دوسویه از طریق گفتمان</a:t>
          </a:r>
          <a:endParaRPr lang="fa-IR" sz="2000" kern="1200" dirty="0">
            <a:solidFill>
              <a:schemeClr val="tx2">
                <a:lumMod val="50000"/>
              </a:schemeClr>
            </a:solidFill>
            <a:cs typeface="B Titr" pitchFamily="2" charset="-78"/>
          </a:endParaRPr>
        </a:p>
      </dsp:txBody>
      <dsp:txXfrm>
        <a:off x="688378" y="866412"/>
        <a:ext cx="4870619" cy="433206"/>
      </dsp:txXfrm>
    </dsp:sp>
    <dsp:sp modelId="{8E1DF9FF-6B82-4A2F-8513-AE85BA92C97D}">
      <dsp:nvSpPr>
        <dsp:cNvPr id="0" name=""/>
        <dsp:cNvSpPr/>
      </dsp:nvSpPr>
      <dsp:spPr>
        <a:xfrm>
          <a:off x="417624" y="812261"/>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619DC1-4764-42F5-A166-B9D3AD4FCDB0}">
      <dsp:nvSpPr>
        <dsp:cNvPr id="0" name=""/>
        <dsp:cNvSpPr/>
      </dsp:nvSpPr>
      <dsp:spPr>
        <a:xfrm>
          <a:off x="851324" y="1516139"/>
          <a:ext cx="4707673"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50800" rIns="50800" bIns="50800" numCol="1" spcCol="1270" anchor="ctr" anchorCtr="0">
          <a:noAutofit/>
        </a:bodyPr>
        <a:lstStyle/>
        <a:p>
          <a:pPr lvl="0" algn="l" defTabSz="889000" rtl="1">
            <a:lnSpc>
              <a:spcPct val="90000"/>
            </a:lnSpc>
            <a:spcBef>
              <a:spcPct val="0"/>
            </a:spcBef>
            <a:spcAft>
              <a:spcPct val="35000"/>
            </a:spcAft>
          </a:pPr>
          <a:r>
            <a:rPr lang="fa-IR" sz="2000" kern="1200" dirty="0" smtClean="0">
              <a:solidFill>
                <a:schemeClr val="tx2">
                  <a:lumMod val="50000"/>
                </a:schemeClr>
              </a:solidFill>
              <a:cs typeface="B Titr" pitchFamily="2" charset="-78"/>
            </a:rPr>
            <a:t>ارتباط تنگاتنگ با اهداف و نیازهای سازمان</a:t>
          </a:r>
          <a:endParaRPr lang="fa-IR" sz="2000" kern="1200" dirty="0">
            <a:solidFill>
              <a:schemeClr val="tx2">
                <a:lumMod val="50000"/>
              </a:schemeClr>
            </a:solidFill>
            <a:cs typeface="B Titr" pitchFamily="2" charset="-78"/>
          </a:endParaRPr>
        </a:p>
      </dsp:txBody>
      <dsp:txXfrm>
        <a:off x="851324" y="1516139"/>
        <a:ext cx="4707673" cy="433206"/>
      </dsp:txXfrm>
    </dsp:sp>
    <dsp:sp modelId="{3D90EB2C-E14F-4B10-A6A5-E9AC4FC9C9DA}">
      <dsp:nvSpPr>
        <dsp:cNvPr id="0" name=""/>
        <dsp:cNvSpPr/>
      </dsp:nvSpPr>
      <dsp:spPr>
        <a:xfrm>
          <a:off x="580570" y="1461988"/>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A214EE-EB1F-45A6-922A-9287A689A976}">
      <dsp:nvSpPr>
        <dsp:cNvPr id="0" name=""/>
        <dsp:cNvSpPr/>
      </dsp:nvSpPr>
      <dsp:spPr>
        <a:xfrm>
          <a:off x="851324" y="2165454"/>
          <a:ext cx="4707673"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40640" rIns="40640" bIns="40640" numCol="1" spcCol="1270" anchor="ctr" anchorCtr="0">
          <a:noAutofit/>
        </a:bodyPr>
        <a:lstStyle/>
        <a:p>
          <a:pPr lvl="0" algn="r" defTabSz="711200" rtl="1">
            <a:lnSpc>
              <a:spcPct val="90000"/>
            </a:lnSpc>
            <a:spcBef>
              <a:spcPct val="0"/>
            </a:spcBef>
            <a:spcAft>
              <a:spcPct val="35000"/>
            </a:spcAft>
          </a:pPr>
          <a:r>
            <a:rPr lang="fa-IR" sz="1600" kern="1200" dirty="0" smtClean="0">
              <a:solidFill>
                <a:schemeClr val="tx2">
                  <a:lumMod val="50000"/>
                </a:schemeClr>
              </a:solidFill>
              <a:cs typeface="B Titr" pitchFamily="2" charset="-78"/>
            </a:rPr>
            <a:t>تمرکز بر نقش مدیر بعنوان </a:t>
          </a:r>
          <a:r>
            <a:rPr lang="fa-IR" sz="1600" kern="1200" dirty="0" smtClean="0">
              <a:solidFill>
                <a:srgbClr val="C00000"/>
              </a:solidFill>
              <a:cs typeface="B Titr" pitchFamily="2" charset="-78"/>
            </a:rPr>
            <a:t>مربی</a:t>
          </a:r>
          <a:r>
            <a:rPr lang="fa-IR" sz="1600" kern="1200" dirty="0" smtClean="0">
              <a:solidFill>
                <a:schemeClr val="tx2">
                  <a:lumMod val="50000"/>
                </a:schemeClr>
              </a:solidFill>
              <a:cs typeface="B Titr" pitchFamily="2" charset="-78"/>
            </a:rPr>
            <a:t> </a:t>
          </a:r>
          <a:r>
            <a:rPr lang="fa-IR" sz="1300" kern="1200" dirty="0" smtClean="0">
              <a:solidFill>
                <a:schemeClr val="tx2">
                  <a:lumMod val="50000"/>
                </a:schemeClr>
              </a:solidFill>
              <a:cs typeface="B Titr" pitchFamily="2" charset="-78"/>
            </a:rPr>
            <a:t>(شناسایی </a:t>
          </a:r>
          <a:r>
            <a:rPr lang="fa-IR" sz="1300" kern="1200" dirty="0" smtClean="0">
              <a:solidFill>
                <a:srgbClr val="C00000"/>
              </a:solidFill>
              <a:cs typeface="B Titr" pitchFamily="2" charset="-78"/>
            </a:rPr>
            <a:t>نیازهای پرورش  </a:t>
          </a:r>
          <a:r>
            <a:rPr lang="fa-IR" sz="1300" kern="1200" dirty="0" smtClean="0">
              <a:solidFill>
                <a:schemeClr val="tx2">
                  <a:lumMod val="50000"/>
                </a:schemeClr>
              </a:solidFill>
              <a:cs typeface="B Titr" pitchFamily="2" charset="-78"/>
            </a:rPr>
            <a:t>افراد)</a:t>
          </a:r>
        </a:p>
      </dsp:txBody>
      <dsp:txXfrm>
        <a:off x="851324" y="2165454"/>
        <a:ext cx="4707673" cy="433206"/>
      </dsp:txXfrm>
    </dsp:sp>
    <dsp:sp modelId="{090BEF34-34AC-4E55-A613-A5F23CA4A2C1}">
      <dsp:nvSpPr>
        <dsp:cNvPr id="0" name=""/>
        <dsp:cNvSpPr/>
      </dsp:nvSpPr>
      <dsp:spPr>
        <a:xfrm>
          <a:off x="580570" y="2111303"/>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7AAA53-915E-4103-BF30-C8B768B5D7F2}">
      <dsp:nvSpPr>
        <dsp:cNvPr id="0" name=""/>
        <dsp:cNvSpPr/>
      </dsp:nvSpPr>
      <dsp:spPr>
        <a:xfrm>
          <a:off x="688378" y="2815181"/>
          <a:ext cx="4870619"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55880" rIns="55880" bIns="55880" numCol="1" spcCol="1270" anchor="ctr" anchorCtr="0">
          <a:noAutofit/>
        </a:bodyPr>
        <a:lstStyle/>
        <a:p>
          <a:pPr lvl="0" algn="l" defTabSz="977900" rtl="1">
            <a:lnSpc>
              <a:spcPct val="90000"/>
            </a:lnSpc>
            <a:spcBef>
              <a:spcPct val="0"/>
            </a:spcBef>
            <a:spcAft>
              <a:spcPct val="35000"/>
            </a:spcAft>
          </a:pPr>
          <a:r>
            <a:rPr lang="fa-IR" sz="2200" kern="1200" dirty="0" smtClean="0">
              <a:solidFill>
                <a:schemeClr val="tx2">
                  <a:lumMod val="50000"/>
                </a:schemeClr>
              </a:solidFill>
              <a:cs typeface="B Titr" pitchFamily="2" charset="-78"/>
            </a:rPr>
            <a:t>مالکیت اصلی فرآیند برعهده واحدهای صف</a:t>
          </a:r>
          <a:endParaRPr lang="fa-IR" sz="2200" kern="1200" dirty="0">
            <a:solidFill>
              <a:schemeClr val="tx2">
                <a:lumMod val="50000"/>
              </a:schemeClr>
            </a:solidFill>
            <a:cs typeface="B Titr" pitchFamily="2" charset="-78"/>
          </a:endParaRPr>
        </a:p>
      </dsp:txBody>
      <dsp:txXfrm>
        <a:off x="688378" y="2815181"/>
        <a:ext cx="4870619" cy="433206"/>
      </dsp:txXfrm>
    </dsp:sp>
    <dsp:sp modelId="{5295FEC0-2C61-47E1-9CC8-5D162B2BCC3F}">
      <dsp:nvSpPr>
        <dsp:cNvPr id="0" name=""/>
        <dsp:cNvSpPr/>
      </dsp:nvSpPr>
      <dsp:spPr>
        <a:xfrm>
          <a:off x="417624" y="2761030"/>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0B8923E-24EA-40D9-B02D-BAD9A70C327E}">
      <dsp:nvSpPr>
        <dsp:cNvPr id="0" name=""/>
        <dsp:cNvSpPr/>
      </dsp:nvSpPr>
      <dsp:spPr>
        <a:xfrm>
          <a:off x="332036" y="3464908"/>
          <a:ext cx="5226961"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60960" rIns="60960" bIns="60960" numCol="1" spcCol="1270" anchor="ctr" anchorCtr="0">
          <a:noAutofit/>
        </a:bodyPr>
        <a:lstStyle/>
        <a:p>
          <a:pPr lvl="0" algn="l" defTabSz="1066800" rtl="1">
            <a:lnSpc>
              <a:spcPct val="90000"/>
            </a:lnSpc>
            <a:spcBef>
              <a:spcPct val="0"/>
            </a:spcBef>
            <a:spcAft>
              <a:spcPct val="35000"/>
            </a:spcAft>
          </a:pPr>
          <a:r>
            <a:rPr lang="fa-IR" sz="2400" kern="1200" dirty="0" smtClean="0">
              <a:solidFill>
                <a:schemeClr val="tx2">
                  <a:lumMod val="50000"/>
                </a:schemeClr>
              </a:solidFill>
              <a:cs typeface="B Titr" pitchFamily="2" charset="-78"/>
            </a:rPr>
            <a:t>فرآیندی مستمر</a:t>
          </a:r>
        </a:p>
      </dsp:txBody>
      <dsp:txXfrm>
        <a:off x="332036" y="3464908"/>
        <a:ext cx="5226961" cy="433206"/>
      </dsp:txXfrm>
    </dsp:sp>
    <dsp:sp modelId="{5B0E5E13-373E-4441-B4CD-D21FFEAB330C}">
      <dsp:nvSpPr>
        <dsp:cNvPr id="0" name=""/>
        <dsp:cNvSpPr/>
      </dsp:nvSpPr>
      <dsp:spPr>
        <a:xfrm>
          <a:off x="61282" y="3410757"/>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35A5A3-7AD8-4941-A1AB-5A3A8169C3A8}">
      <dsp:nvSpPr>
        <dsp:cNvPr id="0" name=""/>
        <dsp:cNvSpPr/>
      </dsp:nvSpPr>
      <dsp:spPr>
        <a:xfrm>
          <a:off x="-4651809" y="-713145"/>
          <a:ext cx="5541091" cy="5541091"/>
        </a:xfrm>
        <a:prstGeom prst="blockArc">
          <a:avLst>
            <a:gd name="adj1" fmla="val 18900000"/>
            <a:gd name="adj2" fmla="val 2700000"/>
            <a:gd name="adj3" fmla="val 39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FE7666-F8B9-4040-AF1E-894A887B2C37}">
      <dsp:nvSpPr>
        <dsp:cNvPr id="0" name=""/>
        <dsp:cNvSpPr/>
      </dsp:nvSpPr>
      <dsp:spPr>
        <a:xfrm>
          <a:off x="332036" y="216685"/>
          <a:ext cx="5065041"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71120" rIns="71120" bIns="71120" numCol="1" spcCol="1270" anchor="ctr" anchorCtr="0">
          <a:noAutofit/>
        </a:bodyPr>
        <a:lstStyle/>
        <a:p>
          <a:pPr lvl="0" algn="l" defTabSz="1244600" rtl="1">
            <a:lnSpc>
              <a:spcPct val="90000"/>
            </a:lnSpc>
            <a:spcBef>
              <a:spcPct val="0"/>
            </a:spcBef>
            <a:spcAft>
              <a:spcPct val="35000"/>
            </a:spcAft>
          </a:pPr>
          <a:r>
            <a:rPr lang="fa-IR" sz="2800" kern="1200" dirty="0" smtClean="0">
              <a:solidFill>
                <a:srgbClr val="C00000"/>
              </a:solidFill>
              <a:cs typeface="B Titr" pitchFamily="2" charset="-78"/>
            </a:rPr>
            <a:t>گذشته </a:t>
          </a:r>
          <a:r>
            <a:rPr lang="fa-IR" sz="2800" kern="1200" dirty="0" smtClean="0">
              <a:solidFill>
                <a:schemeClr val="tx2">
                  <a:lumMod val="50000"/>
                </a:schemeClr>
              </a:solidFill>
              <a:cs typeface="B Titr" pitchFamily="2" charset="-78"/>
            </a:rPr>
            <a:t>نگر</a:t>
          </a:r>
          <a:endParaRPr lang="fa-IR" sz="2800" kern="1200" dirty="0">
            <a:solidFill>
              <a:schemeClr val="tx2">
                <a:lumMod val="50000"/>
              </a:schemeClr>
            </a:solidFill>
            <a:cs typeface="B Titr" pitchFamily="2" charset="-78"/>
          </a:endParaRPr>
        </a:p>
      </dsp:txBody>
      <dsp:txXfrm>
        <a:off x="332036" y="216685"/>
        <a:ext cx="5065041" cy="433206"/>
      </dsp:txXfrm>
    </dsp:sp>
    <dsp:sp modelId="{B382E2DA-AE34-494F-9E57-DF338DF46CDC}">
      <dsp:nvSpPr>
        <dsp:cNvPr id="0" name=""/>
        <dsp:cNvSpPr/>
      </dsp:nvSpPr>
      <dsp:spPr>
        <a:xfrm>
          <a:off x="61282" y="162534"/>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F304AB-FF97-42B7-A16E-5ACA8DACF807}">
      <dsp:nvSpPr>
        <dsp:cNvPr id="0" name=""/>
        <dsp:cNvSpPr/>
      </dsp:nvSpPr>
      <dsp:spPr>
        <a:xfrm>
          <a:off x="688378" y="866412"/>
          <a:ext cx="4708699"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60960" rIns="60960" bIns="60960" numCol="1" spcCol="1270" anchor="ctr" anchorCtr="0">
          <a:noAutofit/>
        </a:bodyPr>
        <a:lstStyle/>
        <a:p>
          <a:pPr lvl="0" algn="l" defTabSz="1066800" rtl="1">
            <a:lnSpc>
              <a:spcPct val="90000"/>
            </a:lnSpc>
            <a:spcBef>
              <a:spcPct val="0"/>
            </a:spcBef>
            <a:spcAft>
              <a:spcPct val="35000"/>
            </a:spcAft>
          </a:pPr>
          <a:r>
            <a:rPr lang="fa-IR" sz="2400" kern="1200" dirty="0" smtClean="0">
              <a:solidFill>
                <a:schemeClr val="tx2">
                  <a:lumMod val="50000"/>
                </a:schemeClr>
              </a:solidFill>
              <a:cs typeface="B Titr" pitchFamily="2" charset="-78"/>
            </a:rPr>
            <a:t>ارزشیابی از بالا به پایین</a:t>
          </a:r>
          <a:endParaRPr lang="fa-IR" sz="2400" kern="1200" dirty="0">
            <a:solidFill>
              <a:schemeClr val="tx2">
                <a:lumMod val="50000"/>
              </a:schemeClr>
            </a:solidFill>
            <a:cs typeface="B Titr" pitchFamily="2" charset="-78"/>
          </a:endParaRPr>
        </a:p>
      </dsp:txBody>
      <dsp:txXfrm>
        <a:off x="688378" y="866412"/>
        <a:ext cx="4708699" cy="433206"/>
      </dsp:txXfrm>
    </dsp:sp>
    <dsp:sp modelId="{72210108-1E4A-4527-8355-07FB2CE2B8A2}">
      <dsp:nvSpPr>
        <dsp:cNvPr id="0" name=""/>
        <dsp:cNvSpPr/>
      </dsp:nvSpPr>
      <dsp:spPr>
        <a:xfrm>
          <a:off x="417624" y="812261"/>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619DC1-4764-42F5-A166-B9D3AD4FCDB0}">
      <dsp:nvSpPr>
        <dsp:cNvPr id="0" name=""/>
        <dsp:cNvSpPr/>
      </dsp:nvSpPr>
      <dsp:spPr>
        <a:xfrm>
          <a:off x="851324" y="1516139"/>
          <a:ext cx="4545753"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50800" rIns="50800" bIns="50800" numCol="1" spcCol="1270" anchor="ctr" anchorCtr="0">
          <a:noAutofit/>
        </a:bodyPr>
        <a:lstStyle/>
        <a:p>
          <a:pPr lvl="0" algn="l" defTabSz="889000" rtl="1">
            <a:lnSpc>
              <a:spcPct val="90000"/>
            </a:lnSpc>
            <a:spcBef>
              <a:spcPct val="0"/>
            </a:spcBef>
            <a:spcAft>
              <a:spcPct val="35000"/>
            </a:spcAft>
          </a:pPr>
          <a:r>
            <a:rPr lang="fa-IR" sz="2000" kern="1200" dirty="0" smtClean="0">
              <a:solidFill>
                <a:schemeClr val="tx2">
                  <a:lumMod val="50000"/>
                </a:schemeClr>
              </a:solidFill>
              <a:cs typeface="B Titr" pitchFamily="2" charset="-78"/>
            </a:rPr>
            <a:t>ارتباط اندک با اهداف و نیازهای سازمان</a:t>
          </a:r>
          <a:endParaRPr lang="fa-IR" sz="2000" kern="1200" dirty="0">
            <a:solidFill>
              <a:schemeClr val="tx2">
                <a:lumMod val="50000"/>
              </a:schemeClr>
            </a:solidFill>
            <a:cs typeface="B Titr" pitchFamily="2" charset="-78"/>
          </a:endParaRPr>
        </a:p>
      </dsp:txBody>
      <dsp:txXfrm>
        <a:off x="851324" y="1516139"/>
        <a:ext cx="4545753" cy="433206"/>
      </dsp:txXfrm>
    </dsp:sp>
    <dsp:sp modelId="{3D90EB2C-E14F-4B10-A6A5-E9AC4FC9C9DA}">
      <dsp:nvSpPr>
        <dsp:cNvPr id="0" name=""/>
        <dsp:cNvSpPr/>
      </dsp:nvSpPr>
      <dsp:spPr>
        <a:xfrm>
          <a:off x="580570" y="1461988"/>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6288AF-F0CD-4D75-A7B7-7C5B4AB68D22}">
      <dsp:nvSpPr>
        <dsp:cNvPr id="0" name=""/>
        <dsp:cNvSpPr/>
      </dsp:nvSpPr>
      <dsp:spPr>
        <a:xfrm>
          <a:off x="851324" y="2165454"/>
          <a:ext cx="4545753"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60960" rIns="60960" bIns="60960" numCol="1" spcCol="1270" anchor="ctr" anchorCtr="0">
          <a:noAutofit/>
        </a:bodyPr>
        <a:lstStyle/>
        <a:p>
          <a:pPr lvl="0" algn="l" defTabSz="1066800" rtl="1">
            <a:lnSpc>
              <a:spcPct val="90000"/>
            </a:lnSpc>
            <a:spcBef>
              <a:spcPct val="0"/>
            </a:spcBef>
            <a:spcAft>
              <a:spcPct val="35000"/>
            </a:spcAft>
          </a:pPr>
          <a:r>
            <a:rPr lang="fa-IR" sz="2400" kern="1200" dirty="0" smtClean="0">
              <a:solidFill>
                <a:schemeClr val="tx2">
                  <a:lumMod val="50000"/>
                </a:schemeClr>
              </a:solidFill>
              <a:cs typeface="B Titr" pitchFamily="2" charset="-78"/>
            </a:rPr>
            <a:t>تمرکز بر </a:t>
          </a:r>
          <a:r>
            <a:rPr lang="fa-IR" sz="2400" kern="1200" dirty="0" smtClean="0">
              <a:solidFill>
                <a:srgbClr val="C00000"/>
              </a:solidFill>
              <a:cs typeface="B Titr" pitchFamily="2" charset="-78"/>
            </a:rPr>
            <a:t>داور</a:t>
          </a:r>
          <a:r>
            <a:rPr lang="fa-IR" sz="2400" kern="1200" dirty="0" smtClean="0">
              <a:solidFill>
                <a:schemeClr val="tx2">
                  <a:lumMod val="50000"/>
                </a:schemeClr>
              </a:solidFill>
              <a:cs typeface="B Titr" pitchFamily="2" charset="-78"/>
            </a:rPr>
            <a:t>ی (</a:t>
          </a:r>
          <a:r>
            <a:rPr lang="fa-IR" sz="2400" kern="1200" dirty="0" smtClean="0">
              <a:solidFill>
                <a:srgbClr val="C00000"/>
              </a:solidFill>
              <a:cs typeface="B Titr" pitchFamily="2" charset="-78"/>
            </a:rPr>
            <a:t>اشتباهات</a:t>
          </a:r>
          <a:r>
            <a:rPr lang="fa-IR" sz="2400" kern="1200" dirty="0" smtClean="0">
              <a:solidFill>
                <a:schemeClr val="tx2">
                  <a:lumMod val="50000"/>
                </a:schemeClr>
              </a:solidFill>
              <a:cs typeface="B Titr" pitchFamily="2" charset="-78"/>
            </a:rPr>
            <a:t>، مچ گیری)</a:t>
          </a:r>
          <a:endParaRPr lang="fa-IR" sz="2400" kern="1200" dirty="0">
            <a:solidFill>
              <a:schemeClr val="tx2">
                <a:lumMod val="50000"/>
              </a:schemeClr>
            </a:solidFill>
            <a:cs typeface="B Titr" pitchFamily="2" charset="-78"/>
          </a:endParaRPr>
        </a:p>
      </dsp:txBody>
      <dsp:txXfrm>
        <a:off x="851324" y="2165454"/>
        <a:ext cx="4545753" cy="433206"/>
      </dsp:txXfrm>
    </dsp:sp>
    <dsp:sp modelId="{D4F4B245-1E25-4A96-AE46-ECC90BFA3E3B}">
      <dsp:nvSpPr>
        <dsp:cNvPr id="0" name=""/>
        <dsp:cNvSpPr/>
      </dsp:nvSpPr>
      <dsp:spPr>
        <a:xfrm>
          <a:off x="580570" y="2111303"/>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638FBDD-1AFF-44A6-915B-2DCA7D330B30}">
      <dsp:nvSpPr>
        <dsp:cNvPr id="0" name=""/>
        <dsp:cNvSpPr/>
      </dsp:nvSpPr>
      <dsp:spPr>
        <a:xfrm>
          <a:off x="688378" y="2815181"/>
          <a:ext cx="4708699"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50800" rIns="50800" bIns="50800" numCol="1" spcCol="1270" anchor="ctr" anchorCtr="0">
          <a:noAutofit/>
        </a:bodyPr>
        <a:lstStyle/>
        <a:p>
          <a:pPr lvl="0" algn="l" defTabSz="889000" rtl="1">
            <a:lnSpc>
              <a:spcPct val="90000"/>
            </a:lnSpc>
            <a:spcBef>
              <a:spcPct val="0"/>
            </a:spcBef>
            <a:spcAft>
              <a:spcPct val="35000"/>
            </a:spcAft>
          </a:pPr>
          <a:r>
            <a:rPr lang="fa-IR" sz="2000" kern="1200" dirty="0" smtClean="0">
              <a:solidFill>
                <a:schemeClr val="tx2">
                  <a:lumMod val="50000"/>
                </a:schemeClr>
              </a:solidFill>
              <a:cs typeface="B Titr" pitchFamily="2" charset="-78"/>
            </a:rPr>
            <a:t>مالکیت اصلی فرآیند برعهده واحد منابع انسانی</a:t>
          </a:r>
          <a:endParaRPr lang="fa-IR" sz="2000" kern="1200" dirty="0">
            <a:solidFill>
              <a:schemeClr val="tx2">
                <a:lumMod val="50000"/>
              </a:schemeClr>
            </a:solidFill>
            <a:cs typeface="B Titr" pitchFamily="2" charset="-78"/>
          </a:endParaRPr>
        </a:p>
      </dsp:txBody>
      <dsp:txXfrm>
        <a:off x="688378" y="2815181"/>
        <a:ext cx="4708699" cy="433206"/>
      </dsp:txXfrm>
    </dsp:sp>
    <dsp:sp modelId="{68BB3C7B-110A-4EC8-9AD8-D2C70BCC6F2F}">
      <dsp:nvSpPr>
        <dsp:cNvPr id="0" name=""/>
        <dsp:cNvSpPr/>
      </dsp:nvSpPr>
      <dsp:spPr>
        <a:xfrm>
          <a:off x="417624" y="2761030"/>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3DCD3F6-72CB-466B-87D5-03C0A047B80C}">
      <dsp:nvSpPr>
        <dsp:cNvPr id="0" name=""/>
        <dsp:cNvSpPr/>
      </dsp:nvSpPr>
      <dsp:spPr>
        <a:xfrm>
          <a:off x="332036" y="3464908"/>
          <a:ext cx="5065041" cy="4332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3857" tIns="60960" rIns="60960" bIns="60960" numCol="1" spcCol="1270" anchor="ctr" anchorCtr="0">
          <a:noAutofit/>
        </a:bodyPr>
        <a:lstStyle/>
        <a:p>
          <a:pPr lvl="0" algn="l" defTabSz="1066800" rtl="1">
            <a:lnSpc>
              <a:spcPct val="90000"/>
            </a:lnSpc>
            <a:spcBef>
              <a:spcPct val="0"/>
            </a:spcBef>
            <a:spcAft>
              <a:spcPct val="35000"/>
            </a:spcAft>
          </a:pPr>
          <a:r>
            <a:rPr lang="fa-IR" sz="2400" kern="1200" dirty="0" smtClean="0">
              <a:solidFill>
                <a:schemeClr val="tx2">
                  <a:lumMod val="50000"/>
                </a:schemeClr>
              </a:solidFill>
              <a:cs typeface="B Titr" pitchFamily="2" charset="-78"/>
            </a:rPr>
            <a:t>اقدامی مقطعی</a:t>
          </a:r>
        </a:p>
      </dsp:txBody>
      <dsp:txXfrm>
        <a:off x="332036" y="3464908"/>
        <a:ext cx="5065041" cy="433206"/>
      </dsp:txXfrm>
    </dsp:sp>
    <dsp:sp modelId="{C01F31FB-C102-45EA-8967-BB488E172E09}">
      <dsp:nvSpPr>
        <dsp:cNvPr id="0" name=""/>
        <dsp:cNvSpPr/>
      </dsp:nvSpPr>
      <dsp:spPr>
        <a:xfrm>
          <a:off x="61282" y="3410757"/>
          <a:ext cx="541507" cy="54150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B57D7C-D197-4D7E-A5FA-3735F56F49D8}">
      <dsp:nvSpPr>
        <dsp:cNvPr id="0" name=""/>
        <dsp:cNvSpPr/>
      </dsp:nvSpPr>
      <dsp:spPr>
        <a:xfrm>
          <a:off x="157048" y="0"/>
          <a:ext cx="2309594" cy="1780373"/>
        </a:xfrm>
        <a:prstGeom prst="ellipse">
          <a:avLst/>
        </a:prstGeom>
        <a:solidFill>
          <a:srgbClr val="00206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sp3d extrusionH="57150">
            <a:bevelT w="38100" h="38100"/>
          </a:sp3d>
        </a:bodyPr>
        <a:lstStyle/>
        <a:p>
          <a:pPr lvl="0" algn="ctr" defTabSz="1600200">
            <a:lnSpc>
              <a:spcPct val="90000"/>
            </a:lnSpc>
            <a:spcBef>
              <a:spcPct val="0"/>
            </a:spcBef>
            <a:spcAft>
              <a:spcPct val="35000"/>
            </a:spcAft>
          </a:pPr>
          <a:r>
            <a:rPr lang="en-US" sz="3600" b="1" kern="1200" dirty="0" smtClean="0">
              <a:solidFill>
                <a:schemeClr val="bg1"/>
              </a:solidFill>
              <a:effectLst/>
              <a:latin typeface="Sui Generis Free" pitchFamily="2" charset="0"/>
              <a:ea typeface="PMingLiU-ExtB" pitchFamily="18" charset="-120"/>
              <a:cs typeface="+mj-cs"/>
            </a:rPr>
            <a:t>Results (What</a:t>
          </a:r>
          <a:r>
            <a:rPr lang="en-US" sz="3200" b="1" kern="1200" dirty="0" smtClean="0">
              <a:solidFill>
                <a:schemeClr val="bg1"/>
              </a:solidFill>
              <a:effectLst/>
              <a:latin typeface="Sui Generis Free" pitchFamily="2" charset="0"/>
              <a:ea typeface="PMingLiU-ExtB" pitchFamily="18" charset="-120"/>
              <a:cs typeface="+mj-cs"/>
            </a:rPr>
            <a:t>) </a:t>
          </a:r>
          <a:endParaRPr lang="fa-IR" sz="3200" b="1" kern="1200" dirty="0" smtClean="0">
            <a:solidFill>
              <a:schemeClr val="bg1"/>
            </a:solidFill>
            <a:effectLst/>
            <a:latin typeface="Sui Generis Free" pitchFamily="2" charset="0"/>
            <a:ea typeface="PMingLiU-ExtB" pitchFamily="18" charset="-120"/>
            <a:cs typeface="+mj-cs"/>
          </a:endParaRPr>
        </a:p>
      </dsp:txBody>
      <dsp:txXfrm>
        <a:off x="495280" y="260730"/>
        <a:ext cx="1633130" cy="1258913"/>
      </dsp:txXfrm>
    </dsp:sp>
    <dsp:sp modelId="{40398E77-8F59-46B1-9A51-5D51E85AE289}">
      <dsp:nvSpPr>
        <dsp:cNvPr id="0" name=""/>
        <dsp:cNvSpPr/>
      </dsp:nvSpPr>
      <dsp:spPr>
        <a:xfrm>
          <a:off x="1100424" y="1928633"/>
          <a:ext cx="590238" cy="590238"/>
        </a:xfrm>
        <a:prstGeom prst="mathPlus">
          <a:avLst/>
        </a:prstGeom>
        <a:solidFill>
          <a:srgbClr val="FF0000"/>
        </a:solidFill>
        <a:ln w="38100">
          <a:solidFill>
            <a:schemeClr val="tx2">
              <a:lumMod val="50000"/>
            </a:schemeClr>
          </a:solid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solidFill>
              <a:srgbClr val="C00000"/>
            </a:solidFill>
          </a:endParaRPr>
        </a:p>
      </dsp:txBody>
      <dsp:txXfrm>
        <a:off x="1178660" y="2154340"/>
        <a:ext cx="433766" cy="138824"/>
      </dsp:txXfrm>
    </dsp:sp>
    <dsp:sp modelId="{8E3290BF-6299-4381-85DD-34AFEEBB5D0E}">
      <dsp:nvSpPr>
        <dsp:cNvPr id="0" name=""/>
        <dsp:cNvSpPr/>
      </dsp:nvSpPr>
      <dsp:spPr>
        <a:xfrm>
          <a:off x="164192" y="2597299"/>
          <a:ext cx="2462710" cy="1889588"/>
        </a:xfrm>
        <a:prstGeom prst="ellipse">
          <a:avLst/>
        </a:prstGeom>
        <a:solidFill>
          <a:srgbClr val="FF66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sp3d extrusionH="57150">
            <a:bevelT w="38100" h="38100"/>
          </a:sp3d>
        </a:bodyPr>
        <a:lstStyle/>
        <a:p>
          <a:pPr lvl="0" algn="ctr" defTabSz="1422400">
            <a:lnSpc>
              <a:spcPct val="90000"/>
            </a:lnSpc>
            <a:spcBef>
              <a:spcPct val="0"/>
            </a:spcBef>
            <a:spcAft>
              <a:spcPct val="35000"/>
            </a:spcAft>
          </a:pPr>
          <a:r>
            <a:rPr lang="en-US" sz="3200" b="1" kern="1200" dirty="0" smtClean="0">
              <a:solidFill>
                <a:schemeClr val="bg1"/>
              </a:solidFill>
              <a:effectLst/>
              <a:latin typeface="Sui Generis Free" pitchFamily="2" charset="0"/>
              <a:ea typeface="PMingLiU-ExtB" pitchFamily="18" charset="-120"/>
              <a:cs typeface="+mj-cs"/>
            </a:rPr>
            <a:t>Behaviors (How)</a:t>
          </a:r>
          <a:endParaRPr lang="en-US" sz="3200" b="1" kern="1200" dirty="0">
            <a:solidFill>
              <a:schemeClr val="bg1"/>
            </a:solidFill>
            <a:effectLst/>
            <a:latin typeface="Sui Generis Free" pitchFamily="2" charset="0"/>
            <a:ea typeface="PMingLiU-ExtB" pitchFamily="18" charset="-120"/>
            <a:cs typeface="+mj-cs"/>
          </a:endParaRPr>
        </a:p>
      </dsp:txBody>
      <dsp:txXfrm>
        <a:off x="524848" y="2874023"/>
        <a:ext cx="1741398" cy="1336140"/>
      </dsp:txXfrm>
    </dsp:sp>
    <dsp:sp modelId="{C0B221F9-3A14-4622-A3A5-B0C6BF9789B8}">
      <dsp:nvSpPr>
        <dsp:cNvPr id="0" name=""/>
        <dsp:cNvSpPr/>
      </dsp:nvSpPr>
      <dsp:spPr>
        <a:xfrm rot="32870">
          <a:off x="2513322" y="1844082"/>
          <a:ext cx="369739" cy="566972"/>
        </a:xfrm>
        <a:prstGeom prst="rightArrow">
          <a:avLst>
            <a:gd name="adj1" fmla="val 60000"/>
            <a:gd name="adj2" fmla="val 50000"/>
          </a:avLst>
        </a:prstGeom>
        <a:solidFill>
          <a:srgbClr val="C00000"/>
        </a:solidFill>
        <a:ln w="38100">
          <a:solidFill>
            <a:schemeClr val="tx2">
              <a:lumMod val="50000"/>
            </a:schemeClr>
          </a:solid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a:off x="2513325" y="1956946"/>
        <a:ext cx="258817" cy="340184"/>
      </dsp:txXfrm>
    </dsp:sp>
    <dsp:sp modelId="{C50332CB-D9D3-46C8-A95C-1F02C91912A5}">
      <dsp:nvSpPr>
        <dsp:cNvPr id="0" name=""/>
        <dsp:cNvSpPr/>
      </dsp:nvSpPr>
      <dsp:spPr>
        <a:xfrm>
          <a:off x="2979617" y="1195411"/>
          <a:ext cx="2851850" cy="1973147"/>
        </a:xfrm>
        <a:prstGeom prst="ellipse">
          <a:avLst/>
        </a:prstGeom>
        <a:solidFill>
          <a:srgbClr val="33CC33"/>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sp3d extrusionH="57150">
            <a:bevelT w="82550" h="38100" prst="coolSlant"/>
          </a:sp3d>
        </a:bodyPr>
        <a:lstStyle/>
        <a:p>
          <a:pPr lvl="0" algn="ctr" defTabSz="1600200">
            <a:lnSpc>
              <a:spcPct val="90000"/>
            </a:lnSpc>
            <a:spcBef>
              <a:spcPct val="0"/>
            </a:spcBef>
            <a:spcAft>
              <a:spcPct val="35000"/>
            </a:spcAft>
          </a:pPr>
          <a:r>
            <a:rPr lang="en-US" sz="3600" b="1" kern="1200" dirty="0" smtClean="0">
              <a:solidFill>
                <a:schemeClr val="tx1">
                  <a:lumMod val="50000"/>
                </a:schemeClr>
              </a:solidFill>
              <a:effectLst>
                <a:reflection blurRad="6350" stA="55000" endA="300" endPos="45500" dir="5400000" sy="-100000" algn="bl" rotWithShape="0"/>
              </a:effectLst>
              <a:latin typeface="Sui Generis Free" pitchFamily="2" charset="0"/>
              <a:ea typeface="PMingLiU-ExtB" pitchFamily="18" charset="-120"/>
              <a:cs typeface="+mj-cs"/>
            </a:rPr>
            <a:t>Performance</a:t>
          </a:r>
          <a:endParaRPr lang="en-US" sz="3200" kern="1200" dirty="0">
            <a:solidFill>
              <a:schemeClr val="tx1">
                <a:lumMod val="50000"/>
              </a:schemeClr>
            </a:solidFill>
            <a:effectLst>
              <a:reflection blurRad="6350" stA="55000" endA="300" endPos="45500" dir="5400000" sy="-100000" algn="bl" rotWithShape="0"/>
            </a:effectLst>
            <a:latin typeface="Sui Generis Free" pitchFamily="2" charset="0"/>
            <a:ea typeface="PMingLiU-ExtB" pitchFamily="18" charset="-120"/>
            <a:cs typeface="+mj-cs"/>
          </a:endParaRPr>
        </a:p>
      </dsp:txBody>
      <dsp:txXfrm>
        <a:off x="3397261" y="1484372"/>
        <a:ext cx="2016562" cy="13952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1444D2-F626-4D8B-ABD5-EEFF204259AA}">
      <dsp:nvSpPr>
        <dsp:cNvPr id="0" name=""/>
        <dsp:cNvSpPr/>
      </dsp:nvSpPr>
      <dsp:spPr>
        <a:xfrm>
          <a:off x="-5386850" y="-797564"/>
          <a:ext cx="6414266" cy="6414266"/>
        </a:xfrm>
        <a:prstGeom prst="blockArc">
          <a:avLst>
            <a:gd name="adj1" fmla="val 18900000"/>
            <a:gd name="adj2" fmla="val 2700000"/>
            <a:gd name="adj3" fmla="val 337"/>
          </a:avLst>
        </a:prstGeom>
        <a:noFill/>
        <a:ln w="25400" cap="flat" cmpd="sng" algn="ctr">
          <a:solidFill>
            <a:schemeClr val="accent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14CF75D-2111-47F7-ADAD-071DE0EA3876}">
      <dsp:nvSpPr>
        <dsp:cNvPr id="0" name=""/>
        <dsp:cNvSpPr/>
      </dsp:nvSpPr>
      <dsp:spPr>
        <a:xfrm>
          <a:off x="537886" y="393620"/>
          <a:ext cx="3207450" cy="732968"/>
        </a:xfrm>
        <a:prstGeom prst="rect">
          <a:avLst/>
        </a:prstGeom>
        <a:solidFill>
          <a:srgbClr val="0070C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81793" tIns="91440" rIns="91440" bIns="91440" numCol="1" spcCol="1270" anchor="ctr" anchorCtr="0">
          <a:noAutofit/>
        </a:bodyPr>
        <a:lstStyle/>
        <a:p>
          <a:pPr lvl="0" algn="l" defTabSz="1600200" rtl="1">
            <a:lnSpc>
              <a:spcPct val="90000"/>
            </a:lnSpc>
            <a:spcBef>
              <a:spcPct val="0"/>
            </a:spcBef>
            <a:spcAft>
              <a:spcPct val="35000"/>
            </a:spcAft>
          </a:pPr>
          <a:r>
            <a:rPr lang="fa-IR" sz="3600" kern="1200" dirty="0" smtClean="0">
              <a:cs typeface="B Titr" panose="00000700000000000000" pitchFamily="2" charset="-78"/>
            </a:rPr>
            <a:t>کمیت</a:t>
          </a:r>
          <a:endParaRPr lang="fa-IR" sz="2800" kern="1200" dirty="0">
            <a:cs typeface="B Titr" panose="00000700000000000000" pitchFamily="2" charset="-78"/>
          </a:endParaRPr>
        </a:p>
      </dsp:txBody>
      <dsp:txXfrm>
        <a:off x="537886" y="393620"/>
        <a:ext cx="3207450" cy="732968"/>
      </dsp:txXfrm>
    </dsp:sp>
    <dsp:sp modelId="{D64F2FEA-7F1B-430C-84E1-E33D58E9873A}">
      <dsp:nvSpPr>
        <dsp:cNvPr id="0" name=""/>
        <dsp:cNvSpPr/>
      </dsp:nvSpPr>
      <dsp:spPr>
        <a:xfrm>
          <a:off x="79781" y="301999"/>
          <a:ext cx="916210" cy="916210"/>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72CB21B8-0B16-4A6E-B2D6-C3DE59749F03}">
      <dsp:nvSpPr>
        <dsp:cNvPr id="0" name=""/>
        <dsp:cNvSpPr/>
      </dsp:nvSpPr>
      <dsp:spPr>
        <a:xfrm>
          <a:off x="958114" y="1493263"/>
          <a:ext cx="2787222" cy="732968"/>
        </a:xfrm>
        <a:prstGeom prst="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81793" tIns="91440" rIns="91440" bIns="91440" numCol="1" spcCol="1270" anchor="ctr" anchorCtr="0">
          <a:noAutofit/>
        </a:bodyPr>
        <a:lstStyle/>
        <a:p>
          <a:pPr lvl="0" algn="l" defTabSz="1600200" rtl="1">
            <a:lnSpc>
              <a:spcPct val="90000"/>
            </a:lnSpc>
            <a:spcBef>
              <a:spcPct val="0"/>
            </a:spcBef>
            <a:spcAft>
              <a:spcPct val="35000"/>
            </a:spcAft>
          </a:pPr>
          <a:r>
            <a:rPr lang="fa-IR" sz="3600" kern="1200" dirty="0" smtClean="0">
              <a:cs typeface="B Titr" panose="00000700000000000000" pitchFamily="2" charset="-78"/>
            </a:rPr>
            <a:t>کیفیت</a:t>
          </a:r>
          <a:endParaRPr lang="fa-IR" sz="3600" kern="1200" dirty="0">
            <a:cs typeface="B Titr" panose="00000700000000000000" pitchFamily="2" charset="-78"/>
          </a:endParaRPr>
        </a:p>
      </dsp:txBody>
      <dsp:txXfrm>
        <a:off x="958114" y="1493263"/>
        <a:ext cx="2787222" cy="732968"/>
      </dsp:txXfrm>
    </dsp:sp>
    <dsp:sp modelId="{E9737551-CFBC-4C53-8296-F80361E6ECCC}">
      <dsp:nvSpPr>
        <dsp:cNvPr id="0" name=""/>
        <dsp:cNvSpPr/>
      </dsp:nvSpPr>
      <dsp:spPr>
        <a:xfrm>
          <a:off x="500008" y="1401642"/>
          <a:ext cx="916210" cy="916210"/>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5D25A7F-C9E8-426E-8897-FB4EA097099C}">
      <dsp:nvSpPr>
        <dsp:cNvPr id="0" name=""/>
        <dsp:cNvSpPr/>
      </dsp:nvSpPr>
      <dsp:spPr>
        <a:xfrm>
          <a:off x="958114" y="2592906"/>
          <a:ext cx="2787222" cy="732968"/>
        </a:xfrm>
        <a:prstGeom prst="rect">
          <a:avLst/>
        </a:prstGeom>
        <a:solidFill>
          <a:srgbClr val="C0000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81793" tIns="91440" rIns="91440" bIns="91440" numCol="1" spcCol="1270" anchor="ctr" anchorCtr="0">
          <a:noAutofit/>
        </a:bodyPr>
        <a:lstStyle/>
        <a:p>
          <a:pPr lvl="0" algn="l" defTabSz="1600200" rtl="1">
            <a:lnSpc>
              <a:spcPct val="90000"/>
            </a:lnSpc>
            <a:spcBef>
              <a:spcPct val="0"/>
            </a:spcBef>
            <a:spcAft>
              <a:spcPct val="35000"/>
            </a:spcAft>
          </a:pPr>
          <a:r>
            <a:rPr lang="fa-IR" sz="3600" kern="1200" dirty="0" smtClean="0">
              <a:cs typeface="B Titr" panose="00000700000000000000" pitchFamily="2" charset="-78"/>
            </a:rPr>
            <a:t>هزینه</a:t>
          </a:r>
          <a:endParaRPr lang="fa-IR" sz="3600" kern="1200" dirty="0">
            <a:cs typeface="B Titr" panose="00000700000000000000" pitchFamily="2" charset="-78"/>
          </a:endParaRPr>
        </a:p>
      </dsp:txBody>
      <dsp:txXfrm>
        <a:off x="958114" y="2592906"/>
        <a:ext cx="2787222" cy="732968"/>
      </dsp:txXfrm>
    </dsp:sp>
    <dsp:sp modelId="{E8765D33-9EDC-49F3-90D6-0B5224214014}">
      <dsp:nvSpPr>
        <dsp:cNvPr id="0" name=""/>
        <dsp:cNvSpPr/>
      </dsp:nvSpPr>
      <dsp:spPr>
        <a:xfrm>
          <a:off x="500008" y="2501285"/>
          <a:ext cx="916210" cy="916210"/>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E1C631F8-CDA0-4A83-B4D2-AD6E480A05FC}">
      <dsp:nvSpPr>
        <dsp:cNvPr id="0" name=""/>
        <dsp:cNvSpPr/>
      </dsp:nvSpPr>
      <dsp:spPr>
        <a:xfrm>
          <a:off x="537886" y="3692549"/>
          <a:ext cx="3207450" cy="732968"/>
        </a:xfrm>
        <a:prstGeom prst="rect">
          <a:avLst/>
        </a:prstGeom>
        <a:solidFill>
          <a:srgbClr val="7030A0"/>
        </a:solidFill>
        <a:ln>
          <a:solidFill>
            <a:srgbClr val="00B050"/>
          </a:solid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81793" tIns="91440" rIns="91440" bIns="91440" numCol="1" spcCol="1270" anchor="ctr" anchorCtr="0">
          <a:noAutofit/>
        </a:bodyPr>
        <a:lstStyle/>
        <a:p>
          <a:pPr lvl="0" algn="l" defTabSz="1600200" rtl="1">
            <a:lnSpc>
              <a:spcPct val="90000"/>
            </a:lnSpc>
            <a:spcBef>
              <a:spcPct val="0"/>
            </a:spcBef>
            <a:spcAft>
              <a:spcPct val="35000"/>
            </a:spcAft>
          </a:pPr>
          <a:r>
            <a:rPr lang="fa-IR" sz="3600" kern="1200" dirty="0" smtClean="0">
              <a:cs typeface="B Titr" panose="00000700000000000000" pitchFamily="2" charset="-78"/>
            </a:rPr>
            <a:t>زمان</a:t>
          </a:r>
          <a:endParaRPr lang="fa-IR" sz="3600" kern="1200" dirty="0">
            <a:cs typeface="B Titr" panose="00000700000000000000" pitchFamily="2" charset="-78"/>
          </a:endParaRPr>
        </a:p>
      </dsp:txBody>
      <dsp:txXfrm>
        <a:off x="537886" y="3692549"/>
        <a:ext cx="3207450" cy="732968"/>
      </dsp:txXfrm>
    </dsp:sp>
    <dsp:sp modelId="{4BEB39AC-87DE-4DF6-900F-D3ED2F228CD0}">
      <dsp:nvSpPr>
        <dsp:cNvPr id="0" name=""/>
        <dsp:cNvSpPr/>
      </dsp:nvSpPr>
      <dsp:spPr>
        <a:xfrm>
          <a:off x="79781" y="3600928"/>
          <a:ext cx="916210" cy="916210"/>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43D278-4E6B-4113-8079-161975297EBD}">
      <dsp:nvSpPr>
        <dsp:cNvPr id="0" name=""/>
        <dsp:cNvSpPr/>
      </dsp:nvSpPr>
      <dsp:spPr>
        <a:xfrm>
          <a:off x="4466272" y="2623185"/>
          <a:ext cx="3206115" cy="3206115"/>
        </a:xfrm>
        <a:prstGeom prst="gear9">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fa-IR" sz="2400" kern="1200" dirty="0" smtClean="0">
              <a:cs typeface="B Titr" panose="00000700000000000000" pitchFamily="2" charset="-78"/>
            </a:rPr>
            <a:t>مربی گری</a:t>
          </a:r>
        </a:p>
        <a:p>
          <a:pPr lvl="0" algn="ctr" defTabSz="1066800" rtl="1">
            <a:lnSpc>
              <a:spcPct val="90000"/>
            </a:lnSpc>
            <a:spcBef>
              <a:spcPct val="0"/>
            </a:spcBef>
            <a:spcAft>
              <a:spcPct val="35000"/>
            </a:spcAft>
          </a:pPr>
          <a:r>
            <a:rPr lang="fa-IR" sz="2000" kern="1200" dirty="0" smtClean="0">
              <a:cs typeface="B Titr" panose="00000700000000000000" pitchFamily="2" charset="-78"/>
            </a:rPr>
            <a:t>(توانستن)</a:t>
          </a:r>
          <a:endParaRPr lang="fa-IR" sz="2000" kern="1200" dirty="0">
            <a:cs typeface="B Titr" panose="00000700000000000000" pitchFamily="2" charset="-78"/>
          </a:endParaRPr>
        </a:p>
      </dsp:txBody>
      <dsp:txXfrm>
        <a:off x="5110844" y="3374202"/>
        <a:ext cx="1916971" cy="1648009"/>
      </dsp:txXfrm>
    </dsp:sp>
    <dsp:sp modelId="{A86A7935-B9EB-4EB1-B4C4-C19ECB4D2BA4}">
      <dsp:nvSpPr>
        <dsp:cNvPr id="0" name=""/>
        <dsp:cNvSpPr/>
      </dsp:nvSpPr>
      <dsp:spPr>
        <a:xfrm>
          <a:off x="2600896" y="1865376"/>
          <a:ext cx="2331720" cy="2331720"/>
        </a:xfrm>
        <a:prstGeom prst="gear6">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fa-IR" sz="2000" kern="1200" dirty="0" smtClean="0">
              <a:cs typeface="B Titr" panose="00000700000000000000" pitchFamily="2" charset="-78"/>
            </a:rPr>
            <a:t>رهبری</a:t>
          </a:r>
        </a:p>
        <a:p>
          <a:pPr lvl="0" algn="ctr" defTabSz="889000" rtl="1">
            <a:lnSpc>
              <a:spcPct val="90000"/>
            </a:lnSpc>
            <a:spcBef>
              <a:spcPct val="0"/>
            </a:spcBef>
            <a:spcAft>
              <a:spcPct val="35000"/>
            </a:spcAft>
          </a:pPr>
          <a:r>
            <a:rPr lang="fa-IR" sz="2000" kern="1200" dirty="0" smtClean="0">
              <a:cs typeface="B Titr" panose="00000700000000000000" pitchFamily="2" charset="-78"/>
            </a:rPr>
            <a:t>(خواستن)</a:t>
          </a:r>
          <a:endParaRPr lang="fa-IR" sz="2000" kern="1200" dirty="0">
            <a:cs typeface="B Titr" panose="00000700000000000000" pitchFamily="2" charset="-78"/>
          </a:endParaRPr>
        </a:p>
      </dsp:txBody>
      <dsp:txXfrm>
        <a:off x="3187914" y="2455941"/>
        <a:ext cx="1157684" cy="1150590"/>
      </dsp:txXfrm>
    </dsp:sp>
    <dsp:sp modelId="{C7D5F6B6-24B5-4931-8A20-A72E8CC01AB3}">
      <dsp:nvSpPr>
        <dsp:cNvPr id="0" name=""/>
        <dsp:cNvSpPr/>
      </dsp:nvSpPr>
      <dsp:spPr>
        <a:xfrm rot="20700000">
          <a:off x="3906897" y="256727"/>
          <a:ext cx="2284609" cy="2284609"/>
        </a:xfrm>
        <a:prstGeom prst="gear6">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fa-IR" sz="2000" kern="1200" dirty="0" smtClean="0">
              <a:cs typeface="B Titr" panose="00000700000000000000" pitchFamily="2" charset="-78"/>
            </a:rPr>
            <a:t>مدیریت عملکرد (دانستن)</a:t>
          </a:r>
          <a:endParaRPr lang="fa-IR" sz="2000" kern="1200" dirty="0">
            <a:cs typeface="B Titr" panose="00000700000000000000" pitchFamily="2" charset="-78"/>
          </a:endParaRPr>
        </a:p>
      </dsp:txBody>
      <dsp:txXfrm rot="-20700000">
        <a:off x="4407979" y="757809"/>
        <a:ext cx="1282446" cy="1282446"/>
      </dsp:txXfrm>
    </dsp:sp>
    <dsp:sp modelId="{DCE54334-8868-458E-BC63-6B552289610A}">
      <dsp:nvSpPr>
        <dsp:cNvPr id="0" name=""/>
        <dsp:cNvSpPr/>
      </dsp:nvSpPr>
      <dsp:spPr>
        <a:xfrm>
          <a:off x="4238093" y="2128880"/>
          <a:ext cx="4103827" cy="4103827"/>
        </a:xfrm>
        <a:prstGeom prst="circularArrow">
          <a:avLst>
            <a:gd name="adj1" fmla="val 4687"/>
            <a:gd name="adj2" fmla="val 299029"/>
            <a:gd name="adj3" fmla="val 2545066"/>
            <a:gd name="adj4" fmla="val 15800367"/>
            <a:gd name="adj5" fmla="val 5469"/>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2402350-FE2E-4F16-BC5D-A3000A723B01}">
      <dsp:nvSpPr>
        <dsp:cNvPr id="0" name=""/>
        <dsp:cNvSpPr/>
      </dsp:nvSpPr>
      <dsp:spPr>
        <a:xfrm>
          <a:off x="2187953" y="1342437"/>
          <a:ext cx="2981686" cy="2981686"/>
        </a:xfrm>
        <a:prstGeom prst="leftCircularArrow">
          <a:avLst>
            <a:gd name="adj1" fmla="val 6452"/>
            <a:gd name="adj2" fmla="val 429999"/>
            <a:gd name="adj3" fmla="val 10489124"/>
            <a:gd name="adj4" fmla="val 14837806"/>
            <a:gd name="adj5" fmla="val 7527"/>
          </a:avLst>
        </a:prstGeom>
        <a:solidFill>
          <a:schemeClr val="accent5">
            <a:hueOff val="-3676672"/>
            <a:satOff val="-5114"/>
            <a:lumOff val="-196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CE47ECE-3B5A-4CB7-891E-B4DE2DD4A227}">
      <dsp:nvSpPr>
        <dsp:cNvPr id="0" name=""/>
        <dsp:cNvSpPr/>
      </dsp:nvSpPr>
      <dsp:spPr>
        <a:xfrm>
          <a:off x="3378443" y="-250704"/>
          <a:ext cx="3214858" cy="3214858"/>
        </a:xfrm>
        <a:prstGeom prst="circularArrow">
          <a:avLst>
            <a:gd name="adj1" fmla="val 5984"/>
            <a:gd name="adj2" fmla="val 394124"/>
            <a:gd name="adj3" fmla="val 13313824"/>
            <a:gd name="adj4" fmla="val 10508221"/>
            <a:gd name="adj5" fmla="val 6981"/>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5744D7-E705-4AF8-B529-0530CF2A66FB}">
      <dsp:nvSpPr>
        <dsp:cNvPr id="0" name=""/>
        <dsp:cNvSpPr/>
      </dsp:nvSpPr>
      <dsp:spPr>
        <a:xfrm>
          <a:off x="7418" y="99848"/>
          <a:ext cx="2156676" cy="862670"/>
        </a:xfrm>
        <a:prstGeom prst="homePlat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48006" rIns="24003" bIns="48006" numCol="1" spcCol="1270" anchor="ctr" anchorCtr="0">
          <a:noAutofit/>
        </a:bodyPr>
        <a:lstStyle/>
        <a:p>
          <a:pPr lvl="0" algn="ctr" defTabSz="800100">
            <a:lnSpc>
              <a:spcPct val="90000"/>
            </a:lnSpc>
            <a:spcBef>
              <a:spcPct val="0"/>
            </a:spcBef>
            <a:spcAft>
              <a:spcPct val="35000"/>
            </a:spcAft>
          </a:pPr>
          <a:r>
            <a:rPr lang="fa-IR" sz="1800" b="1" kern="1200" dirty="0" smtClean="0">
              <a:solidFill>
                <a:schemeClr val="tx1"/>
              </a:solidFill>
              <a:latin typeface="B Nazanin+ Black" panose="02000700000000000000" pitchFamily="2" charset="-78"/>
              <a:cs typeface="B Titr" panose="00000700000000000000" pitchFamily="2" charset="-78"/>
            </a:rPr>
            <a:t>غیرقابل قبول</a:t>
          </a:r>
          <a:endParaRPr lang="en-US" sz="1800" b="1" kern="1200" dirty="0">
            <a:solidFill>
              <a:schemeClr val="tx1"/>
            </a:solidFill>
            <a:latin typeface="B Nazanin+ Black" panose="02000700000000000000" pitchFamily="2" charset="-78"/>
            <a:cs typeface="B Titr" panose="00000700000000000000" pitchFamily="2" charset="-78"/>
          </a:endParaRPr>
        </a:p>
      </dsp:txBody>
      <dsp:txXfrm>
        <a:off x="7418" y="99848"/>
        <a:ext cx="1941009" cy="862670"/>
      </dsp:txXfrm>
    </dsp:sp>
    <dsp:sp modelId="{5D4B6D19-9CD3-4D5F-A494-7ACDE8F970CC}">
      <dsp:nvSpPr>
        <dsp:cNvPr id="0" name=""/>
        <dsp:cNvSpPr/>
      </dsp:nvSpPr>
      <dsp:spPr>
        <a:xfrm>
          <a:off x="1727570" y="104446"/>
          <a:ext cx="2212081" cy="862670"/>
        </a:xfrm>
        <a:prstGeom prst="chevron">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fa-IR" sz="1800" b="1" kern="1200" dirty="0" smtClean="0">
              <a:solidFill>
                <a:schemeClr val="tx1"/>
              </a:solidFill>
              <a:latin typeface="B Nazanin+ Black" panose="02000700000000000000" pitchFamily="2" charset="-78"/>
              <a:cs typeface="B Titr" panose="00000700000000000000" pitchFamily="2" charset="-78"/>
            </a:rPr>
            <a:t>نیازمند بهبود</a:t>
          </a:r>
          <a:endParaRPr lang="en-US" sz="1800" b="1" kern="1200" dirty="0">
            <a:solidFill>
              <a:schemeClr val="tx1"/>
            </a:solidFill>
            <a:latin typeface="B Nazanin+ Black" panose="02000700000000000000" pitchFamily="2" charset="-78"/>
            <a:cs typeface="B Titr" panose="00000700000000000000" pitchFamily="2" charset="-78"/>
          </a:endParaRPr>
        </a:p>
      </dsp:txBody>
      <dsp:txXfrm>
        <a:off x="2158905" y="104446"/>
        <a:ext cx="1349411" cy="862670"/>
      </dsp:txXfrm>
    </dsp:sp>
    <dsp:sp modelId="{D1374E9A-311E-4460-930F-725AB68BA0A2}">
      <dsp:nvSpPr>
        <dsp:cNvPr id="0" name=""/>
        <dsp:cNvSpPr/>
      </dsp:nvSpPr>
      <dsp:spPr>
        <a:xfrm>
          <a:off x="3508317" y="104446"/>
          <a:ext cx="2379029" cy="862670"/>
        </a:xfrm>
        <a:prstGeom prst="chevron">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fa-IR" sz="1800" b="1" kern="1200" dirty="0" smtClean="0">
              <a:solidFill>
                <a:schemeClr val="tx1"/>
              </a:solidFill>
              <a:latin typeface="B Nazanin+ Black" panose="02000700000000000000" pitchFamily="2" charset="-78"/>
              <a:cs typeface="B Titr" panose="00000700000000000000" pitchFamily="2" charset="-78"/>
            </a:rPr>
            <a:t>پایین‌تر از حد انتظار/استاندارد</a:t>
          </a:r>
          <a:endParaRPr lang="en-US" sz="1800" b="1" kern="1200" dirty="0">
            <a:solidFill>
              <a:schemeClr val="tx1"/>
            </a:solidFill>
            <a:latin typeface="B Nazanin+ Black" panose="02000700000000000000" pitchFamily="2" charset="-78"/>
            <a:cs typeface="B Titr" panose="00000700000000000000" pitchFamily="2" charset="-78"/>
          </a:endParaRPr>
        </a:p>
      </dsp:txBody>
      <dsp:txXfrm>
        <a:off x="3939652" y="104446"/>
        <a:ext cx="1516359" cy="862670"/>
      </dsp:txXfrm>
    </dsp:sp>
    <dsp:sp modelId="{F3C3CA47-1F26-4C37-9B1D-09DD064FF575}">
      <dsp:nvSpPr>
        <dsp:cNvPr id="0" name=""/>
        <dsp:cNvSpPr/>
      </dsp:nvSpPr>
      <dsp:spPr>
        <a:xfrm>
          <a:off x="5456011" y="104446"/>
          <a:ext cx="2889105" cy="86267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fa-IR" sz="1800" b="1" kern="1200" dirty="0" smtClean="0">
              <a:solidFill>
                <a:schemeClr val="tx1"/>
              </a:solidFill>
              <a:latin typeface="B Nazanin+ Black" panose="02000700000000000000" pitchFamily="2" charset="-78"/>
              <a:cs typeface="B Titr" panose="00000700000000000000" pitchFamily="2" charset="-78"/>
            </a:rPr>
            <a:t>در حد انتظار/استاندارد</a:t>
          </a:r>
          <a:endParaRPr lang="en-US" sz="1800" b="1" kern="1200" dirty="0">
            <a:solidFill>
              <a:schemeClr val="tx1"/>
            </a:solidFill>
            <a:latin typeface="B Nazanin+ Black" panose="02000700000000000000" pitchFamily="2" charset="-78"/>
            <a:cs typeface="B Titr" panose="00000700000000000000" pitchFamily="2" charset="-78"/>
          </a:endParaRPr>
        </a:p>
      </dsp:txBody>
      <dsp:txXfrm>
        <a:off x="5887346" y="104446"/>
        <a:ext cx="2026435" cy="862670"/>
      </dsp:txXfrm>
    </dsp:sp>
    <dsp:sp modelId="{F75AA4DC-BC6D-404B-94B1-46604B40CDD1}">
      <dsp:nvSpPr>
        <dsp:cNvPr id="0" name=""/>
        <dsp:cNvSpPr/>
      </dsp:nvSpPr>
      <dsp:spPr>
        <a:xfrm>
          <a:off x="7913781" y="104446"/>
          <a:ext cx="2156676" cy="862670"/>
        </a:xfrm>
        <a:prstGeom prst="chevron">
          <a:avLst/>
        </a:prstGeom>
        <a:solidFill>
          <a:schemeClr val="accent6">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lvl="0" algn="ctr" defTabSz="622300">
            <a:lnSpc>
              <a:spcPct val="90000"/>
            </a:lnSpc>
            <a:spcBef>
              <a:spcPct val="0"/>
            </a:spcBef>
            <a:spcAft>
              <a:spcPct val="35000"/>
            </a:spcAft>
          </a:pPr>
          <a:r>
            <a:rPr lang="fa-IR" sz="1400" b="1" kern="1200" dirty="0" smtClean="0">
              <a:solidFill>
                <a:schemeClr val="tx1"/>
              </a:solidFill>
              <a:latin typeface="B Nazanin+ Black" panose="02000700000000000000" pitchFamily="2" charset="-78"/>
              <a:cs typeface="B Titr" panose="00000700000000000000" pitchFamily="2" charset="-78"/>
            </a:rPr>
            <a:t>فراتر از حد انتظار/ استاندارد</a:t>
          </a:r>
          <a:endParaRPr lang="en-US" sz="1400" b="1" kern="1200" dirty="0">
            <a:solidFill>
              <a:schemeClr val="tx1"/>
            </a:solidFill>
            <a:latin typeface="B Nazanin+ Black" panose="02000700000000000000" pitchFamily="2" charset="-78"/>
            <a:cs typeface="B Titr" panose="00000700000000000000" pitchFamily="2" charset="-78"/>
          </a:endParaRPr>
        </a:p>
      </dsp:txBody>
      <dsp:txXfrm>
        <a:off x="8345116" y="104446"/>
        <a:ext cx="1294006" cy="8626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60708B-4759-450B-A7E6-6B665BAE99EC}">
      <dsp:nvSpPr>
        <dsp:cNvPr id="0" name=""/>
        <dsp:cNvSpPr/>
      </dsp:nvSpPr>
      <dsp:spPr>
        <a:xfrm rot="5400000">
          <a:off x="3136120" y="36494"/>
          <a:ext cx="1828376" cy="1757757"/>
        </a:xfrm>
        <a:prstGeom prst="hexagon">
          <a:avLst>
            <a:gd name="adj" fmla="val 25000"/>
            <a:gd name="vf" fmla="val 115470"/>
          </a:avLst>
        </a:prstGeom>
        <a:solidFill>
          <a:schemeClr val="accent5">
            <a:hueOff val="0"/>
            <a:satOff val="0"/>
            <a:lumOff val="0"/>
            <a:alphaOff val="0"/>
          </a:schemeClr>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kern="1200" dirty="0" smtClean="0">
              <a:cs typeface="B Titr" panose="00000700000000000000" pitchFamily="2" charset="-78"/>
            </a:rPr>
            <a:t>کارگاه های آموزشی و تمرین عملی</a:t>
          </a:r>
          <a:endParaRPr lang="fa-IR" sz="1050" kern="1200" dirty="0">
            <a:cs typeface="B Titr" panose="00000700000000000000" pitchFamily="2" charset="-78"/>
          </a:endParaRPr>
        </a:p>
      </dsp:txBody>
      <dsp:txXfrm rot="-5400000">
        <a:off x="3458731" y="300029"/>
        <a:ext cx="1183153" cy="1230688"/>
      </dsp:txXfrm>
    </dsp:sp>
    <dsp:sp modelId="{EFA3ADA3-2FAB-4B11-91A4-B86FE0E44960}">
      <dsp:nvSpPr>
        <dsp:cNvPr id="0" name=""/>
        <dsp:cNvSpPr/>
      </dsp:nvSpPr>
      <dsp:spPr>
        <a:xfrm>
          <a:off x="4893921" y="366860"/>
          <a:ext cx="2040468" cy="1097025"/>
        </a:xfrm>
        <a:prstGeom prst="rect">
          <a:avLst/>
        </a:prstGeom>
        <a:noFill/>
        <a:ln>
          <a:noFill/>
        </a:ln>
        <a:effectLst/>
      </dsp:spPr>
      <dsp:style>
        <a:lnRef idx="0">
          <a:scrgbClr r="0" g="0" b="0"/>
        </a:lnRef>
        <a:fillRef idx="0">
          <a:scrgbClr r="0" g="0" b="0"/>
        </a:fillRef>
        <a:effectRef idx="0">
          <a:scrgbClr r="0" g="0" b="0"/>
        </a:effectRef>
        <a:fontRef idx="minor"/>
      </dsp:style>
    </dsp:sp>
    <dsp:sp modelId="{C761900E-ED06-4093-935B-727287F39817}">
      <dsp:nvSpPr>
        <dsp:cNvPr id="0" name=""/>
        <dsp:cNvSpPr/>
      </dsp:nvSpPr>
      <dsp:spPr>
        <a:xfrm rot="5400000">
          <a:off x="1418177" y="120029"/>
          <a:ext cx="1828376" cy="1590687"/>
        </a:xfrm>
        <a:prstGeom prst="hexagon">
          <a:avLst>
            <a:gd name="adj" fmla="val 25000"/>
            <a:gd name="vf" fmla="val 115470"/>
          </a:avLst>
        </a:prstGeom>
        <a:solidFill>
          <a:schemeClr val="accent5">
            <a:hueOff val="-1050478"/>
            <a:satOff val="-1461"/>
            <a:lumOff val="-5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rtl="1">
            <a:lnSpc>
              <a:spcPct val="90000"/>
            </a:lnSpc>
            <a:spcBef>
              <a:spcPct val="0"/>
            </a:spcBef>
            <a:spcAft>
              <a:spcPct val="35000"/>
            </a:spcAft>
          </a:pPr>
          <a:r>
            <a:rPr lang="fa-IR" sz="2600" kern="1200" dirty="0" smtClean="0">
              <a:cs typeface="B Titr" panose="00000700000000000000" pitchFamily="2" charset="-78"/>
            </a:rPr>
            <a:t>خودآموز هاروارد</a:t>
          </a:r>
          <a:endParaRPr lang="fa-IR" sz="2600" kern="1200" dirty="0">
            <a:cs typeface="B Titr" panose="00000700000000000000" pitchFamily="2" charset="-78"/>
          </a:endParaRPr>
        </a:p>
      </dsp:txBody>
      <dsp:txXfrm rot="-5400000">
        <a:off x="1784903" y="286107"/>
        <a:ext cx="1094923" cy="1258532"/>
      </dsp:txXfrm>
    </dsp:sp>
    <dsp:sp modelId="{2C698FB7-CB16-4F09-B040-283DF99CE1E6}">
      <dsp:nvSpPr>
        <dsp:cNvPr id="0" name=""/>
        <dsp:cNvSpPr/>
      </dsp:nvSpPr>
      <dsp:spPr>
        <a:xfrm rot="5400000">
          <a:off x="2273857" y="1593829"/>
          <a:ext cx="1828376" cy="1746940"/>
        </a:xfrm>
        <a:prstGeom prst="hexagon">
          <a:avLst>
            <a:gd name="adj" fmla="val 25000"/>
            <a:gd name="vf" fmla="val 115470"/>
          </a:avLst>
        </a:prstGeom>
        <a:solidFill>
          <a:srgbClr val="26BED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kern="1200" dirty="0" smtClean="0">
              <a:cs typeface="B Titr" panose="00000700000000000000" pitchFamily="2" charset="-78"/>
            </a:rPr>
            <a:t>پای درس جردن، هیل، </a:t>
          </a:r>
          <a:r>
            <a:rPr lang="fa-IR" sz="1600" kern="1200" dirty="0" smtClean="0">
              <a:cs typeface="B Titr" panose="00000700000000000000" pitchFamily="2" charset="-78"/>
            </a:rPr>
            <a:t> (گروه تلگرام)</a:t>
          </a:r>
          <a:endParaRPr lang="fa-IR" sz="1600" kern="1200" dirty="0">
            <a:cs typeface="B Titr" panose="00000700000000000000" pitchFamily="2" charset="-78"/>
          </a:endParaRPr>
        </a:p>
      </dsp:txBody>
      <dsp:txXfrm rot="-5400000">
        <a:off x="2599248" y="1851054"/>
        <a:ext cx="1177594" cy="1232490"/>
      </dsp:txXfrm>
    </dsp:sp>
    <dsp:sp modelId="{1896AB7E-952F-4B27-BFA0-B228215E6659}">
      <dsp:nvSpPr>
        <dsp:cNvPr id="0" name=""/>
        <dsp:cNvSpPr/>
      </dsp:nvSpPr>
      <dsp:spPr>
        <a:xfrm>
          <a:off x="352234" y="1918786"/>
          <a:ext cx="1974646" cy="1097025"/>
        </a:xfrm>
        <a:prstGeom prst="rect">
          <a:avLst/>
        </a:prstGeom>
        <a:noFill/>
        <a:ln>
          <a:noFill/>
        </a:ln>
        <a:effectLst/>
      </dsp:spPr>
      <dsp:style>
        <a:lnRef idx="0">
          <a:scrgbClr r="0" g="0" b="0"/>
        </a:lnRef>
        <a:fillRef idx="0">
          <a:scrgbClr r="0" g="0" b="0"/>
        </a:fillRef>
        <a:effectRef idx="0">
          <a:scrgbClr r="0" g="0" b="0"/>
        </a:effectRef>
        <a:fontRef idx="minor"/>
      </dsp:style>
    </dsp:sp>
    <dsp:sp modelId="{7C101932-3C43-4D4D-AF20-257FA7E3F22B}">
      <dsp:nvSpPr>
        <dsp:cNvPr id="0" name=""/>
        <dsp:cNvSpPr/>
      </dsp:nvSpPr>
      <dsp:spPr>
        <a:xfrm rot="5400000">
          <a:off x="3991800" y="1671955"/>
          <a:ext cx="1828376" cy="1590687"/>
        </a:xfrm>
        <a:prstGeom prst="hexagon">
          <a:avLst>
            <a:gd name="adj" fmla="val 25000"/>
            <a:gd name="vf" fmla="val 115470"/>
          </a:avLst>
        </a:prstGeom>
        <a:solidFill>
          <a:schemeClr val="accent5">
            <a:hueOff val="-3151433"/>
            <a:satOff val="-4383"/>
            <a:lumOff val="-16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rtl="1">
            <a:lnSpc>
              <a:spcPct val="90000"/>
            </a:lnSpc>
            <a:spcBef>
              <a:spcPct val="0"/>
            </a:spcBef>
            <a:spcAft>
              <a:spcPct val="35000"/>
            </a:spcAft>
          </a:pPr>
          <a:r>
            <a:rPr lang="fa-IR" sz="2400" kern="1200" dirty="0" smtClean="0">
              <a:cs typeface="B Titr" panose="00000700000000000000" pitchFamily="2" charset="-78"/>
            </a:rPr>
            <a:t>دوره های پیرو موثر بودن</a:t>
          </a:r>
          <a:endParaRPr lang="fa-IR" sz="2400" kern="1200" dirty="0">
            <a:cs typeface="B Titr" panose="00000700000000000000" pitchFamily="2" charset="-78"/>
          </a:endParaRPr>
        </a:p>
      </dsp:txBody>
      <dsp:txXfrm rot="-5400000">
        <a:off x="4358526" y="1838033"/>
        <a:ext cx="1094923" cy="1258532"/>
      </dsp:txXfrm>
    </dsp:sp>
    <dsp:sp modelId="{D77CE24D-1E41-479F-8946-AAE290F9B761}">
      <dsp:nvSpPr>
        <dsp:cNvPr id="0" name=""/>
        <dsp:cNvSpPr/>
      </dsp:nvSpPr>
      <dsp:spPr>
        <a:xfrm rot="5400000">
          <a:off x="3136120" y="3223881"/>
          <a:ext cx="1828376" cy="1590687"/>
        </a:xfrm>
        <a:prstGeom prst="hexagon">
          <a:avLst>
            <a:gd name="adj" fmla="val 25000"/>
            <a:gd name="vf" fmla="val 115470"/>
          </a:avLst>
        </a:prstGeom>
        <a:solidFill>
          <a:srgbClr val="9E25A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1">
            <a:lnSpc>
              <a:spcPct val="90000"/>
            </a:lnSpc>
            <a:spcBef>
              <a:spcPct val="0"/>
            </a:spcBef>
            <a:spcAft>
              <a:spcPct val="35000"/>
            </a:spcAft>
          </a:pPr>
          <a:r>
            <a:rPr lang="fa-IR" sz="1400" kern="1200" dirty="0" smtClean="0">
              <a:cs typeface="B Titr" panose="00000700000000000000" pitchFamily="2" charset="-78"/>
            </a:rPr>
            <a:t>یک روز بانشاط همراه مدیر </a:t>
          </a:r>
          <a:r>
            <a:rPr lang="fa-IR" sz="1100" kern="1200" dirty="0" smtClean="0">
              <a:cs typeface="B Nazanin" panose="00000400000000000000" pitchFamily="2" charset="-78"/>
            </a:rPr>
            <a:t>(پرسش و پاسخ، استخر و جکوزی، هدیه ورزشی)</a:t>
          </a:r>
          <a:endParaRPr lang="fa-IR" sz="1100" kern="1200" dirty="0">
            <a:cs typeface="B Nazanin" panose="00000400000000000000" pitchFamily="2" charset="-78"/>
          </a:endParaRPr>
        </a:p>
      </dsp:txBody>
      <dsp:txXfrm rot="-5400000">
        <a:off x="3502846" y="3389959"/>
        <a:ext cx="1094923" cy="1258532"/>
      </dsp:txXfrm>
    </dsp:sp>
    <dsp:sp modelId="{7F60F2CF-5E9B-4DC8-9039-65BC5862871E}">
      <dsp:nvSpPr>
        <dsp:cNvPr id="0" name=""/>
        <dsp:cNvSpPr/>
      </dsp:nvSpPr>
      <dsp:spPr>
        <a:xfrm>
          <a:off x="4893921" y="3470712"/>
          <a:ext cx="2040468" cy="1097025"/>
        </a:xfrm>
        <a:prstGeom prst="rect">
          <a:avLst/>
        </a:prstGeom>
        <a:noFill/>
        <a:ln>
          <a:noFill/>
        </a:ln>
        <a:effectLst/>
      </dsp:spPr>
      <dsp:style>
        <a:lnRef idx="0">
          <a:scrgbClr r="0" g="0" b="0"/>
        </a:lnRef>
        <a:fillRef idx="0">
          <a:scrgbClr r="0" g="0" b="0"/>
        </a:fillRef>
        <a:effectRef idx="0">
          <a:scrgbClr r="0" g="0" b="0"/>
        </a:effectRef>
        <a:fontRef idx="minor"/>
      </dsp:style>
    </dsp:sp>
    <dsp:sp modelId="{7E0FC8C3-8A5D-44CE-9890-092E689940C5}">
      <dsp:nvSpPr>
        <dsp:cNvPr id="0" name=""/>
        <dsp:cNvSpPr/>
      </dsp:nvSpPr>
      <dsp:spPr>
        <a:xfrm rot="5400000">
          <a:off x="1418177" y="3223881"/>
          <a:ext cx="1828376" cy="1590687"/>
        </a:xfrm>
        <a:prstGeom prst="hexagon">
          <a:avLst>
            <a:gd name="adj" fmla="val 25000"/>
            <a:gd name="vf" fmla="val 11547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rtl="1">
            <a:lnSpc>
              <a:spcPct val="90000"/>
            </a:lnSpc>
            <a:spcBef>
              <a:spcPct val="0"/>
            </a:spcBef>
            <a:spcAft>
              <a:spcPct val="35000"/>
            </a:spcAft>
          </a:pPr>
          <a:r>
            <a:rPr lang="fa-IR" sz="2400" kern="1200" dirty="0" smtClean="0">
              <a:cs typeface="B Titr" panose="00000700000000000000" pitchFamily="2" charset="-78"/>
            </a:rPr>
            <a:t>مسیرخوب زندگی</a:t>
          </a:r>
          <a:endParaRPr lang="fa-IR" sz="2400" kern="1200" dirty="0">
            <a:cs typeface="B Titr" panose="00000700000000000000" pitchFamily="2" charset="-78"/>
          </a:endParaRPr>
        </a:p>
      </dsp:txBody>
      <dsp:txXfrm rot="-5400000">
        <a:off x="1784903" y="3389959"/>
        <a:ext cx="1094923" cy="1258532"/>
      </dsp:txXfrm>
    </dsp:sp>
    <dsp:sp modelId="{77EC2E07-41BC-48EB-BB85-F16D6E00B2C0}">
      <dsp:nvSpPr>
        <dsp:cNvPr id="0" name=""/>
        <dsp:cNvSpPr/>
      </dsp:nvSpPr>
      <dsp:spPr>
        <a:xfrm rot="5400000">
          <a:off x="2273857" y="4775807"/>
          <a:ext cx="1828376" cy="1590687"/>
        </a:xfrm>
        <a:prstGeom prst="hexagon">
          <a:avLst>
            <a:gd name="adj" fmla="val 25000"/>
            <a:gd name="vf" fmla="val 11547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kern="1200" dirty="0" smtClean="0">
              <a:cs typeface="B Titr" panose="00000700000000000000" pitchFamily="2" charset="-78"/>
            </a:rPr>
            <a:t>رفیق شفیق</a:t>
          </a:r>
          <a:endParaRPr lang="fa-IR" sz="2800" kern="1200" dirty="0">
            <a:cs typeface="B Titr" panose="00000700000000000000" pitchFamily="2" charset="-78"/>
          </a:endParaRPr>
        </a:p>
      </dsp:txBody>
      <dsp:txXfrm rot="-5400000">
        <a:off x="2640583" y="4941885"/>
        <a:ext cx="1094923" cy="1258532"/>
      </dsp:txXfrm>
    </dsp:sp>
    <dsp:sp modelId="{976AFE75-73B5-4A38-905C-0138B909C7E5}">
      <dsp:nvSpPr>
        <dsp:cNvPr id="0" name=""/>
        <dsp:cNvSpPr/>
      </dsp:nvSpPr>
      <dsp:spPr>
        <a:xfrm>
          <a:off x="352234" y="5022638"/>
          <a:ext cx="1974646" cy="1097025"/>
        </a:xfrm>
        <a:prstGeom prst="rect">
          <a:avLst/>
        </a:prstGeom>
        <a:noFill/>
        <a:ln>
          <a:noFill/>
        </a:ln>
        <a:effectLst/>
      </dsp:spPr>
      <dsp:style>
        <a:lnRef idx="0">
          <a:scrgbClr r="0" g="0" b="0"/>
        </a:lnRef>
        <a:fillRef idx="0">
          <a:scrgbClr r="0" g="0" b="0"/>
        </a:fillRef>
        <a:effectRef idx="0">
          <a:scrgbClr r="0" g="0" b="0"/>
        </a:effectRef>
        <a:fontRef idx="minor"/>
      </dsp:style>
    </dsp:sp>
    <dsp:sp modelId="{00DA089C-6E61-42F0-927A-AF162FAC5A1C}">
      <dsp:nvSpPr>
        <dsp:cNvPr id="0" name=""/>
        <dsp:cNvSpPr/>
      </dsp:nvSpPr>
      <dsp:spPr>
        <a:xfrm rot="5400000">
          <a:off x="3991800" y="4775807"/>
          <a:ext cx="1828376" cy="1590687"/>
        </a:xfrm>
        <a:prstGeom prst="hexagon">
          <a:avLst>
            <a:gd name="adj" fmla="val 25000"/>
            <a:gd name="vf" fmla="val 115470"/>
          </a:avLst>
        </a:prstGeom>
        <a:solidFill>
          <a:srgbClr val="CB6E2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rtl="1">
            <a:lnSpc>
              <a:spcPct val="90000"/>
            </a:lnSpc>
            <a:spcBef>
              <a:spcPct val="0"/>
            </a:spcBef>
            <a:spcAft>
              <a:spcPct val="35000"/>
            </a:spcAft>
          </a:pPr>
          <a:r>
            <a:rPr lang="fa-IR" sz="1600" kern="1200" dirty="0" smtClean="0">
              <a:cs typeface="B Titr" panose="00000700000000000000" pitchFamily="2" charset="-78"/>
            </a:rPr>
            <a:t>جلسات گفتمان اشتیاق شغلی ناحیه به ناحیه</a:t>
          </a:r>
          <a:endParaRPr lang="fa-IR" sz="1600" kern="1200" dirty="0">
            <a:cs typeface="B Titr" panose="00000700000000000000" pitchFamily="2" charset="-78"/>
          </a:endParaRPr>
        </a:p>
      </dsp:txBody>
      <dsp:txXfrm rot="-5400000">
        <a:off x="4358526" y="4941885"/>
        <a:ext cx="1094923" cy="125853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50B119-0D92-46D8-97B0-37330FE98C91}">
      <dsp:nvSpPr>
        <dsp:cNvPr id="0" name=""/>
        <dsp:cNvSpPr/>
      </dsp:nvSpPr>
      <dsp:spPr>
        <a:xfrm>
          <a:off x="3700698" y="3400298"/>
          <a:ext cx="1385477" cy="1385477"/>
        </a:xfrm>
        <a:prstGeom prst="flowChartMultidocument">
          <a:avLst/>
        </a:prstGeom>
        <a:solidFill>
          <a:schemeClr val="accent1">
            <a:hueOff val="0"/>
            <a:satOff val="0"/>
            <a:lumOff val="0"/>
            <a:alphaOff val="0"/>
          </a:schemeClr>
        </a:solidFill>
        <a:ln>
          <a:solidFill>
            <a:srgbClr val="FF0000"/>
          </a:solidFill>
        </a:ln>
        <a:effectLst/>
        <a:sp3d extrusionH="50600" prstMaterial="plastic">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cs typeface="B Nazanin" pitchFamily="2" charset="-78"/>
            </a:rPr>
            <a:t>PEM</a:t>
          </a:r>
          <a:endParaRPr lang="en-US" sz="3600" b="1" kern="1200" dirty="0">
            <a:effectLst>
              <a:outerShdw blurRad="38100" dist="38100" dir="2700000" algn="tl">
                <a:srgbClr val="000000">
                  <a:alpha val="43137"/>
                </a:srgbClr>
              </a:outerShdw>
            </a:effectLst>
            <a:cs typeface="B Nazanin" pitchFamily="2" charset="-78"/>
          </a:endParaRPr>
        </a:p>
      </dsp:txBody>
      <dsp:txXfrm>
        <a:off x="3700698" y="3636022"/>
        <a:ext cx="1192729" cy="1097284"/>
      </dsp:txXfrm>
    </dsp:sp>
    <dsp:sp modelId="{3C0CFD83-B142-4601-A6D4-2A5C2C7F8FA8}">
      <dsp:nvSpPr>
        <dsp:cNvPr id="0" name=""/>
        <dsp:cNvSpPr/>
      </dsp:nvSpPr>
      <dsp:spPr>
        <a:xfrm rot="10800000">
          <a:off x="631755" y="3895606"/>
          <a:ext cx="2900151" cy="394861"/>
        </a:xfrm>
        <a:prstGeom prst="lef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B262EC7D-9EF6-4307-A295-CC349FAD0010}">
      <dsp:nvSpPr>
        <dsp:cNvPr id="0" name=""/>
        <dsp:cNvSpPr/>
      </dsp:nvSpPr>
      <dsp:spPr>
        <a:xfrm>
          <a:off x="146838" y="3705103"/>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rtl="1">
            <a:lnSpc>
              <a:spcPct val="90000"/>
            </a:lnSpc>
            <a:spcBef>
              <a:spcPct val="0"/>
            </a:spcBef>
            <a:spcAft>
              <a:spcPct val="35000"/>
            </a:spcAft>
          </a:pPr>
          <a:r>
            <a:rPr lang="fa-IR" sz="1200" kern="1200" dirty="0" smtClean="0">
              <a:cs typeface="B Titr" pitchFamily="2" charset="-78"/>
            </a:rPr>
            <a:t>نظام جانشين پروري</a:t>
          </a:r>
        </a:p>
      </dsp:txBody>
      <dsp:txXfrm>
        <a:off x="169562" y="3727827"/>
        <a:ext cx="924386" cy="730419"/>
      </dsp:txXfrm>
    </dsp:sp>
    <dsp:sp modelId="{E503B0D5-2F9F-4907-AF94-3FACEC6DA936}">
      <dsp:nvSpPr>
        <dsp:cNvPr id="0" name=""/>
        <dsp:cNvSpPr/>
      </dsp:nvSpPr>
      <dsp:spPr>
        <a:xfrm rot="12000000">
          <a:off x="771162" y="3104990"/>
          <a:ext cx="2900151" cy="394861"/>
        </a:xfrm>
        <a:prstGeom prst="leftArrow">
          <a:avLst>
            <a:gd name="adj1" fmla="val 60000"/>
            <a:gd name="adj2" fmla="val 50000"/>
          </a:avLst>
        </a:prstGeom>
        <a:solidFill>
          <a:schemeClr val="accent1">
            <a:tint val="60000"/>
            <a:hueOff val="0"/>
            <a:satOff val="0"/>
            <a:lumOff val="0"/>
            <a:alphaOff val="0"/>
          </a:schemeClr>
        </a:solidFill>
        <a:ln>
          <a:solidFill>
            <a:srgbClr val="FF0000"/>
          </a:solid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3BAB5C0E-C18A-43A4-A7D7-6B1BD874237B}">
      <dsp:nvSpPr>
        <dsp:cNvPr id="0" name=""/>
        <dsp:cNvSpPr/>
      </dsp:nvSpPr>
      <dsp:spPr>
        <a:xfrm>
          <a:off x="373695" y="2418532"/>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rtl="1">
            <a:lnSpc>
              <a:spcPct val="90000"/>
            </a:lnSpc>
            <a:spcBef>
              <a:spcPct val="0"/>
            </a:spcBef>
            <a:spcAft>
              <a:spcPct val="35000"/>
            </a:spcAft>
          </a:pPr>
          <a:r>
            <a:rPr lang="fa-IR" sz="1200" kern="1200" dirty="0" smtClean="0">
              <a:cs typeface="B Titr" pitchFamily="2" charset="-78"/>
            </a:rPr>
            <a:t>نظام آموزش و توسعه</a:t>
          </a:r>
          <a:endParaRPr lang="en-US" sz="1200" kern="1200" dirty="0" smtClean="0">
            <a:cs typeface="B Titr" pitchFamily="2" charset="-78"/>
          </a:endParaRPr>
        </a:p>
      </dsp:txBody>
      <dsp:txXfrm>
        <a:off x="396419" y="2441256"/>
        <a:ext cx="924386" cy="730419"/>
      </dsp:txXfrm>
    </dsp:sp>
    <dsp:sp modelId="{763D8679-25CB-47CB-B617-64FFA6579AD4}">
      <dsp:nvSpPr>
        <dsp:cNvPr id="0" name=""/>
        <dsp:cNvSpPr/>
      </dsp:nvSpPr>
      <dsp:spPr>
        <a:xfrm rot="13200000">
          <a:off x="1172568" y="2409734"/>
          <a:ext cx="2900151" cy="394861"/>
        </a:xfrm>
        <a:prstGeom prst="leftArrow">
          <a:avLst>
            <a:gd name="adj1" fmla="val 60000"/>
            <a:gd name="adj2" fmla="val 50000"/>
          </a:avLst>
        </a:prstGeom>
        <a:solidFill>
          <a:schemeClr val="accent1">
            <a:tint val="60000"/>
            <a:hueOff val="0"/>
            <a:satOff val="0"/>
            <a:lumOff val="0"/>
            <a:alphaOff val="0"/>
          </a:schemeClr>
        </a:solidFill>
        <a:ln>
          <a:solidFill>
            <a:srgbClr val="FF0000"/>
          </a:solid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2F3E657F-59B5-4ABE-BBE8-1BD63C8EC4C6}">
      <dsp:nvSpPr>
        <dsp:cNvPr id="0" name=""/>
        <dsp:cNvSpPr/>
      </dsp:nvSpPr>
      <dsp:spPr>
        <a:xfrm>
          <a:off x="1026904" y="1287141"/>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rtl="1">
            <a:lnSpc>
              <a:spcPct val="90000"/>
            </a:lnSpc>
            <a:spcBef>
              <a:spcPct val="0"/>
            </a:spcBef>
            <a:spcAft>
              <a:spcPct val="35000"/>
            </a:spcAft>
          </a:pPr>
          <a:r>
            <a:rPr lang="fa-IR" sz="1200" kern="1200" dirty="0" smtClean="0">
              <a:cs typeface="B Titr" pitchFamily="2" charset="-78"/>
            </a:rPr>
            <a:t>خدمات عمومي و امور رفاهی</a:t>
          </a:r>
          <a:endParaRPr lang="en-US" sz="1200" kern="1200" dirty="0" smtClean="0">
            <a:cs typeface="B Titr" pitchFamily="2" charset="-78"/>
          </a:endParaRPr>
        </a:p>
      </dsp:txBody>
      <dsp:txXfrm>
        <a:off x="1049628" y="1309865"/>
        <a:ext cx="924386" cy="730419"/>
      </dsp:txXfrm>
    </dsp:sp>
    <dsp:sp modelId="{FA9BC10C-1D63-48ED-AC21-E2DB17A3783F}">
      <dsp:nvSpPr>
        <dsp:cNvPr id="0" name=""/>
        <dsp:cNvSpPr/>
      </dsp:nvSpPr>
      <dsp:spPr>
        <a:xfrm rot="14400000">
          <a:off x="1787558" y="1893697"/>
          <a:ext cx="2900151" cy="394861"/>
        </a:xfrm>
        <a:prstGeom prst="lef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D70876EB-8075-4974-8207-2AE328CCF8E0}">
      <dsp:nvSpPr>
        <dsp:cNvPr id="0" name=""/>
        <dsp:cNvSpPr/>
      </dsp:nvSpPr>
      <dsp:spPr>
        <a:xfrm>
          <a:off x="2027679" y="447391"/>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rtl="1">
            <a:lnSpc>
              <a:spcPct val="90000"/>
            </a:lnSpc>
            <a:spcBef>
              <a:spcPct val="0"/>
            </a:spcBef>
            <a:spcAft>
              <a:spcPct val="35000"/>
            </a:spcAft>
          </a:pPr>
          <a:r>
            <a:rPr lang="fa-IR" sz="1200" kern="1200" dirty="0" smtClean="0">
              <a:cs typeface="B Titr" pitchFamily="2" charset="-78"/>
            </a:rPr>
            <a:t>انتخاب بهره ور نمونه</a:t>
          </a:r>
        </a:p>
      </dsp:txBody>
      <dsp:txXfrm>
        <a:off x="2050403" y="470115"/>
        <a:ext cx="924386" cy="730419"/>
      </dsp:txXfrm>
    </dsp:sp>
    <dsp:sp modelId="{204033EF-5309-4F49-A432-FD3B9B19771B}">
      <dsp:nvSpPr>
        <dsp:cNvPr id="0" name=""/>
        <dsp:cNvSpPr/>
      </dsp:nvSpPr>
      <dsp:spPr>
        <a:xfrm rot="15600000">
          <a:off x="2541955" y="1619119"/>
          <a:ext cx="2900151" cy="394861"/>
        </a:xfrm>
        <a:prstGeom prst="leftArrow">
          <a:avLst>
            <a:gd name="adj1" fmla="val 60000"/>
            <a:gd name="adj2" fmla="val 50000"/>
          </a:avLst>
        </a:prstGeom>
        <a:solidFill>
          <a:schemeClr val="accent1">
            <a:tint val="60000"/>
            <a:hueOff val="0"/>
            <a:satOff val="0"/>
            <a:lumOff val="0"/>
            <a:alphaOff val="0"/>
          </a:schemeClr>
        </a:solidFill>
        <a:ln>
          <a:solidFill>
            <a:srgbClr val="FF0000"/>
          </a:solid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508CC39D-D120-4F27-8335-BEC2C808ED1D}">
      <dsp:nvSpPr>
        <dsp:cNvPr id="0" name=""/>
        <dsp:cNvSpPr/>
      </dsp:nvSpPr>
      <dsp:spPr>
        <a:xfrm>
          <a:off x="3255310" y="570"/>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a:lnSpc>
              <a:spcPct val="90000"/>
            </a:lnSpc>
            <a:spcBef>
              <a:spcPct val="0"/>
            </a:spcBef>
            <a:spcAft>
              <a:spcPct val="35000"/>
            </a:spcAft>
          </a:pPr>
          <a:r>
            <a:rPr lang="fa-IR" sz="1200" kern="1200" dirty="0" smtClean="0">
              <a:cs typeface="B Titr" pitchFamily="2" charset="-78"/>
            </a:rPr>
            <a:t>نظام تشویق و قدردانی</a:t>
          </a:r>
          <a:endParaRPr lang="en-US" sz="1200" kern="1200" dirty="0">
            <a:cs typeface="B Titr" pitchFamily="2" charset="-78"/>
          </a:endParaRPr>
        </a:p>
      </dsp:txBody>
      <dsp:txXfrm>
        <a:off x="3278034" y="23294"/>
        <a:ext cx="924386" cy="730419"/>
      </dsp:txXfrm>
    </dsp:sp>
    <dsp:sp modelId="{FFEE9F1D-DD99-4D38-83E7-D785189C661C}">
      <dsp:nvSpPr>
        <dsp:cNvPr id="0" name=""/>
        <dsp:cNvSpPr/>
      </dsp:nvSpPr>
      <dsp:spPr>
        <a:xfrm rot="16800000">
          <a:off x="3344767" y="1619119"/>
          <a:ext cx="2900151" cy="394861"/>
        </a:xfrm>
        <a:prstGeom prst="leftArrow">
          <a:avLst>
            <a:gd name="adj1" fmla="val 60000"/>
            <a:gd name="adj2" fmla="val 50000"/>
          </a:avLst>
        </a:prstGeom>
        <a:solidFill>
          <a:schemeClr val="accent1">
            <a:tint val="60000"/>
            <a:hueOff val="0"/>
            <a:satOff val="0"/>
            <a:lumOff val="0"/>
            <a:alphaOff val="0"/>
          </a:schemeClr>
        </a:solidFill>
        <a:ln>
          <a:solidFill>
            <a:srgbClr val="FF0000"/>
          </a:solid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D54B25F7-CAF8-4876-A689-031AB628F675}">
      <dsp:nvSpPr>
        <dsp:cNvPr id="0" name=""/>
        <dsp:cNvSpPr/>
      </dsp:nvSpPr>
      <dsp:spPr>
        <a:xfrm>
          <a:off x="4561729" y="570"/>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a:lnSpc>
              <a:spcPct val="90000"/>
            </a:lnSpc>
            <a:spcBef>
              <a:spcPct val="0"/>
            </a:spcBef>
            <a:spcAft>
              <a:spcPct val="35000"/>
            </a:spcAft>
          </a:pPr>
          <a:r>
            <a:rPr lang="fa-IR" sz="1200" kern="1200" dirty="0" smtClean="0">
              <a:cs typeface="B Titr" pitchFamily="2" charset="-78"/>
            </a:rPr>
            <a:t>نظام پاداش</a:t>
          </a:r>
          <a:endParaRPr lang="en-US" sz="1200" kern="1200" dirty="0">
            <a:cs typeface="B Titr" pitchFamily="2" charset="-78"/>
          </a:endParaRPr>
        </a:p>
      </dsp:txBody>
      <dsp:txXfrm>
        <a:off x="4584453" y="23294"/>
        <a:ext cx="924386" cy="730419"/>
      </dsp:txXfrm>
    </dsp:sp>
    <dsp:sp modelId="{E8FF127F-423F-4E5E-B6C2-D6B7C99B6DF2}">
      <dsp:nvSpPr>
        <dsp:cNvPr id="0" name=""/>
        <dsp:cNvSpPr/>
      </dsp:nvSpPr>
      <dsp:spPr>
        <a:xfrm rot="18079132">
          <a:off x="4155154" y="1944053"/>
          <a:ext cx="2851450" cy="394861"/>
        </a:xfrm>
        <a:prstGeom prst="leftArrow">
          <a:avLst>
            <a:gd name="adj1" fmla="val 60000"/>
            <a:gd name="adj2" fmla="val 50000"/>
          </a:avLst>
        </a:prstGeom>
        <a:solidFill>
          <a:schemeClr val="accent1">
            <a:tint val="60000"/>
            <a:hueOff val="0"/>
            <a:satOff val="0"/>
            <a:lumOff val="0"/>
            <a:alphaOff val="0"/>
          </a:schemeClr>
        </a:solidFill>
        <a:ln>
          <a:solidFill>
            <a:srgbClr val="FF0000"/>
          </a:solid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6C1DB083-5748-44AE-8440-FE80B740CCFA}">
      <dsp:nvSpPr>
        <dsp:cNvPr id="0" name=""/>
        <dsp:cNvSpPr/>
      </dsp:nvSpPr>
      <dsp:spPr>
        <a:xfrm>
          <a:off x="5837055" y="535570"/>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rtl="1">
            <a:lnSpc>
              <a:spcPct val="90000"/>
            </a:lnSpc>
            <a:spcBef>
              <a:spcPct val="0"/>
            </a:spcBef>
            <a:spcAft>
              <a:spcPct val="35000"/>
            </a:spcAft>
          </a:pPr>
          <a:r>
            <a:rPr lang="fa-IR" sz="1200" kern="1200" dirty="0" smtClean="0">
              <a:cs typeface="B Titr" pitchFamily="2" charset="-78"/>
            </a:rPr>
            <a:t>نظام حقوق و دستمزد</a:t>
          </a:r>
          <a:endParaRPr lang="en-US" sz="1200" kern="1200" dirty="0">
            <a:cs typeface="B Titr" pitchFamily="2" charset="-78"/>
          </a:endParaRPr>
        </a:p>
      </dsp:txBody>
      <dsp:txXfrm>
        <a:off x="5859779" y="558294"/>
        <a:ext cx="924386" cy="730419"/>
      </dsp:txXfrm>
    </dsp:sp>
    <dsp:sp modelId="{F689A22A-5613-4267-AFD7-0E70DA35480D}">
      <dsp:nvSpPr>
        <dsp:cNvPr id="0" name=""/>
        <dsp:cNvSpPr/>
      </dsp:nvSpPr>
      <dsp:spPr>
        <a:xfrm rot="19200000">
          <a:off x="4714154" y="2409734"/>
          <a:ext cx="2900151" cy="394861"/>
        </a:xfrm>
        <a:prstGeom prst="leftArrow">
          <a:avLst>
            <a:gd name="adj1" fmla="val 60000"/>
            <a:gd name="adj2" fmla="val 50000"/>
          </a:avLst>
        </a:prstGeom>
        <a:solidFill>
          <a:schemeClr val="accent1">
            <a:tint val="60000"/>
            <a:hueOff val="0"/>
            <a:satOff val="0"/>
            <a:lumOff val="0"/>
            <a:alphaOff val="0"/>
          </a:schemeClr>
        </a:solidFill>
        <a:ln>
          <a:solidFill>
            <a:srgbClr val="FF0000"/>
          </a:solid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0522DF7D-723E-4F75-8C46-286504C7A116}">
      <dsp:nvSpPr>
        <dsp:cNvPr id="0" name=""/>
        <dsp:cNvSpPr/>
      </dsp:nvSpPr>
      <dsp:spPr>
        <a:xfrm>
          <a:off x="6790135" y="1287141"/>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a:lnSpc>
              <a:spcPct val="90000"/>
            </a:lnSpc>
            <a:spcBef>
              <a:spcPct val="0"/>
            </a:spcBef>
            <a:spcAft>
              <a:spcPct val="35000"/>
            </a:spcAft>
          </a:pPr>
          <a:r>
            <a:rPr lang="fa-IR" sz="1200" kern="1200" dirty="0" smtClean="0">
              <a:cs typeface="B Titr" pitchFamily="2" charset="-78"/>
            </a:rPr>
            <a:t>نظام ارتقا</a:t>
          </a:r>
          <a:endParaRPr lang="en-US" sz="1200" kern="1200" dirty="0">
            <a:cs typeface="B Titr" pitchFamily="2" charset="-78"/>
          </a:endParaRPr>
        </a:p>
      </dsp:txBody>
      <dsp:txXfrm>
        <a:off x="6812859" y="1309865"/>
        <a:ext cx="924386" cy="730419"/>
      </dsp:txXfrm>
    </dsp:sp>
    <dsp:sp modelId="{0F4D08F5-D54C-4D8A-994F-523074073578}">
      <dsp:nvSpPr>
        <dsp:cNvPr id="0" name=""/>
        <dsp:cNvSpPr/>
      </dsp:nvSpPr>
      <dsp:spPr>
        <a:xfrm rot="20386154">
          <a:off x="5112230" y="3097291"/>
          <a:ext cx="2894747" cy="394861"/>
        </a:xfrm>
        <a:prstGeom prst="leftArrow">
          <a:avLst>
            <a:gd name="adj1" fmla="val 60000"/>
            <a:gd name="adj2" fmla="val 50000"/>
          </a:avLst>
        </a:prstGeom>
        <a:solidFill>
          <a:schemeClr val="accent1">
            <a:tint val="60000"/>
            <a:hueOff val="0"/>
            <a:satOff val="0"/>
            <a:lumOff val="0"/>
            <a:alphaOff val="0"/>
          </a:schemeClr>
        </a:solidFill>
        <a:ln>
          <a:solidFill>
            <a:srgbClr val="FF0000"/>
          </a:solid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C4010A5D-BF57-4896-A9EF-FB6A74719F9A}">
      <dsp:nvSpPr>
        <dsp:cNvPr id="0" name=""/>
        <dsp:cNvSpPr/>
      </dsp:nvSpPr>
      <dsp:spPr>
        <a:xfrm>
          <a:off x="7432768" y="2406283"/>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rtl="1">
            <a:lnSpc>
              <a:spcPct val="90000"/>
            </a:lnSpc>
            <a:spcBef>
              <a:spcPct val="0"/>
            </a:spcBef>
            <a:spcAft>
              <a:spcPct val="35000"/>
            </a:spcAft>
          </a:pPr>
          <a:r>
            <a:rPr lang="fa-IR" sz="1200" kern="1200" dirty="0" smtClean="0">
              <a:cs typeface="B Titr" pitchFamily="2" charset="-78"/>
            </a:rPr>
            <a:t>قرارداد کار و انتصاب</a:t>
          </a:r>
          <a:endParaRPr lang="en-US" sz="1200" kern="1200" dirty="0">
            <a:cs typeface="B Titr" pitchFamily="2" charset="-78"/>
          </a:endParaRPr>
        </a:p>
      </dsp:txBody>
      <dsp:txXfrm>
        <a:off x="7455492" y="2429007"/>
        <a:ext cx="924386" cy="730419"/>
      </dsp:txXfrm>
    </dsp:sp>
    <dsp:sp modelId="{4858B6F4-79AF-4FB9-941F-961B922B71C0}">
      <dsp:nvSpPr>
        <dsp:cNvPr id="0" name=""/>
        <dsp:cNvSpPr/>
      </dsp:nvSpPr>
      <dsp:spPr>
        <a:xfrm rot="21590658">
          <a:off x="5255130" y="3889320"/>
          <a:ext cx="2903101" cy="394861"/>
        </a:xfrm>
        <a:prstGeom prst="leftArrow">
          <a:avLst>
            <a:gd name="adj1" fmla="val 60000"/>
            <a:gd name="adj2" fmla="val 50000"/>
          </a:avLst>
        </a:prstGeom>
        <a:solidFill>
          <a:schemeClr val="accent1">
            <a:tint val="60000"/>
            <a:hueOff val="0"/>
            <a:satOff val="0"/>
            <a:lumOff val="0"/>
            <a:alphaOff val="0"/>
          </a:schemeClr>
        </a:solidFill>
        <a:ln>
          <a:solidFill>
            <a:srgbClr val="FF0000"/>
          </a:solid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5E519B1A-F2F4-4CCE-B2B9-FB74BF5C4E9C}">
      <dsp:nvSpPr>
        <dsp:cNvPr id="0" name=""/>
        <dsp:cNvSpPr/>
      </dsp:nvSpPr>
      <dsp:spPr>
        <a:xfrm>
          <a:off x="7673309" y="3694872"/>
          <a:ext cx="969834" cy="775867"/>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533400" rtl="1">
            <a:lnSpc>
              <a:spcPct val="90000"/>
            </a:lnSpc>
            <a:spcBef>
              <a:spcPct val="0"/>
            </a:spcBef>
            <a:spcAft>
              <a:spcPct val="35000"/>
            </a:spcAft>
          </a:pPr>
          <a:r>
            <a:rPr lang="fa-IR" sz="1200" kern="1200" dirty="0" smtClean="0">
              <a:cs typeface="B Titr" pitchFamily="2" charset="-78"/>
            </a:rPr>
            <a:t>نظام جذب و استخدام</a:t>
          </a:r>
          <a:endParaRPr lang="en-US" sz="1200" kern="1200" dirty="0" smtClean="0">
            <a:cs typeface="B Titr" pitchFamily="2" charset="-78"/>
          </a:endParaRPr>
        </a:p>
      </dsp:txBody>
      <dsp:txXfrm>
        <a:off x="7696033" y="3717596"/>
        <a:ext cx="924386" cy="73041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F4205F0B-C8E1-4032-9EB8-EE4D9008F1E0}" type="datetimeFigureOut">
              <a:rPr lang="fa-IR" smtClean="0"/>
              <a:t>1440/04/25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0864F38A-0298-4116-A733-9505AA71C0F1}" type="slidenum">
              <a:rPr lang="fa-IR" smtClean="0"/>
              <a:t>‹#›</a:t>
            </a:fld>
            <a:endParaRPr lang="fa-IR"/>
          </a:p>
        </p:txBody>
      </p:sp>
    </p:spTree>
    <p:extLst>
      <p:ext uri="{BB962C8B-B14F-4D97-AF65-F5344CB8AC3E}">
        <p14:creationId xmlns:p14="http://schemas.microsoft.com/office/powerpoint/2010/main" val="15734013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a-IR" altLang="fa-IR" dirty="0"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D7CE867-E984-4893-ADF6-003E1EB8F4A0}" type="slidenum">
              <a:rPr lang="en-US" altLang="fa-IR">
                <a:solidFill>
                  <a:prstClr val="black"/>
                </a:solidFill>
              </a:rPr>
              <a:pPr/>
              <a:t>3</a:t>
            </a:fld>
            <a:endParaRPr lang="en-US" altLang="fa-IR">
              <a:solidFill>
                <a:prstClr val="black"/>
              </a:solidFill>
            </a:endParaRPr>
          </a:p>
        </p:txBody>
      </p:sp>
    </p:spTree>
    <p:extLst>
      <p:ext uri="{BB962C8B-B14F-4D97-AF65-F5344CB8AC3E}">
        <p14:creationId xmlns:p14="http://schemas.microsoft.com/office/powerpoint/2010/main" val="182616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smtClean="0">
              <a:latin typeface="Arial" panose="020B0604020202020204" pitchFamily="34" charset="0"/>
              <a:cs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9E060F63-0DF6-464C-9804-209A972EC136}" type="slidenum">
              <a:rPr lang="ar-SA">
                <a:solidFill>
                  <a:srgbClr val="000000"/>
                </a:solidFill>
                <a:latin typeface="Arial" panose="020B0604020202020204" pitchFamily="34" charset="0"/>
                <a:cs typeface="Arial" panose="020B0604020202020204" pitchFamily="34" charset="0"/>
              </a:rPr>
              <a:pPr eaLnBrk="1" hangingPunct="1"/>
              <a:t>21</a:t>
            </a:fld>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4210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xfrm>
            <a:off x="-649288" y="438150"/>
            <a:ext cx="8042276" cy="4524375"/>
          </a:xfrm>
          <a:ln/>
        </p:spPr>
      </p:sp>
      <p:sp>
        <p:nvSpPr>
          <p:cNvPr id="199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a-IR" smtClean="0">
              <a:latin typeface="Arial" panose="020B0604020202020204" pitchFamily="34" charset="0"/>
            </a:endParaRPr>
          </a:p>
        </p:txBody>
      </p:sp>
    </p:spTree>
    <p:extLst>
      <p:ext uri="{BB962C8B-B14F-4D97-AF65-F5344CB8AC3E}">
        <p14:creationId xmlns:p14="http://schemas.microsoft.com/office/powerpoint/2010/main" val="32373808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algn="l" defTabSz="990600"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defTabSz="990600"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defTabSz="990600"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defTabSz="990600"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F3D31A1-1188-48A9-BC26-7B45D3ABBD0C}" type="slidenum">
              <a:rPr lang="en-GB" altLang="en-US" sz="1300" smtClean="0">
                <a:solidFill>
                  <a:srgbClr val="000000"/>
                </a:solidFill>
              </a:rPr>
              <a:pPr>
                <a:spcBef>
                  <a:spcPct val="0"/>
                </a:spcBef>
              </a:pPr>
              <a:t>39</a:t>
            </a:fld>
            <a:endParaRPr lang="en-GB" altLang="en-US" sz="1300" smtClean="0">
              <a:solidFill>
                <a:srgbClr val="000000"/>
              </a:solidFill>
            </a:endParaRPr>
          </a:p>
        </p:txBody>
      </p:sp>
      <p:sp>
        <p:nvSpPr>
          <p:cNvPr id="212995" name="Rectangle 2"/>
          <p:cNvSpPr>
            <a:spLocks noGrp="1" noRot="1" noChangeAspect="1" noChangeArrowheads="1" noTextEdit="1"/>
          </p:cNvSpPr>
          <p:nvPr>
            <p:ph type="sldImg"/>
          </p:nvPr>
        </p:nvSpPr>
        <p:spPr>
          <a:xfrm>
            <a:off x="139700" y="768350"/>
            <a:ext cx="6819900" cy="3836988"/>
          </a:xfrm>
          <a:ln/>
        </p:spPr>
      </p:sp>
      <p:sp>
        <p:nvSpPr>
          <p:cNvPr id="212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smtClean="0">
                <a:latin typeface="Arial" panose="020B0604020202020204" pitchFamily="34" charset="0"/>
              </a:rPr>
              <a:t>How to whip it together?</a:t>
            </a:r>
          </a:p>
        </p:txBody>
      </p:sp>
    </p:spTree>
    <p:extLst>
      <p:ext uri="{BB962C8B-B14F-4D97-AF65-F5344CB8AC3E}">
        <p14:creationId xmlns:p14="http://schemas.microsoft.com/office/powerpoint/2010/main" val="2897884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algn="l" defTabSz="990600"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defTabSz="990600"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defTabSz="990600"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defTabSz="990600"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F3D31A1-1188-48A9-BC26-7B45D3ABBD0C}" type="slidenum">
              <a:rPr lang="en-GB" altLang="en-US" sz="1300" smtClean="0">
                <a:solidFill>
                  <a:srgbClr val="000000"/>
                </a:solidFill>
              </a:rPr>
              <a:pPr>
                <a:spcBef>
                  <a:spcPct val="0"/>
                </a:spcBef>
              </a:pPr>
              <a:t>40</a:t>
            </a:fld>
            <a:endParaRPr lang="en-GB" altLang="en-US" sz="1300" smtClean="0">
              <a:solidFill>
                <a:srgbClr val="000000"/>
              </a:solidFill>
            </a:endParaRPr>
          </a:p>
        </p:txBody>
      </p:sp>
      <p:sp>
        <p:nvSpPr>
          <p:cNvPr id="212995" name="Rectangle 2"/>
          <p:cNvSpPr>
            <a:spLocks noGrp="1" noRot="1" noChangeAspect="1" noChangeArrowheads="1" noTextEdit="1"/>
          </p:cNvSpPr>
          <p:nvPr>
            <p:ph type="sldImg"/>
          </p:nvPr>
        </p:nvSpPr>
        <p:spPr>
          <a:xfrm>
            <a:off x="139700" y="768350"/>
            <a:ext cx="6819900" cy="3836988"/>
          </a:xfrm>
          <a:ln/>
        </p:spPr>
      </p:sp>
      <p:sp>
        <p:nvSpPr>
          <p:cNvPr id="212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smtClean="0">
                <a:latin typeface="Arial" panose="020B0604020202020204" pitchFamily="34" charset="0"/>
              </a:rPr>
              <a:t>How to whip it together?</a:t>
            </a:r>
          </a:p>
        </p:txBody>
      </p:sp>
    </p:spTree>
    <p:extLst>
      <p:ext uri="{BB962C8B-B14F-4D97-AF65-F5344CB8AC3E}">
        <p14:creationId xmlns:p14="http://schemas.microsoft.com/office/powerpoint/2010/main" val="3299881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algn="l" defTabSz="990600"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defTabSz="990600"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defTabSz="990600"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defTabSz="990600"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1B2E34C-5DBB-49C9-A5CE-04864154365A}" type="slidenum">
              <a:rPr lang="en-GB" altLang="en-US" sz="1300" smtClean="0">
                <a:solidFill>
                  <a:srgbClr val="000000"/>
                </a:solidFill>
              </a:rPr>
              <a:pPr>
                <a:spcBef>
                  <a:spcPct val="0"/>
                </a:spcBef>
              </a:pPr>
              <a:t>9</a:t>
            </a:fld>
            <a:endParaRPr lang="en-GB" altLang="en-US" sz="1300" smtClean="0">
              <a:solidFill>
                <a:srgbClr val="000000"/>
              </a:solidFill>
            </a:endParaRPr>
          </a:p>
        </p:txBody>
      </p:sp>
      <p:sp>
        <p:nvSpPr>
          <p:cNvPr id="197635" name="Rectangle 7"/>
          <p:cNvSpPr txBox="1">
            <a:spLocks noGrp="1" noChangeArrowheads="1"/>
          </p:cNvSpPr>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48" tIns="49524" rIns="99048" bIns="49524" anchor="b"/>
          <a:lstStyle>
            <a:lvl1pPr defTabSz="990600">
              <a:spcBef>
                <a:spcPct val="30000"/>
              </a:spcBef>
              <a:defRPr sz="1200">
                <a:solidFill>
                  <a:schemeClr val="tx1"/>
                </a:solidFill>
                <a:latin typeface="Arial" panose="020B0604020202020204" pitchFamily="34" charset="0"/>
              </a:defRPr>
            </a:lvl1pPr>
            <a:lvl2pPr marL="742950" indent="-285750" defTabSz="990600">
              <a:spcBef>
                <a:spcPct val="30000"/>
              </a:spcBef>
              <a:defRPr sz="1200">
                <a:solidFill>
                  <a:schemeClr val="tx1"/>
                </a:solidFill>
                <a:latin typeface="Arial" panose="020B0604020202020204" pitchFamily="34" charset="0"/>
              </a:defRPr>
            </a:lvl2pPr>
            <a:lvl3pPr marL="1143000" indent="-228600" defTabSz="990600">
              <a:spcBef>
                <a:spcPct val="30000"/>
              </a:spcBef>
              <a:defRPr sz="1200">
                <a:solidFill>
                  <a:schemeClr val="tx1"/>
                </a:solidFill>
                <a:latin typeface="Arial" panose="020B0604020202020204" pitchFamily="34" charset="0"/>
              </a:defRPr>
            </a:lvl3pPr>
            <a:lvl4pPr marL="1600200" indent="-228600" defTabSz="990600">
              <a:spcBef>
                <a:spcPct val="30000"/>
              </a:spcBef>
              <a:defRPr sz="1200">
                <a:solidFill>
                  <a:schemeClr val="tx1"/>
                </a:solidFill>
                <a:latin typeface="Arial" panose="020B0604020202020204" pitchFamily="34" charset="0"/>
              </a:defRPr>
            </a:lvl4pPr>
            <a:lvl5pPr marL="2057400" indent="-228600" defTabSz="990600">
              <a:spcBef>
                <a:spcPct val="30000"/>
              </a:spcBef>
              <a:defRPr sz="1200">
                <a:solidFill>
                  <a:schemeClr val="tx1"/>
                </a:solidFill>
                <a:latin typeface="Arial" panose="020B0604020202020204" pitchFamily="34" charset="0"/>
              </a:defRPr>
            </a:lvl5pPr>
            <a:lvl6pPr marL="2514600" indent="-228600" algn="l" defTabSz="990600"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defTabSz="990600"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defTabSz="990600"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defTabSz="990600" rtl="0" eaLnBrk="0" fontAlgn="base" hangingPunct="0">
              <a:spcBef>
                <a:spcPct val="30000"/>
              </a:spcBef>
              <a:spcAft>
                <a:spcPct val="0"/>
              </a:spcAft>
              <a:defRPr sz="1200">
                <a:solidFill>
                  <a:schemeClr val="tx1"/>
                </a:solidFill>
                <a:latin typeface="Arial" panose="020B0604020202020204" pitchFamily="34" charset="0"/>
              </a:defRPr>
            </a:lvl9pPr>
          </a:lstStyle>
          <a:p>
            <a:pPr rtl="0" fontAlgn="base">
              <a:spcBef>
                <a:spcPct val="0"/>
              </a:spcBef>
              <a:spcAft>
                <a:spcPct val="0"/>
              </a:spcAft>
            </a:pPr>
            <a:fld id="{C7C2A9F9-A25C-4533-B366-E80A4FC4BE97}" type="slidenum">
              <a:rPr lang="en-GB" altLang="en-US" sz="1300">
                <a:solidFill>
                  <a:srgbClr val="000000"/>
                </a:solidFill>
              </a:rPr>
              <a:pPr rtl="0" fontAlgn="base">
                <a:spcBef>
                  <a:spcPct val="0"/>
                </a:spcBef>
                <a:spcAft>
                  <a:spcPct val="0"/>
                </a:spcAft>
              </a:pPr>
              <a:t>9</a:t>
            </a:fld>
            <a:endParaRPr lang="en-GB" altLang="en-US" sz="1300">
              <a:solidFill>
                <a:srgbClr val="000000"/>
              </a:solidFill>
            </a:endParaRPr>
          </a:p>
        </p:txBody>
      </p:sp>
      <p:sp>
        <p:nvSpPr>
          <p:cNvPr id="197636" name="Rectangle 2"/>
          <p:cNvSpPr>
            <a:spLocks noGrp="1" noRot="1" noChangeAspect="1" noChangeArrowheads="1" noTextEdit="1"/>
          </p:cNvSpPr>
          <p:nvPr>
            <p:ph type="sldImg"/>
          </p:nvPr>
        </p:nvSpPr>
        <p:spPr>
          <a:xfrm>
            <a:off x="139700" y="768350"/>
            <a:ext cx="6819900" cy="3836988"/>
          </a:xfrm>
          <a:ln/>
        </p:spPr>
      </p:sp>
      <p:sp>
        <p:nvSpPr>
          <p:cNvPr id="19763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d-ID" altLang="en-US" sz="1400" smtClean="0">
              <a:latin typeface="Arial" panose="020B0604020202020204" pitchFamily="34" charset="0"/>
            </a:endParaRPr>
          </a:p>
        </p:txBody>
      </p:sp>
    </p:spTree>
    <p:extLst>
      <p:ext uri="{BB962C8B-B14F-4D97-AF65-F5344CB8AC3E}">
        <p14:creationId xmlns:p14="http://schemas.microsoft.com/office/powerpoint/2010/main" val="231460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smtClean="0">
              <a:latin typeface="Arial" panose="020B0604020202020204" pitchFamily="34" charset="0"/>
              <a:cs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9E060F63-0DF6-464C-9804-209A972EC136}" type="slidenum">
              <a:rPr lang="ar-SA">
                <a:solidFill>
                  <a:srgbClr val="000000"/>
                </a:solidFill>
                <a:latin typeface="Arial" panose="020B0604020202020204" pitchFamily="34" charset="0"/>
                <a:cs typeface="Arial" panose="020B0604020202020204" pitchFamily="34" charset="0"/>
              </a:rPr>
              <a:pPr eaLnBrk="1" hangingPunct="1"/>
              <a:t>13</a:t>
            </a:fld>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7301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smtClean="0">
              <a:latin typeface="Arial" panose="020B0604020202020204" pitchFamily="34" charset="0"/>
              <a:cs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9E060F63-0DF6-464C-9804-209A972EC136}" type="slidenum">
              <a:rPr lang="ar-SA">
                <a:solidFill>
                  <a:srgbClr val="000000"/>
                </a:solidFill>
                <a:latin typeface="Arial" panose="020B0604020202020204" pitchFamily="34" charset="0"/>
                <a:cs typeface="Arial" panose="020B0604020202020204" pitchFamily="34" charset="0"/>
              </a:rPr>
              <a:pPr eaLnBrk="1" hangingPunct="1"/>
              <a:t>15</a:t>
            </a:fld>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6861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smtClean="0">
              <a:latin typeface="Arial" panose="020B0604020202020204" pitchFamily="34" charset="0"/>
              <a:cs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9E060F63-0DF6-464C-9804-209A972EC136}" type="slidenum">
              <a:rPr lang="ar-SA">
                <a:solidFill>
                  <a:srgbClr val="000000"/>
                </a:solidFill>
                <a:latin typeface="Arial" panose="020B0604020202020204" pitchFamily="34" charset="0"/>
                <a:cs typeface="Arial" panose="020B0604020202020204" pitchFamily="34" charset="0"/>
              </a:rPr>
              <a:pPr eaLnBrk="1" hangingPunct="1"/>
              <a:t>16</a:t>
            </a:fld>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1498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smtClean="0">
              <a:latin typeface="Arial" panose="020B0604020202020204" pitchFamily="34" charset="0"/>
              <a:cs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9E060F63-0DF6-464C-9804-209A972EC136}" type="slidenum">
              <a:rPr lang="ar-SA">
                <a:solidFill>
                  <a:srgbClr val="000000"/>
                </a:solidFill>
                <a:latin typeface="Arial" panose="020B0604020202020204" pitchFamily="34" charset="0"/>
                <a:cs typeface="Arial" panose="020B0604020202020204" pitchFamily="34" charset="0"/>
              </a:rPr>
              <a:pPr eaLnBrk="1" hangingPunct="1"/>
              <a:t>17</a:t>
            </a:fld>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1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smtClean="0">
              <a:latin typeface="Arial" panose="020B0604020202020204" pitchFamily="34" charset="0"/>
              <a:cs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9E060F63-0DF6-464C-9804-209A972EC136}" type="slidenum">
              <a:rPr lang="ar-SA">
                <a:solidFill>
                  <a:srgbClr val="000000"/>
                </a:solidFill>
                <a:latin typeface="Arial" panose="020B0604020202020204" pitchFamily="34" charset="0"/>
                <a:cs typeface="Arial" panose="020B0604020202020204" pitchFamily="34" charset="0"/>
              </a:rPr>
              <a:pPr eaLnBrk="1" hangingPunct="1"/>
              <a:t>18</a:t>
            </a:fld>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3955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smtClean="0">
              <a:latin typeface="Arial" panose="020B0604020202020204" pitchFamily="34" charset="0"/>
              <a:cs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9E060F63-0DF6-464C-9804-209A972EC136}" type="slidenum">
              <a:rPr lang="ar-SA">
                <a:solidFill>
                  <a:srgbClr val="000000"/>
                </a:solidFill>
                <a:latin typeface="Arial" panose="020B0604020202020204" pitchFamily="34" charset="0"/>
                <a:cs typeface="Arial" panose="020B0604020202020204" pitchFamily="34" charset="0"/>
              </a:rPr>
              <a:pPr eaLnBrk="1" hangingPunct="1"/>
              <a:t>19</a:t>
            </a:fld>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5399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smtClean="0">
              <a:latin typeface="Arial" panose="020B0604020202020204" pitchFamily="34" charset="0"/>
              <a:cs typeface="Arial" panose="020B0604020202020204" pitchFamily="34" charset="0"/>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9E060F63-0DF6-464C-9804-209A972EC136}" type="slidenum">
              <a:rPr lang="ar-SA">
                <a:solidFill>
                  <a:srgbClr val="000000"/>
                </a:solidFill>
                <a:latin typeface="Arial" panose="020B0604020202020204" pitchFamily="34" charset="0"/>
                <a:cs typeface="Arial" panose="020B0604020202020204" pitchFamily="34" charset="0"/>
              </a:rPr>
              <a:pPr eaLnBrk="1" hangingPunct="1"/>
              <a:t>20</a:t>
            </a:fld>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5099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84539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20153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7019591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4678097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69806373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0126462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8165385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6934616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8794588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4248135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0373746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2875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2851" y="260351"/>
            <a:ext cx="2734733" cy="6048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4418" y="260351"/>
            <a:ext cx="8005233" cy="6048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2050070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5086454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
        <p:nvSpPr>
          <p:cNvPr id="7" name="Rectangle 6"/>
          <p:cNvSpPr/>
          <p:nvPr userDrawn="1"/>
        </p:nvSpPr>
        <p:spPr>
          <a:xfrm>
            <a:off x="1" y="963947"/>
            <a:ext cx="12192000" cy="344875"/>
          </a:xfrm>
          <a:prstGeom prst="rect">
            <a:avLst/>
          </a:prstGeom>
          <a:solidFill>
            <a:srgbClr val="FAB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397599823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pic>
        <p:nvPicPr>
          <p:cNvPr id="7" name="Picture 6"/>
          <p:cNvPicPr>
            <a:picLocks noChangeAspect="1"/>
          </p:cNvPicPr>
          <p:nvPr userDrawn="1"/>
        </p:nvPicPr>
        <p:blipFill>
          <a:blip r:embed="rId2" cstate="print">
            <a:clrChange>
              <a:clrFrom>
                <a:srgbClr val="FEFEFE"/>
              </a:clrFrom>
              <a:clrTo>
                <a:srgbClr val="FEFEFE">
                  <a:alpha val="0"/>
                </a:srgbClr>
              </a:clrTo>
            </a:clrChange>
            <a:duotone>
              <a:prstClr val="black"/>
              <a:schemeClr val="accent6">
                <a:tint val="45000"/>
                <a:satMod val="400000"/>
              </a:schemeClr>
            </a:duotone>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flipH="1">
            <a:off x="10863788" y="3780"/>
            <a:ext cx="1328212" cy="829235"/>
          </a:xfrm>
          <a:prstGeom prst="rect">
            <a:avLst/>
          </a:prstGeom>
        </p:spPr>
      </p:pic>
      <p:sp>
        <p:nvSpPr>
          <p:cNvPr id="8" name="TextBox 7"/>
          <p:cNvSpPr txBox="1"/>
          <p:nvPr userDrawn="1"/>
        </p:nvSpPr>
        <p:spPr>
          <a:xfrm>
            <a:off x="10293203" y="187564"/>
            <a:ext cx="1141170" cy="461665"/>
          </a:xfrm>
          <a:prstGeom prst="rect">
            <a:avLst/>
          </a:prstGeom>
          <a:noFill/>
        </p:spPr>
        <p:txBody>
          <a:bodyPr wrap="square" rtlCol="1">
            <a:spAutoFit/>
          </a:bodyPr>
          <a:lstStyle/>
          <a:p>
            <a:pPr algn="ctr" rtl="0"/>
            <a:r>
              <a:rPr lang="en-US" sz="2400" b="1" dirty="0" smtClean="0">
                <a:solidFill>
                  <a:srgbClr val="00B050"/>
                </a:solidFill>
                <a:cs typeface="+mj-cs"/>
              </a:rPr>
              <a:t>Safety</a:t>
            </a:r>
            <a:endParaRPr lang="fa-IR" b="1" dirty="0">
              <a:solidFill>
                <a:srgbClr val="00B050"/>
              </a:solidFill>
              <a:cs typeface="Times New Roman" panose="02020603050405020304" pitchFamily="18" charset="0"/>
            </a:endParaRPr>
          </a:p>
        </p:txBody>
      </p:sp>
      <p:sp>
        <p:nvSpPr>
          <p:cNvPr id="9" name="Freeform 8"/>
          <p:cNvSpPr/>
          <p:nvPr userDrawn="1"/>
        </p:nvSpPr>
        <p:spPr>
          <a:xfrm>
            <a:off x="10393256" y="4677"/>
            <a:ext cx="1679755" cy="871370"/>
          </a:xfrm>
          <a:custGeom>
            <a:avLst/>
            <a:gdLst>
              <a:gd name="connsiteX0" fmla="*/ 79866 w 2177607"/>
              <a:gd name="connsiteY0" fmla="*/ 0 h 871370"/>
              <a:gd name="connsiteX1" fmla="*/ 251988 w 2177607"/>
              <a:gd name="connsiteY1" fmla="*/ 710005 h 871370"/>
              <a:gd name="connsiteX2" fmla="*/ 2177607 w 2177607"/>
              <a:gd name="connsiteY2" fmla="*/ 871370 h 871370"/>
            </a:gdLst>
            <a:ahLst/>
            <a:cxnLst>
              <a:cxn ang="0">
                <a:pos x="connsiteX0" y="connsiteY0"/>
              </a:cxn>
              <a:cxn ang="0">
                <a:pos x="connsiteX1" y="connsiteY1"/>
              </a:cxn>
              <a:cxn ang="0">
                <a:pos x="connsiteX2" y="connsiteY2"/>
              </a:cxn>
            </a:cxnLst>
            <a:rect l="l" t="t" r="r" b="b"/>
            <a:pathLst>
              <a:path w="2177607" h="871370">
                <a:moveTo>
                  <a:pt x="79866" y="0"/>
                </a:moveTo>
                <a:cubicBezTo>
                  <a:pt x="-8885" y="282388"/>
                  <a:pt x="-97636" y="564777"/>
                  <a:pt x="251988" y="710005"/>
                </a:cubicBezTo>
                <a:cubicBezTo>
                  <a:pt x="601612" y="855233"/>
                  <a:pt x="1389609" y="863301"/>
                  <a:pt x="2177607" y="871370"/>
                </a:cubicBezTo>
              </a:path>
            </a:pathLst>
          </a:custGeom>
        </p:spPr>
        <p:style>
          <a:lnRef idx="1">
            <a:schemeClr val="accent6"/>
          </a:lnRef>
          <a:fillRef idx="0">
            <a:schemeClr val="accent6"/>
          </a:fillRef>
          <a:effectRef idx="0">
            <a:schemeClr val="accent6"/>
          </a:effectRef>
          <a:fontRef idx="minor">
            <a:schemeClr val="tx1"/>
          </a:fontRef>
        </p:style>
        <p:txBody>
          <a:bodyPr rtlCol="1" anchor="ctr"/>
          <a:lstStyle/>
          <a:p>
            <a:pPr algn="ctr" rtl="0"/>
            <a:endParaRPr lang="fa-IR">
              <a:solidFill>
                <a:prstClr val="black"/>
              </a:solidFill>
            </a:endParaRPr>
          </a:p>
        </p:txBody>
      </p:sp>
    </p:spTree>
    <p:extLst>
      <p:ext uri="{BB962C8B-B14F-4D97-AF65-F5344CB8AC3E}">
        <p14:creationId xmlns:p14="http://schemas.microsoft.com/office/powerpoint/2010/main" val="120618681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727738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940845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368613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906982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
        <p:nvSpPr>
          <p:cNvPr id="8" name="Freeform 7"/>
          <p:cNvSpPr/>
          <p:nvPr userDrawn="1"/>
        </p:nvSpPr>
        <p:spPr>
          <a:xfrm>
            <a:off x="10393256" y="4677"/>
            <a:ext cx="1679755" cy="871370"/>
          </a:xfrm>
          <a:custGeom>
            <a:avLst/>
            <a:gdLst>
              <a:gd name="connsiteX0" fmla="*/ 79866 w 2177607"/>
              <a:gd name="connsiteY0" fmla="*/ 0 h 871370"/>
              <a:gd name="connsiteX1" fmla="*/ 251988 w 2177607"/>
              <a:gd name="connsiteY1" fmla="*/ 710005 h 871370"/>
              <a:gd name="connsiteX2" fmla="*/ 2177607 w 2177607"/>
              <a:gd name="connsiteY2" fmla="*/ 871370 h 871370"/>
            </a:gdLst>
            <a:ahLst/>
            <a:cxnLst>
              <a:cxn ang="0">
                <a:pos x="connsiteX0" y="connsiteY0"/>
              </a:cxn>
              <a:cxn ang="0">
                <a:pos x="connsiteX1" y="connsiteY1"/>
              </a:cxn>
              <a:cxn ang="0">
                <a:pos x="connsiteX2" y="connsiteY2"/>
              </a:cxn>
            </a:cxnLst>
            <a:rect l="l" t="t" r="r" b="b"/>
            <a:pathLst>
              <a:path w="2177607" h="871370">
                <a:moveTo>
                  <a:pt x="79866" y="0"/>
                </a:moveTo>
                <a:cubicBezTo>
                  <a:pt x="-8885" y="282388"/>
                  <a:pt x="-97636" y="564777"/>
                  <a:pt x="251988" y="710005"/>
                </a:cubicBezTo>
                <a:cubicBezTo>
                  <a:pt x="601612" y="855233"/>
                  <a:pt x="1389609" y="863301"/>
                  <a:pt x="2177607" y="871370"/>
                </a:cubicBezTo>
              </a:path>
            </a:pathLst>
          </a:custGeom>
        </p:spPr>
        <p:style>
          <a:lnRef idx="1">
            <a:schemeClr val="accent6"/>
          </a:lnRef>
          <a:fillRef idx="0">
            <a:schemeClr val="accent6"/>
          </a:fillRef>
          <a:effectRef idx="0">
            <a:schemeClr val="accent6"/>
          </a:effectRef>
          <a:fontRef idx="minor">
            <a:schemeClr val="tx1"/>
          </a:fontRef>
        </p:style>
        <p:txBody>
          <a:bodyPr rtlCol="1" anchor="ctr"/>
          <a:lstStyle/>
          <a:p>
            <a:pPr algn="ctr" rtl="0"/>
            <a:endParaRPr lang="fa-IR">
              <a:solidFill>
                <a:prstClr val="black"/>
              </a:solidFill>
            </a:endParaRPr>
          </a:p>
        </p:txBody>
      </p:sp>
    </p:spTree>
    <p:extLst>
      <p:ext uri="{BB962C8B-B14F-4D97-AF65-F5344CB8AC3E}">
        <p14:creationId xmlns:p14="http://schemas.microsoft.com/office/powerpoint/2010/main" val="124239213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7185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1301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3" name="Picture 7" descr="C5.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475164"/>
            <a:ext cx="4320117" cy="238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11"/>
          <p:cNvSpPr>
            <a:spLocks noChangeArrowheads="1"/>
          </p:cNvSpPr>
          <p:nvPr userDrawn="1"/>
        </p:nvSpPr>
        <p:spPr bwMode="auto">
          <a:xfrm>
            <a:off x="302684" y="5316538"/>
            <a:ext cx="11631083" cy="106362"/>
          </a:xfrm>
          <a:prstGeom prst="rect">
            <a:avLst/>
          </a:prstGeom>
          <a:solidFill>
            <a:srgbClr val="01458E"/>
          </a:solidFill>
          <a:ln w="12700">
            <a:noFill/>
            <a:miter lim="800000"/>
            <a:headEnd type="none" w="sm" len="sm"/>
            <a:tailEnd type="none" w="sm" len="sm"/>
          </a:ln>
        </p:spPr>
        <p:txBody>
          <a:bodyPr wrap="none" lIns="93312" tIns="46656" rIns="93312" bIns="46656" anchor="ctr"/>
          <a:lstStyle/>
          <a:p>
            <a:pPr algn="l" rtl="0" eaLnBrk="0" fontAlgn="base" hangingPunct="0">
              <a:spcBef>
                <a:spcPct val="20000"/>
              </a:spcBef>
              <a:spcAft>
                <a:spcPct val="0"/>
              </a:spcAft>
              <a:buClr>
                <a:srgbClr val="A50021"/>
              </a:buClr>
              <a:buFont typeface="Wingdings" pitchFamily="2" charset="2"/>
              <a:buChar char="n"/>
              <a:defRPr/>
            </a:pPr>
            <a:endParaRPr lang="fa-IR" sz="2086">
              <a:solidFill>
                <a:prstClr val="black"/>
              </a:solidFill>
              <a:cs typeface="B Mitra" pitchFamily="2" charset="-78"/>
            </a:endParaRPr>
          </a:p>
        </p:txBody>
      </p:sp>
      <p:pic>
        <p:nvPicPr>
          <p:cNvPr id="5" name="Picture 8" descr="Mobarake_Steel Logo.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6034" y="455613"/>
            <a:ext cx="2611967"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C5.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84584" y="-3175"/>
            <a:ext cx="4309533"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a:spLocks noGrp="1" noChangeArrowheads="1"/>
          </p:cNvSpPr>
          <p:nvPr>
            <p:ph type="ctrTitle"/>
          </p:nvPr>
        </p:nvSpPr>
        <p:spPr>
          <a:xfrm>
            <a:off x="914401" y="2433638"/>
            <a:ext cx="10363201" cy="1600200"/>
          </a:xfrm>
        </p:spPr>
        <p:txBody>
          <a:bodyPr/>
          <a:lstStyle>
            <a:lvl1pPr algn="ctr">
              <a:defRPr sz="5080"/>
            </a:lvl1pPr>
          </a:lstStyle>
          <a:p>
            <a:r>
              <a:rPr lang="en-US" smtClean="0"/>
              <a:t>Click to edit Master title style</a:t>
            </a:r>
            <a:endParaRPr lang="en-US" dirty="0"/>
          </a:p>
        </p:txBody>
      </p:sp>
    </p:spTree>
    <p:extLst>
      <p:ext uri="{BB962C8B-B14F-4D97-AF65-F5344CB8AC3E}">
        <p14:creationId xmlns:p14="http://schemas.microsoft.com/office/powerpoint/2010/main" val="254197965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097692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1_Title and Content">
    <p:bg>
      <p:bgPr>
        <a:solidFill>
          <a:schemeClr val="bg1"/>
        </a:solidFill>
        <a:effectLst/>
      </p:bgPr>
    </p:bg>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5925557"/>
      </p:ext>
    </p:extLst>
  </p:cSld>
  <p:clrMapOvr>
    <a:masterClrMapping/>
  </p:clrMapOvr>
  <p:transition spd="slow" advClick="0"/>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6512162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6508394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0813465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9130298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0018617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601733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888268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682080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84">
                <a:cs typeface="B Mitra" pitchFamily="2" charset="-78"/>
              </a:defRPr>
            </a:lvl1pPr>
          </a:lstStyle>
          <a:p>
            <a:r>
              <a:rPr lang="en-US" smtClean="0"/>
              <a:t>Click to edit Master title style</a:t>
            </a:r>
            <a:endParaRPr lang="en-US" dirty="0"/>
          </a:p>
        </p:txBody>
      </p:sp>
      <p:sp>
        <p:nvSpPr>
          <p:cNvPr id="3" name="Content Placeholder 2"/>
          <p:cNvSpPr>
            <a:spLocks noGrp="1"/>
          </p:cNvSpPr>
          <p:nvPr>
            <p:ph idx="1"/>
          </p:nvPr>
        </p:nvSpPr>
        <p:spPr>
          <a:xfrm>
            <a:off x="289920" y="1034144"/>
            <a:ext cx="11612160" cy="5225143"/>
          </a:xfrm>
        </p:spPr>
        <p:txBody>
          <a:bodyPr/>
          <a:lstStyle>
            <a:lvl1pPr>
              <a:defRPr sz="2540">
                <a:cs typeface="B Mitra" pitchFamily="2" charset="-78"/>
              </a:defRPr>
            </a:lvl1pPr>
            <a:lvl2pPr>
              <a:defRPr sz="2358">
                <a:cs typeface="B Mitra" pitchFamily="2" charset="-78"/>
              </a:defRPr>
            </a:lvl2pPr>
            <a:lvl3pPr>
              <a:defRPr sz="2177">
                <a:cs typeface="B Mitra" pitchFamily="2" charset="-78"/>
              </a:defRPr>
            </a:lvl3pPr>
            <a:lvl4pPr>
              <a:defRPr>
                <a:cs typeface="B Mitra" pitchFamily="2" charset="-78"/>
              </a:defRPr>
            </a:lvl4pPr>
            <a:lvl5pPr>
              <a:defRPr>
                <a:cs typeface="B Mitra" pitchFamily="2" charset="-78"/>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548807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9354065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29285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6326469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11_Title and Content">
    <p:bg>
      <p:bgPr>
        <a:solidFill>
          <a:schemeClr val="bg1"/>
        </a:solidFill>
        <a:effectLst/>
      </p:bgPr>
    </p:bg>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13163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620295"/>
      </p:ext>
    </p:extLst>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10"/>
            <a:ext cx="10363201" cy="1362075"/>
          </a:xfrm>
        </p:spPr>
        <p:txBody>
          <a:bodyPr anchor="t"/>
          <a:lstStyle>
            <a:lvl1pPr algn="l">
              <a:defRPr sz="4082" b="1" cap="all"/>
            </a:lvl1pPr>
          </a:lstStyle>
          <a:p>
            <a:r>
              <a:rPr lang="en-US" smtClean="0"/>
              <a:t>Click to edit Master title style</a:t>
            </a:r>
            <a:endParaRPr lang="en-US"/>
          </a:p>
        </p:txBody>
      </p:sp>
      <p:sp>
        <p:nvSpPr>
          <p:cNvPr id="3" name="Text Placeholder 2"/>
          <p:cNvSpPr>
            <a:spLocks noGrp="1"/>
          </p:cNvSpPr>
          <p:nvPr>
            <p:ph type="body" idx="1"/>
          </p:nvPr>
        </p:nvSpPr>
        <p:spPr>
          <a:xfrm>
            <a:off x="963085" y="2906713"/>
            <a:ext cx="10363201" cy="1500187"/>
          </a:xfrm>
        </p:spPr>
        <p:txBody>
          <a:bodyPr anchor="b"/>
          <a:lstStyle>
            <a:lvl1pPr marL="0" indent="0">
              <a:buNone/>
              <a:defRPr sz="2086"/>
            </a:lvl1pPr>
            <a:lvl2pPr marL="466567" indent="0">
              <a:buNone/>
              <a:defRPr sz="1814"/>
            </a:lvl2pPr>
            <a:lvl3pPr marL="933134" indent="0">
              <a:buNone/>
              <a:defRPr sz="1633"/>
            </a:lvl3pPr>
            <a:lvl4pPr marL="1399701" indent="0">
              <a:buNone/>
              <a:defRPr sz="1451"/>
            </a:lvl4pPr>
            <a:lvl5pPr marL="1866268" indent="0">
              <a:buNone/>
              <a:defRPr sz="1451"/>
            </a:lvl5pPr>
            <a:lvl6pPr marL="2332834" indent="0">
              <a:buNone/>
              <a:defRPr sz="1451"/>
            </a:lvl6pPr>
            <a:lvl7pPr marL="2799401" indent="0">
              <a:buNone/>
              <a:defRPr sz="1451"/>
            </a:lvl7pPr>
            <a:lvl8pPr marL="3265968" indent="0">
              <a:buNone/>
              <a:defRPr sz="1451"/>
            </a:lvl8pPr>
            <a:lvl9pPr marL="3732535" indent="0">
              <a:buNone/>
              <a:defRPr sz="1451"/>
            </a:lvl9pPr>
          </a:lstStyle>
          <a:p>
            <a:pPr lvl="0"/>
            <a:r>
              <a:rPr lang="en-US" smtClean="0"/>
              <a:t>Click to edit Master text styles</a:t>
            </a:r>
          </a:p>
        </p:txBody>
      </p:sp>
    </p:spTree>
    <p:extLst>
      <p:ext uri="{BB962C8B-B14F-4D97-AF65-F5344CB8AC3E}">
        <p14:creationId xmlns:p14="http://schemas.microsoft.com/office/powerpoint/2010/main" val="8249690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1" y="1081088"/>
            <a:ext cx="5384800" cy="5029200"/>
          </a:xfrm>
        </p:spPr>
        <p:txBody>
          <a:bodyPr/>
          <a:lstStyle>
            <a:lvl1pPr>
              <a:defRPr sz="2903"/>
            </a:lvl1pPr>
            <a:lvl2pPr>
              <a:defRPr sz="2449"/>
            </a:lvl2pPr>
            <a:lvl3pPr>
              <a:defRPr sz="2086"/>
            </a:lvl3pPr>
            <a:lvl4pPr>
              <a:defRPr sz="1814">
                <a:cs typeface="B Mitra" pitchFamily="2" charset="-78"/>
              </a:defRPr>
            </a:lvl4pPr>
            <a:lvl5pPr>
              <a:defRPr sz="1814">
                <a:cs typeface="B Mitra" pitchFamily="2" charset="-78"/>
              </a:defRPr>
            </a:lvl5pPr>
            <a:lvl6pPr>
              <a:defRPr sz="1814"/>
            </a:lvl6pPr>
            <a:lvl7pPr>
              <a:defRPr sz="1814"/>
            </a:lvl7pPr>
            <a:lvl8pPr>
              <a:defRPr sz="1814"/>
            </a:lvl8pPr>
            <a:lvl9pPr>
              <a:defRPr sz="181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599" y="1081088"/>
            <a:ext cx="5384800" cy="5029200"/>
          </a:xfrm>
        </p:spPr>
        <p:txBody>
          <a:bodyPr/>
          <a:lstStyle>
            <a:lvl1pPr>
              <a:defRPr sz="2903"/>
            </a:lvl1pPr>
            <a:lvl2pPr>
              <a:defRPr sz="2449"/>
            </a:lvl2pPr>
            <a:lvl3pPr>
              <a:defRPr sz="2086"/>
            </a:lvl3pPr>
            <a:lvl4pPr>
              <a:defRPr sz="1814">
                <a:cs typeface="B Mitra" pitchFamily="2" charset="-78"/>
              </a:defRPr>
            </a:lvl4pPr>
            <a:lvl5pPr>
              <a:defRPr sz="1814">
                <a:cs typeface="B Mitra" pitchFamily="2" charset="-78"/>
              </a:defRPr>
            </a:lvl5pPr>
            <a:lvl6pPr>
              <a:defRPr sz="1814"/>
            </a:lvl6pPr>
            <a:lvl7pPr>
              <a:defRPr sz="1814"/>
            </a:lvl7pPr>
            <a:lvl8pPr>
              <a:defRPr sz="1814"/>
            </a:lvl8pPr>
            <a:lvl9pPr>
              <a:defRPr sz="181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00358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49" b="1"/>
            </a:lvl1pPr>
            <a:lvl2pPr marL="466567" indent="0">
              <a:buNone/>
              <a:defRPr sz="2086" b="1"/>
            </a:lvl2pPr>
            <a:lvl3pPr marL="933134" indent="0">
              <a:buNone/>
              <a:defRPr sz="1814" b="1"/>
            </a:lvl3pPr>
            <a:lvl4pPr marL="1399701" indent="0">
              <a:buNone/>
              <a:defRPr sz="1633" b="1"/>
            </a:lvl4pPr>
            <a:lvl5pPr marL="1866268" indent="0">
              <a:buNone/>
              <a:defRPr sz="1633" b="1"/>
            </a:lvl5pPr>
            <a:lvl6pPr marL="2332834" indent="0">
              <a:buNone/>
              <a:defRPr sz="1633" b="1"/>
            </a:lvl6pPr>
            <a:lvl7pPr marL="2799401" indent="0">
              <a:buNone/>
              <a:defRPr sz="1633" b="1"/>
            </a:lvl7pPr>
            <a:lvl8pPr marL="3265968" indent="0">
              <a:buNone/>
              <a:defRPr sz="1633" b="1"/>
            </a:lvl8pPr>
            <a:lvl9pPr marL="3732535" indent="0">
              <a:buNone/>
              <a:defRPr sz="1633" b="1"/>
            </a:lvl9pPr>
          </a:lstStyle>
          <a:p>
            <a:pPr lvl="0"/>
            <a:r>
              <a:rPr lang="en-US" smtClean="0"/>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49"/>
            </a:lvl1pPr>
            <a:lvl2pPr>
              <a:defRPr sz="2086"/>
            </a:lvl2pPr>
            <a:lvl3pPr>
              <a:defRPr sz="1814"/>
            </a:lvl3pPr>
            <a:lvl4pPr>
              <a:defRPr sz="1633">
                <a:cs typeface="B Mitra" pitchFamily="2" charset="-78"/>
              </a:defRPr>
            </a:lvl4pPr>
            <a:lvl5pPr>
              <a:defRPr sz="1633">
                <a:cs typeface="B Mitra" pitchFamily="2" charset="-78"/>
              </a:defRPr>
            </a:lvl5pPr>
            <a:lvl6pPr>
              <a:defRPr sz="1633"/>
            </a:lvl6pPr>
            <a:lvl7pPr>
              <a:defRPr sz="1633"/>
            </a:lvl7pPr>
            <a:lvl8pPr>
              <a:defRPr sz="1633"/>
            </a:lvl8pPr>
            <a:lvl9pPr>
              <a:defRPr sz="16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93372" y="1535113"/>
            <a:ext cx="5389035" cy="639762"/>
          </a:xfrm>
        </p:spPr>
        <p:txBody>
          <a:bodyPr anchor="b"/>
          <a:lstStyle>
            <a:lvl1pPr marL="0" indent="0">
              <a:buNone/>
              <a:defRPr sz="2449" b="1"/>
            </a:lvl1pPr>
            <a:lvl2pPr marL="466567" indent="0">
              <a:buNone/>
              <a:defRPr sz="2086" b="1"/>
            </a:lvl2pPr>
            <a:lvl3pPr marL="933134" indent="0">
              <a:buNone/>
              <a:defRPr sz="1814" b="1"/>
            </a:lvl3pPr>
            <a:lvl4pPr marL="1399701" indent="0">
              <a:buNone/>
              <a:defRPr sz="1633" b="1"/>
            </a:lvl4pPr>
            <a:lvl5pPr marL="1866268" indent="0">
              <a:buNone/>
              <a:defRPr sz="1633" b="1"/>
            </a:lvl5pPr>
            <a:lvl6pPr marL="2332834" indent="0">
              <a:buNone/>
              <a:defRPr sz="1633" b="1"/>
            </a:lvl6pPr>
            <a:lvl7pPr marL="2799401" indent="0">
              <a:buNone/>
              <a:defRPr sz="1633" b="1"/>
            </a:lvl7pPr>
            <a:lvl8pPr marL="3265968" indent="0">
              <a:buNone/>
              <a:defRPr sz="1633" b="1"/>
            </a:lvl8pPr>
            <a:lvl9pPr marL="3732535" indent="0">
              <a:buNone/>
              <a:defRPr sz="1633" b="1"/>
            </a:lvl9pPr>
          </a:lstStyle>
          <a:p>
            <a:pPr lvl="0"/>
            <a:r>
              <a:rPr lang="en-US" smtClean="0"/>
              <a:t>Click to edit Master text styles</a:t>
            </a:r>
          </a:p>
        </p:txBody>
      </p:sp>
      <p:sp>
        <p:nvSpPr>
          <p:cNvPr id="6" name="Content Placeholder 5"/>
          <p:cNvSpPr>
            <a:spLocks noGrp="1"/>
          </p:cNvSpPr>
          <p:nvPr>
            <p:ph sz="quarter" idx="4"/>
          </p:nvPr>
        </p:nvSpPr>
        <p:spPr>
          <a:xfrm>
            <a:off x="6193372" y="2174875"/>
            <a:ext cx="5389035" cy="3951288"/>
          </a:xfrm>
        </p:spPr>
        <p:txBody>
          <a:bodyPr/>
          <a:lstStyle>
            <a:lvl1pPr>
              <a:defRPr sz="2449"/>
            </a:lvl1pPr>
            <a:lvl2pPr>
              <a:defRPr sz="2086"/>
            </a:lvl2pPr>
            <a:lvl3pPr>
              <a:defRPr sz="1814"/>
            </a:lvl3pPr>
            <a:lvl4pPr>
              <a:defRPr sz="1633">
                <a:cs typeface="B Mitra" pitchFamily="2" charset="-78"/>
              </a:defRPr>
            </a:lvl4pPr>
            <a:lvl5pPr>
              <a:defRPr sz="1633">
                <a:cs typeface="B Mitra" pitchFamily="2" charset="-78"/>
              </a:defRPr>
            </a:lvl5pPr>
            <a:lvl6pPr>
              <a:defRPr sz="1633"/>
            </a:lvl6pPr>
            <a:lvl7pPr>
              <a:defRPr sz="1633"/>
            </a:lvl7pPr>
            <a:lvl8pPr>
              <a:defRPr sz="1633"/>
            </a:lvl8pPr>
            <a:lvl9pPr>
              <a:defRPr sz="16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80163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362022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6091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9"/>
            <a:ext cx="4011084" cy="1162050"/>
          </a:xfrm>
        </p:spPr>
        <p:txBody>
          <a:bodyPr anchor="b"/>
          <a:lstStyle>
            <a:lvl1pPr algn="l">
              <a:defRPr sz="2086" b="1"/>
            </a:lvl1pPr>
          </a:lstStyle>
          <a:p>
            <a:r>
              <a:rPr lang="en-US" smtClean="0"/>
              <a:t>Click to edit Master title style</a:t>
            </a:r>
            <a:endParaRPr lang="en-US"/>
          </a:p>
        </p:txBody>
      </p:sp>
      <p:sp>
        <p:nvSpPr>
          <p:cNvPr id="3" name="Content Placeholder 2"/>
          <p:cNvSpPr>
            <a:spLocks noGrp="1"/>
          </p:cNvSpPr>
          <p:nvPr>
            <p:ph idx="1"/>
          </p:nvPr>
        </p:nvSpPr>
        <p:spPr>
          <a:xfrm>
            <a:off x="4766739" y="273061"/>
            <a:ext cx="6815668" cy="5853113"/>
          </a:xfrm>
        </p:spPr>
        <p:txBody>
          <a:bodyPr/>
          <a:lstStyle>
            <a:lvl1pPr>
              <a:defRPr sz="3266"/>
            </a:lvl1pPr>
            <a:lvl2pPr>
              <a:defRPr sz="2903"/>
            </a:lvl2pPr>
            <a:lvl3pPr>
              <a:defRPr sz="2449"/>
            </a:lvl3pPr>
            <a:lvl4pPr>
              <a:defRPr sz="2086">
                <a:cs typeface="B Mitra" pitchFamily="2" charset="-78"/>
              </a:defRPr>
            </a:lvl4pPr>
            <a:lvl5pPr>
              <a:defRPr sz="2086">
                <a:cs typeface="B Mitra" pitchFamily="2" charset="-78"/>
              </a:defRPr>
            </a:lvl5pPr>
            <a:lvl6pPr>
              <a:defRPr sz="2086"/>
            </a:lvl6pPr>
            <a:lvl7pPr>
              <a:defRPr sz="2086"/>
            </a:lvl7pPr>
            <a:lvl8pPr>
              <a:defRPr sz="2086"/>
            </a:lvl8pPr>
            <a:lvl9pPr>
              <a:defRPr sz="208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51"/>
            </a:lvl1pPr>
            <a:lvl2pPr marL="466567" indent="0">
              <a:buNone/>
              <a:defRPr sz="1270"/>
            </a:lvl2pPr>
            <a:lvl3pPr marL="933134" indent="0">
              <a:buNone/>
              <a:defRPr sz="998"/>
            </a:lvl3pPr>
            <a:lvl4pPr marL="1399701" indent="0">
              <a:buNone/>
              <a:defRPr sz="907"/>
            </a:lvl4pPr>
            <a:lvl5pPr marL="1866268" indent="0">
              <a:buNone/>
              <a:defRPr sz="907"/>
            </a:lvl5pPr>
            <a:lvl6pPr marL="2332834" indent="0">
              <a:buNone/>
              <a:defRPr sz="907"/>
            </a:lvl6pPr>
            <a:lvl7pPr marL="2799401" indent="0">
              <a:buNone/>
              <a:defRPr sz="907"/>
            </a:lvl7pPr>
            <a:lvl8pPr marL="3265968" indent="0">
              <a:buNone/>
              <a:defRPr sz="907"/>
            </a:lvl8pPr>
            <a:lvl9pPr marL="3732535" indent="0">
              <a:buNone/>
              <a:defRPr sz="907"/>
            </a:lvl9pPr>
          </a:lstStyle>
          <a:p>
            <a:pPr lvl="0"/>
            <a:r>
              <a:rPr lang="en-US" smtClean="0"/>
              <a:t>Click to edit Master text styles</a:t>
            </a:r>
          </a:p>
        </p:txBody>
      </p:sp>
    </p:spTree>
    <p:extLst>
      <p:ext uri="{BB962C8B-B14F-4D97-AF65-F5344CB8AC3E}">
        <p14:creationId xmlns:p14="http://schemas.microsoft.com/office/powerpoint/2010/main" val="3811497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25875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23" y="4800609"/>
            <a:ext cx="7315200" cy="566738"/>
          </a:xfrm>
        </p:spPr>
        <p:txBody>
          <a:bodyPr anchor="b"/>
          <a:lstStyle>
            <a:lvl1pPr algn="l">
              <a:defRPr sz="2086" b="1"/>
            </a:lvl1pPr>
          </a:lstStyle>
          <a:p>
            <a:r>
              <a:rPr lang="en-US" smtClean="0"/>
              <a:t>Click to edit Master title style</a:t>
            </a:r>
            <a:endParaRPr lang="en-US"/>
          </a:p>
        </p:txBody>
      </p:sp>
      <p:sp>
        <p:nvSpPr>
          <p:cNvPr id="3" name="Picture Placeholder 2"/>
          <p:cNvSpPr>
            <a:spLocks noGrp="1"/>
          </p:cNvSpPr>
          <p:nvPr>
            <p:ph type="pic" idx="1"/>
          </p:nvPr>
        </p:nvSpPr>
        <p:spPr>
          <a:xfrm>
            <a:off x="2389723" y="612775"/>
            <a:ext cx="7315200" cy="4114800"/>
          </a:xfrm>
        </p:spPr>
        <p:txBody>
          <a:bodyPr/>
          <a:lstStyle>
            <a:lvl1pPr marL="0" indent="0">
              <a:buNone/>
              <a:defRPr sz="3266"/>
            </a:lvl1pPr>
            <a:lvl2pPr marL="466567" indent="0">
              <a:buNone/>
              <a:defRPr sz="2903"/>
            </a:lvl2pPr>
            <a:lvl3pPr marL="933134" indent="0">
              <a:buNone/>
              <a:defRPr sz="2449"/>
            </a:lvl3pPr>
            <a:lvl4pPr marL="1399701" indent="0">
              <a:buNone/>
              <a:defRPr sz="2086"/>
            </a:lvl4pPr>
            <a:lvl5pPr marL="1866268" indent="0">
              <a:buNone/>
              <a:defRPr sz="2086"/>
            </a:lvl5pPr>
            <a:lvl6pPr marL="2332834" indent="0">
              <a:buNone/>
              <a:defRPr sz="2086"/>
            </a:lvl6pPr>
            <a:lvl7pPr marL="2799401" indent="0">
              <a:buNone/>
              <a:defRPr sz="2086"/>
            </a:lvl7pPr>
            <a:lvl8pPr marL="3265968" indent="0">
              <a:buNone/>
              <a:defRPr sz="2086"/>
            </a:lvl8pPr>
            <a:lvl9pPr marL="3732535" indent="0">
              <a:buNone/>
              <a:defRPr sz="2086"/>
            </a:lvl9pPr>
          </a:lstStyle>
          <a:p>
            <a:pPr lvl="0"/>
            <a:r>
              <a:rPr lang="en-US" noProof="0" smtClean="0"/>
              <a:t>Click icon to add picture</a:t>
            </a:r>
          </a:p>
        </p:txBody>
      </p:sp>
      <p:sp>
        <p:nvSpPr>
          <p:cNvPr id="4" name="Text Placeholder 3"/>
          <p:cNvSpPr>
            <a:spLocks noGrp="1"/>
          </p:cNvSpPr>
          <p:nvPr>
            <p:ph type="body" sz="half" idx="2"/>
          </p:nvPr>
        </p:nvSpPr>
        <p:spPr>
          <a:xfrm>
            <a:off x="2389723" y="5367347"/>
            <a:ext cx="7315200" cy="804862"/>
          </a:xfrm>
        </p:spPr>
        <p:txBody>
          <a:bodyPr/>
          <a:lstStyle>
            <a:lvl1pPr marL="0" indent="0">
              <a:buNone/>
              <a:defRPr sz="1451"/>
            </a:lvl1pPr>
            <a:lvl2pPr marL="466567" indent="0">
              <a:buNone/>
              <a:defRPr sz="1270"/>
            </a:lvl2pPr>
            <a:lvl3pPr marL="933134" indent="0">
              <a:buNone/>
              <a:defRPr sz="998"/>
            </a:lvl3pPr>
            <a:lvl4pPr marL="1399701" indent="0">
              <a:buNone/>
              <a:defRPr sz="907"/>
            </a:lvl4pPr>
            <a:lvl5pPr marL="1866268" indent="0">
              <a:buNone/>
              <a:defRPr sz="907"/>
            </a:lvl5pPr>
            <a:lvl6pPr marL="2332834" indent="0">
              <a:buNone/>
              <a:defRPr sz="907"/>
            </a:lvl6pPr>
            <a:lvl7pPr marL="2799401" indent="0">
              <a:buNone/>
              <a:defRPr sz="907"/>
            </a:lvl7pPr>
            <a:lvl8pPr marL="3265968" indent="0">
              <a:buNone/>
              <a:defRPr sz="907"/>
            </a:lvl8pPr>
            <a:lvl9pPr marL="3732535" indent="0">
              <a:buNone/>
              <a:defRPr sz="907"/>
            </a:lvl9pPr>
          </a:lstStyle>
          <a:p>
            <a:pPr lvl="0"/>
            <a:r>
              <a:rPr lang="en-US" smtClean="0"/>
              <a:t>Click to edit Master text styles</a:t>
            </a:r>
          </a:p>
        </p:txBody>
      </p:sp>
    </p:spTree>
    <p:extLst>
      <p:ext uri="{BB962C8B-B14F-4D97-AF65-F5344CB8AC3E}">
        <p14:creationId xmlns:p14="http://schemas.microsoft.com/office/powerpoint/2010/main" val="24019659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lvl4pPr>
              <a:defRPr>
                <a:cs typeface="B Mitra" pitchFamily="2" charset="-78"/>
              </a:defRPr>
            </a:lvl4pPr>
            <a:lvl5pPr>
              <a:defRPr>
                <a:cs typeface="B Mitra" pitchFamily="2" charset="-78"/>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2789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47157" y="152400"/>
            <a:ext cx="2895601" cy="5957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0357" y="152400"/>
            <a:ext cx="8483600" cy="5957888"/>
          </a:xfrm>
        </p:spPr>
        <p:txBody>
          <a:bodyPr vert="eaVert"/>
          <a:lstStyle>
            <a:lvl4pPr>
              <a:defRPr>
                <a:cs typeface="B Mitra" pitchFamily="2" charset="-78"/>
              </a:defRPr>
            </a:lvl4pPr>
            <a:lvl5pPr>
              <a:defRPr>
                <a:cs typeface="B Mitra" pitchFamily="2" charset="-78"/>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75239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351" y="152400"/>
            <a:ext cx="115824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1" y="1081088"/>
            <a:ext cx="5384800" cy="5029200"/>
          </a:xfrm>
        </p:spPr>
        <p:txBody>
          <a:bodyPr/>
          <a:lstStyle>
            <a:lvl4pPr>
              <a:defRPr>
                <a:cs typeface="B Mitra" pitchFamily="2" charset="-78"/>
              </a:defRPr>
            </a:lvl4pPr>
            <a:lvl5pPr>
              <a:defRPr>
                <a:cs typeface="B Mitra" pitchFamily="2" charset="-78"/>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599" y="1081088"/>
            <a:ext cx="5384800" cy="5029200"/>
          </a:xfrm>
        </p:spPr>
        <p:txBody>
          <a:bodyPr/>
          <a:lstStyle>
            <a:lvl4pPr>
              <a:defRPr>
                <a:cs typeface="B Mitra" pitchFamily="2" charset="-78"/>
              </a:defRPr>
            </a:lvl4pPr>
            <a:lvl5pPr>
              <a:defRPr>
                <a:cs typeface="B Mitra" pitchFamily="2" charset="-78"/>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646369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60351" y="152400"/>
            <a:ext cx="11582400" cy="990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7" y="1081088"/>
            <a:ext cx="10972800" cy="5029200"/>
          </a:xfrm>
        </p:spPr>
        <p:txBody>
          <a:bodyPr/>
          <a:lstStyle/>
          <a:p>
            <a:pPr lvl="0"/>
            <a:r>
              <a:rPr lang="en-US" noProof="0" smtClean="0"/>
              <a:t>Click icon to add table</a:t>
            </a:r>
          </a:p>
        </p:txBody>
      </p:sp>
    </p:spTree>
    <p:extLst>
      <p:ext uri="{BB962C8B-B14F-4D97-AF65-F5344CB8AC3E}">
        <p14:creationId xmlns:p14="http://schemas.microsoft.com/office/powerpoint/2010/main" val="25139522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solidFill>
          <a:schemeClr val="bg1"/>
        </a:solid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gray">
          <a:xfrm>
            <a:off x="334434" y="260350"/>
            <a:ext cx="11523133" cy="18748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sp>
        <p:nvSpPr>
          <p:cNvPr id="5" name="Rectangle 9"/>
          <p:cNvSpPr>
            <a:spLocks noChangeArrowheads="1"/>
          </p:cNvSpPr>
          <p:nvPr/>
        </p:nvSpPr>
        <p:spPr bwMode="gray">
          <a:xfrm>
            <a:off x="334434" y="2063750"/>
            <a:ext cx="11523133" cy="2857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2000" tIns="72000" rIns="72000" bIns="72000"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grpSp>
        <p:nvGrpSpPr>
          <p:cNvPr id="6" name="Group 25"/>
          <p:cNvGrpSpPr>
            <a:grpSpLocks/>
          </p:cNvGrpSpPr>
          <p:nvPr/>
        </p:nvGrpSpPr>
        <p:grpSpPr bwMode="auto">
          <a:xfrm>
            <a:off x="9359900" y="125414"/>
            <a:ext cx="2497667" cy="496887"/>
            <a:chOff x="4422" y="79"/>
            <a:chExt cx="1180" cy="313"/>
          </a:xfrm>
        </p:grpSpPr>
        <p:sp>
          <p:nvSpPr>
            <p:cNvPr id="7" name="Rectangle 26"/>
            <p:cNvSpPr>
              <a:spLocks noChangeArrowheads="1"/>
            </p:cNvSpPr>
            <p:nvPr/>
          </p:nvSpPr>
          <p:spPr bwMode="gray">
            <a:xfrm>
              <a:off x="4422" y="120"/>
              <a:ext cx="1180" cy="272"/>
            </a:xfrm>
            <a:prstGeom prst="rect">
              <a:avLst/>
            </a:prstGeom>
            <a:solidFill>
              <a:schemeClr val="bg1"/>
            </a:solidFill>
            <a:ln w="9525">
              <a:solidFill>
                <a:schemeClr val="bg1"/>
              </a:solidFill>
              <a:miter lim="800000"/>
              <a:headEnd/>
              <a:tailEnd/>
            </a:ln>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pic>
          <p:nvPicPr>
            <p:cNvPr id="8" name="Picture 27" descr="HG logo 281 r w white fiel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465" y="79"/>
              <a:ext cx="937"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Picture 28" descr="reaching togeth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434" y="2493963"/>
            <a:ext cx="11533717"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Rectangle 4"/>
          <p:cNvSpPr>
            <a:spLocks noGrp="1" noChangeArrowheads="1"/>
          </p:cNvSpPr>
          <p:nvPr>
            <p:ph type="ctrTitle"/>
          </p:nvPr>
        </p:nvSpPr>
        <p:spPr>
          <a:xfrm>
            <a:off x="397934" y="304801"/>
            <a:ext cx="8674100" cy="1152525"/>
          </a:xfrm>
          <a:prstGeom prst="rect">
            <a:avLst/>
          </a:prstGeom>
        </p:spPr>
        <p:txBody>
          <a:bodyPr lIns="144000" tIns="72000" rIns="144000" bIns="108000"/>
          <a:lstStyle>
            <a:lvl1pPr>
              <a:defRPr sz="3600"/>
            </a:lvl1pPr>
          </a:lstStyle>
          <a:p>
            <a:r>
              <a:rPr lang="en-GB"/>
              <a:t>Click to edit Master title</a:t>
            </a:r>
          </a:p>
        </p:txBody>
      </p:sp>
      <p:sp>
        <p:nvSpPr>
          <p:cNvPr id="58373" name="Rectangle 5"/>
          <p:cNvSpPr>
            <a:spLocks noGrp="1" noChangeArrowheads="1"/>
          </p:cNvSpPr>
          <p:nvPr>
            <p:ph type="subTitle" idx="1"/>
          </p:nvPr>
        </p:nvSpPr>
        <p:spPr>
          <a:xfrm>
            <a:off x="397934" y="1457326"/>
            <a:ext cx="8674100" cy="377825"/>
          </a:xfrm>
          <a:ln w="9525" algn="ctr"/>
        </p:spPr>
        <p:txBody>
          <a:bodyPr lIns="144000" tIns="36000" rIns="144000" bIns="36000">
            <a:spAutoFit/>
          </a:bodyPr>
          <a:lstStyle>
            <a:lvl1pPr>
              <a:spcBef>
                <a:spcPct val="0"/>
              </a:spcBef>
              <a:buClrTx/>
              <a:buSzTx/>
              <a:buFontTx/>
              <a:buNone/>
              <a:tabLst/>
              <a:defRPr sz="2000" b="0"/>
            </a:lvl1pPr>
          </a:lstStyle>
          <a:p>
            <a:r>
              <a:rPr lang="en-GB"/>
              <a:t>Click to edit Master subtitle style</a:t>
            </a:r>
          </a:p>
        </p:txBody>
      </p:sp>
    </p:spTree>
    <p:extLst>
      <p:ext uri="{BB962C8B-B14F-4D97-AF65-F5344CB8AC3E}">
        <p14:creationId xmlns:p14="http://schemas.microsoft.com/office/powerpoint/2010/main" val="26808571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30450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991632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24418" y="1773239"/>
            <a:ext cx="5369983"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773239"/>
            <a:ext cx="5369984"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647665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17240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711964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9227092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85406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276250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285420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75071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2851" y="260351"/>
            <a:ext cx="2734733" cy="60483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4418" y="260351"/>
            <a:ext cx="8005233" cy="6048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785733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24418" y="1773239"/>
            <a:ext cx="5369983"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773239"/>
            <a:ext cx="5369984"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640374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2111844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99827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15590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4418" y="1773239"/>
            <a:ext cx="5369983"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773239"/>
            <a:ext cx="5369984"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4649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4418" y="1773239"/>
            <a:ext cx="5369983"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773239"/>
            <a:ext cx="5369984"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58567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821335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380065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59323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637985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834787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329431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2851" y="260351"/>
            <a:ext cx="2734733" cy="6048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4418" y="260351"/>
            <a:ext cx="8005233" cy="6048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78299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1" y="2438401"/>
            <a:ext cx="12012084"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l" rtl="0" fontAlgn="base">
                  <a:spcBef>
                    <a:spcPct val="0"/>
                  </a:spcBef>
                  <a:spcAft>
                    <a:spcPct val="0"/>
                  </a:spcAft>
                  <a:defRPr/>
                </a:pPr>
                <a:endParaRPr lang="en-US" sz="1800" smtClean="0">
                  <a:solidFill>
                    <a:srgbClr val="000000"/>
                  </a:solidFill>
                  <a:latin typeface="Tahoma" panose="020B0604030504040204" pitchFamily="34" charset="0"/>
                  <a:cs typeface="Times New Roman" panose="02020603050405020304" pitchFamily="18" charset="0"/>
                </a:endParaRP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l" rtl="0" fontAlgn="base">
                  <a:spcBef>
                    <a:spcPct val="0"/>
                  </a:spcBef>
                  <a:spcAft>
                    <a:spcPct val="0"/>
                  </a:spcAft>
                  <a:defRPr/>
                </a:pPr>
                <a:endParaRPr lang="en-US" sz="1800" smtClean="0">
                  <a:solidFill>
                    <a:srgbClr val="000000"/>
                  </a:solidFill>
                  <a:latin typeface="Tahoma" panose="020B0604030504040204" pitchFamily="34" charset="0"/>
                  <a:cs typeface="Times New Roman" panose="02020603050405020304" pitchFamily="18" charset="0"/>
                </a:endParaRP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l" rtl="0" fontAlgn="base">
                  <a:spcBef>
                    <a:spcPct val="0"/>
                  </a:spcBef>
                  <a:spcAft>
                    <a:spcPct val="0"/>
                  </a:spcAft>
                  <a:defRPr/>
                </a:pPr>
                <a:endParaRPr lang="en-US" sz="1800" smtClean="0">
                  <a:solidFill>
                    <a:srgbClr val="000000"/>
                  </a:solidFill>
                  <a:latin typeface="Tahoma" panose="020B0604030504040204" pitchFamily="34" charset="0"/>
                  <a:cs typeface="Times New Roman" panose="02020603050405020304" pitchFamily="18" charset="0"/>
                </a:endParaRP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l" rtl="0" fontAlgn="base">
                  <a:spcBef>
                    <a:spcPct val="0"/>
                  </a:spcBef>
                  <a:spcAft>
                    <a:spcPct val="0"/>
                  </a:spcAft>
                  <a:defRPr/>
                </a:pPr>
                <a:endParaRPr lang="en-US" sz="1800" smtClean="0">
                  <a:solidFill>
                    <a:srgbClr val="000000"/>
                  </a:solidFill>
                  <a:latin typeface="Tahoma" panose="020B0604030504040204" pitchFamily="34" charset="0"/>
                  <a:cs typeface="Times New Roman" panose="02020603050405020304" pitchFamily="18" charset="0"/>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l" rtl="0" fontAlgn="base">
                <a:spcBef>
                  <a:spcPct val="0"/>
                </a:spcBef>
                <a:spcAft>
                  <a:spcPct val="0"/>
                </a:spcAft>
                <a:defRPr/>
              </a:pPr>
              <a:endParaRPr lang="en-US" sz="1800" smtClean="0">
                <a:solidFill>
                  <a:srgbClr val="000000"/>
                </a:solidFill>
                <a:latin typeface="Tahoma" panose="020B0604030504040204" pitchFamily="34" charset="0"/>
                <a:cs typeface="Times New Roman" panose="02020603050405020304" pitchFamily="18" charset="0"/>
              </a:endParaRPr>
            </a:p>
          </p:txBody>
        </p:sp>
        <p:sp>
          <p:nvSpPr>
            <p:cNvPr id="8" name="Rectangle 10"/>
            <p:cNvSpPr>
              <a:spLocks noChangeArrowheads="1"/>
            </p:cNvSpPr>
            <p:nvPr/>
          </p:nvSpPr>
          <p:spPr bwMode="auto">
            <a:xfrm>
              <a:off x="400" y="1536"/>
              <a:ext cx="20" cy="6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l" rtl="0" fontAlgn="base">
                <a:spcBef>
                  <a:spcPct val="0"/>
                </a:spcBef>
                <a:spcAft>
                  <a:spcPct val="0"/>
                </a:spcAft>
                <a:defRPr/>
              </a:pPr>
              <a:endParaRPr lang="en-US" sz="1800" smtClean="0">
                <a:solidFill>
                  <a:srgbClr val="000000"/>
                </a:solidFill>
                <a:latin typeface="Tahoma" panose="020B0604030504040204" pitchFamily="34" charset="0"/>
                <a:cs typeface="Times New Roman" panose="02020603050405020304" pitchFamily="18" charset="0"/>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l" rtl="0" fontAlgn="base">
                <a:spcBef>
                  <a:spcPct val="0"/>
                </a:spcBef>
                <a:spcAft>
                  <a:spcPct val="0"/>
                </a:spcAft>
                <a:defRPr/>
              </a:pPr>
              <a:endParaRPr lang="en-US" sz="1800" smtClean="0">
                <a:solidFill>
                  <a:srgbClr val="000000"/>
                </a:solidFill>
                <a:latin typeface="Tahoma" panose="020B0604030504040204" pitchFamily="34" charset="0"/>
                <a:cs typeface="Times New Roman" panose="02020603050405020304" pitchFamily="18" charset="0"/>
              </a:endParaRPr>
            </a:p>
          </p:txBody>
        </p:sp>
      </p:grpSp>
      <p:sp>
        <p:nvSpPr>
          <p:cNvPr id="10252" name="Rectangle 12"/>
          <p:cNvSpPr>
            <a:spLocks noGrp="1" noChangeArrowheads="1"/>
          </p:cNvSpPr>
          <p:nvPr>
            <p:ph type="ctrTitle"/>
          </p:nvPr>
        </p:nvSpPr>
        <p:spPr>
          <a:xfrm>
            <a:off x="1320800" y="1676400"/>
            <a:ext cx="10363200" cy="1462088"/>
          </a:xfrm>
        </p:spPr>
        <p:txBody>
          <a:bodyPr/>
          <a:lstStyle>
            <a:lvl1pPr>
              <a:defRPr/>
            </a:lvl1pPr>
          </a:lstStyle>
          <a:p>
            <a:r>
              <a:rPr lang="en-US"/>
              <a:t>Click to edit Master title style</a:t>
            </a:r>
          </a:p>
        </p:txBody>
      </p:sp>
      <p:sp>
        <p:nvSpPr>
          <p:cNvPr id="10253" name="Rectangle 13"/>
          <p:cNvSpPr>
            <a:spLocks noGrp="1" noChangeArrowheads="1"/>
          </p:cNvSpPr>
          <p:nvPr>
            <p:ph type="subTitle" idx="1"/>
          </p:nvPr>
        </p:nvSpPr>
        <p:spPr>
          <a:xfrm>
            <a:off x="1828800" y="3886200"/>
            <a:ext cx="85344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1320800" y="6248400"/>
            <a:ext cx="2540000" cy="457200"/>
          </a:xfrm>
        </p:spPr>
        <p:txBody>
          <a:bodyPr/>
          <a:lstStyle>
            <a:lvl1pPr eaLnBrk="0" hangingPunct="0">
              <a:defRPr>
                <a:solidFill>
                  <a:srgbClr val="1C1C1C"/>
                </a:solidFill>
                <a:latin typeface="Arial" panose="020B0604020202020204" pitchFamily="34" charset="0"/>
              </a:defRPr>
            </a:lvl1pPr>
          </a:lstStyle>
          <a:p>
            <a:pPr>
              <a:defRPr/>
            </a:pPr>
            <a:endParaRPr lang="en-US"/>
          </a:p>
        </p:txBody>
      </p:sp>
      <p:sp>
        <p:nvSpPr>
          <p:cNvPr id="15" name="Rectangle 15"/>
          <p:cNvSpPr>
            <a:spLocks noGrp="1" noChangeArrowheads="1"/>
          </p:cNvSpPr>
          <p:nvPr>
            <p:ph type="ftr" sz="quarter" idx="11"/>
          </p:nvPr>
        </p:nvSpPr>
        <p:spPr>
          <a:xfrm>
            <a:off x="4572000" y="6248400"/>
            <a:ext cx="3860800" cy="457200"/>
          </a:xfrm>
        </p:spPr>
        <p:txBody>
          <a:bodyPr/>
          <a:lstStyle>
            <a:lvl1pPr eaLnBrk="0" hangingPunct="0">
              <a:defRPr>
                <a:solidFill>
                  <a:srgbClr val="1C1C1C"/>
                </a:solidFill>
                <a:latin typeface="Arial" panose="020B0604020202020204" pitchFamily="34" charset="0"/>
              </a:defRPr>
            </a:lvl1pPr>
          </a:lstStyle>
          <a:p>
            <a:pPr>
              <a:defRPr/>
            </a:pPr>
            <a:endParaRPr lang="en-US"/>
          </a:p>
        </p:txBody>
      </p:sp>
      <p:sp>
        <p:nvSpPr>
          <p:cNvPr id="16" name="Rectangle 16"/>
          <p:cNvSpPr>
            <a:spLocks noGrp="1" noChangeArrowheads="1"/>
          </p:cNvSpPr>
          <p:nvPr>
            <p:ph type="sldNum" sz="quarter" idx="12"/>
          </p:nvPr>
        </p:nvSpPr>
        <p:spPr>
          <a:xfrm>
            <a:off x="9144000" y="6248400"/>
            <a:ext cx="2540000" cy="457200"/>
          </a:xfrm>
        </p:spPr>
        <p:txBody>
          <a:bodyPr/>
          <a:lstStyle>
            <a:lvl1pPr eaLnBrk="0" hangingPunct="0">
              <a:defRPr>
                <a:solidFill>
                  <a:srgbClr val="1C1C1C"/>
                </a:solidFill>
                <a:latin typeface="Arial" panose="020B0604020202020204" pitchFamily="34" charset="0"/>
              </a:defRPr>
            </a:lvl1pPr>
          </a:lstStyle>
          <a:p>
            <a:pPr>
              <a:defRPr/>
            </a:pPr>
            <a:fld id="{22518EAF-D14B-4B29-90E8-40533D51659E}" type="slidenum">
              <a:rPr lang="ar-SA"/>
              <a:pPr>
                <a:defRPr/>
              </a:pPr>
              <a:t>‹#›</a:t>
            </a:fld>
            <a:endParaRPr lang="en-US"/>
          </a:p>
        </p:txBody>
      </p:sp>
    </p:spTree>
    <p:extLst>
      <p:ext uri="{BB962C8B-B14F-4D97-AF65-F5344CB8AC3E}">
        <p14:creationId xmlns:p14="http://schemas.microsoft.com/office/powerpoint/2010/main" val="10559798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5"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6"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38527B47-3563-443C-8D90-61CE75B6F280}" type="slidenum">
              <a:rPr lang="ar-SA"/>
              <a:pPr>
                <a:defRPr/>
              </a:pPr>
              <a:t>‹#›</a:t>
            </a:fld>
            <a:endParaRPr lang="en-US"/>
          </a:p>
        </p:txBody>
      </p:sp>
    </p:spTree>
    <p:extLst>
      <p:ext uri="{BB962C8B-B14F-4D97-AF65-F5344CB8AC3E}">
        <p14:creationId xmlns:p14="http://schemas.microsoft.com/office/powerpoint/2010/main" val="1604358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742242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5"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6"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3E48C622-CAFF-4F8C-BED7-BC98421A5C62}" type="slidenum">
              <a:rPr lang="ar-SA"/>
              <a:pPr>
                <a:defRPr/>
              </a:pPr>
              <a:t>‹#›</a:t>
            </a:fld>
            <a:endParaRPr lang="en-US"/>
          </a:p>
        </p:txBody>
      </p:sp>
    </p:spTree>
    <p:extLst>
      <p:ext uri="{BB962C8B-B14F-4D97-AF65-F5344CB8AC3E}">
        <p14:creationId xmlns:p14="http://schemas.microsoft.com/office/powerpoint/2010/main" val="29699388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76917" y="201771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60117" y="201771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6"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7"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E7C4365A-C9C6-4751-B1F4-03B408E93A11}" type="slidenum">
              <a:rPr lang="ar-SA"/>
              <a:pPr>
                <a:defRPr/>
              </a:pPr>
              <a:t>‹#›</a:t>
            </a:fld>
            <a:endParaRPr lang="en-US"/>
          </a:p>
        </p:txBody>
      </p:sp>
    </p:spTree>
    <p:extLst>
      <p:ext uri="{BB962C8B-B14F-4D97-AF65-F5344CB8AC3E}">
        <p14:creationId xmlns:p14="http://schemas.microsoft.com/office/powerpoint/2010/main" val="428983814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8"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9"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F793A835-473C-4D57-9CC2-EA0F314884D4}" type="slidenum">
              <a:rPr lang="ar-SA"/>
              <a:pPr>
                <a:defRPr/>
              </a:pPr>
              <a:t>‹#›</a:t>
            </a:fld>
            <a:endParaRPr lang="en-US"/>
          </a:p>
        </p:txBody>
      </p:sp>
    </p:spTree>
    <p:extLst>
      <p:ext uri="{BB962C8B-B14F-4D97-AF65-F5344CB8AC3E}">
        <p14:creationId xmlns:p14="http://schemas.microsoft.com/office/powerpoint/2010/main" val="30369833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4"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5"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B8BFFABD-817B-448E-82C4-75B39F899640}" type="slidenum">
              <a:rPr lang="ar-SA"/>
              <a:pPr>
                <a:defRPr/>
              </a:pPr>
              <a:t>‹#›</a:t>
            </a:fld>
            <a:endParaRPr lang="en-US"/>
          </a:p>
        </p:txBody>
      </p:sp>
    </p:spTree>
    <p:extLst>
      <p:ext uri="{BB962C8B-B14F-4D97-AF65-F5344CB8AC3E}">
        <p14:creationId xmlns:p14="http://schemas.microsoft.com/office/powerpoint/2010/main" val="1024256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3"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4"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44F8061B-DF4F-4E54-ACF6-5A6C591A8F9F}" type="slidenum">
              <a:rPr lang="ar-SA"/>
              <a:pPr>
                <a:defRPr/>
              </a:pPr>
              <a:t>‹#›</a:t>
            </a:fld>
            <a:endParaRPr lang="en-US"/>
          </a:p>
        </p:txBody>
      </p:sp>
    </p:spTree>
    <p:extLst>
      <p:ext uri="{BB962C8B-B14F-4D97-AF65-F5344CB8AC3E}">
        <p14:creationId xmlns:p14="http://schemas.microsoft.com/office/powerpoint/2010/main" val="2277744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6"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7"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9DA0DD8B-3125-42BC-9F05-2693DBB9EAA2}" type="slidenum">
              <a:rPr lang="ar-SA"/>
              <a:pPr>
                <a:defRPr/>
              </a:pPr>
              <a:t>‹#›</a:t>
            </a:fld>
            <a:endParaRPr lang="en-US"/>
          </a:p>
        </p:txBody>
      </p:sp>
    </p:spTree>
    <p:extLst>
      <p:ext uri="{BB962C8B-B14F-4D97-AF65-F5344CB8AC3E}">
        <p14:creationId xmlns:p14="http://schemas.microsoft.com/office/powerpoint/2010/main" val="176756888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6"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7"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91CF0C9B-A3C4-4BC3-B73E-AEFFCE066F03}" type="slidenum">
              <a:rPr lang="ar-SA"/>
              <a:pPr>
                <a:defRPr/>
              </a:pPr>
              <a:t>‹#›</a:t>
            </a:fld>
            <a:endParaRPr lang="en-US"/>
          </a:p>
        </p:txBody>
      </p:sp>
    </p:spTree>
    <p:extLst>
      <p:ext uri="{BB962C8B-B14F-4D97-AF65-F5344CB8AC3E}">
        <p14:creationId xmlns:p14="http://schemas.microsoft.com/office/powerpoint/2010/main" val="14877946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5"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6"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94A22023-11E7-4400-B544-3CF8F0921D77}" type="slidenum">
              <a:rPr lang="ar-SA"/>
              <a:pPr>
                <a:defRPr/>
              </a:pPr>
              <a:t>‹#›</a:t>
            </a:fld>
            <a:endParaRPr lang="en-US"/>
          </a:p>
        </p:txBody>
      </p:sp>
    </p:spTree>
    <p:extLst>
      <p:ext uri="{BB962C8B-B14F-4D97-AF65-F5344CB8AC3E}">
        <p14:creationId xmlns:p14="http://schemas.microsoft.com/office/powerpoint/2010/main" val="24007784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38733" y="214313"/>
            <a:ext cx="2601384" cy="591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34584" y="214313"/>
            <a:ext cx="7600949" cy="591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5"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6"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7FCBB66A-EAED-45D3-AA96-DBABC1B5511A}" type="slidenum">
              <a:rPr lang="ar-SA"/>
              <a:pPr>
                <a:defRPr/>
              </a:pPr>
              <a:t>‹#›</a:t>
            </a:fld>
            <a:endParaRPr lang="en-US"/>
          </a:p>
        </p:txBody>
      </p:sp>
    </p:spTree>
    <p:extLst>
      <p:ext uri="{BB962C8B-B14F-4D97-AF65-F5344CB8AC3E}">
        <p14:creationId xmlns:p14="http://schemas.microsoft.com/office/powerpoint/2010/main" val="9881841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769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601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6"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7"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4F1BA3DD-CDF1-44B3-B8DA-A78D27F43A76}" type="slidenum">
              <a:rPr lang="ar-SA"/>
              <a:pPr>
                <a:defRPr/>
              </a:pPr>
              <a:t>‹#›</a:t>
            </a:fld>
            <a:endParaRPr lang="en-US"/>
          </a:p>
        </p:txBody>
      </p:sp>
    </p:spTree>
    <p:extLst>
      <p:ext uri="{BB962C8B-B14F-4D97-AF65-F5344CB8AC3E}">
        <p14:creationId xmlns:p14="http://schemas.microsoft.com/office/powerpoint/2010/main" val="3314163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4572294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5769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601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6"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7"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B947B3BD-333F-4DE7-BEE7-092DA2FF7A5A}" type="slidenum">
              <a:rPr lang="ar-SA"/>
              <a:pPr>
                <a:defRPr/>
              </a:pPr>
              <a:t>‹#›</a:t>
            </a:fld>
            <a:endParaRPr lang="en-US"/>
          </a:p>
        </p:txBody>
      </p:sp>
    </p:spTree>
    <p:extLst>
      <p:ext uri="{BB962C8B-B14F-4D97-AF65-F5344CB8AC3E}">
        <p14:creationId xmlns:p14="http://schemas.microsoft.com/office/powerpoint/2010/main" val="16267497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769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860117" y="2017713"/>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60117" y="4151313"/>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1"/>
          <p:cNvSpPr>
            <a:spLocks noGrp="1" noChangeArrowheads="1"/>
          </p:cNvSpPr>
          <p:nvPr>
            <p:ph type="dt" sz="half" idx="10"/>
          </p:nvPr>
        </p:nvSpPr>
        <p:spPr/>
        <p:txBody>
          <a:bodyPr/>
          <a:lstStyle>
            <a:lvl1pPr eaLnBrk="0" hangingPunct="0">
              <a:defRPr>
                <a:latin typeface="Arial" panose="020B0604020202020204" pitchFamily="34" charset="0"/>
              </a:defRPr>
            </a:lvl1pPr>
          </a:lstStyle>
          <a:p>
            <a:pPr>
              <a:defRPr/>
            </a:pPr>
            <a:endParaRPr lang="en-US"/>
          </a:p>
        </p:txBody>
      </p:sp>
      <p:sp>
        <p:nvSpPr>
          <p:cNvPr id="7" name="Rectangle 12"/>
          <p:cNvSpPr>
            <a:spLocks noGrp="1" noChangeArrowheads="1"/>
          </p:cNvSpPr>
          <p:nvPr>
            <p:ph type="ftr" sz="quarter" idx="11"/>
          </p:nvPr>
        </p:nvSpPr>
        <p:spPr/>
        <p:txBody>
          <a:bodyPr/>
          <a:lstStyle>
            <a:lvl1pPr eaLnBrk="0" hangingPunct="0">
              <a:defRPr>
                <a:latin typeface="Arial" panose="020B0604020202020204" pitchFamily="34" charset="0"/>
              </a:defRPr>
            </a:lvl1pPr>
          </a:lstStyle>
          <a:p>
            <a:pPr>
              <a:defRPr/>
            </a:pPr>
            <a:endParaRPr lang="en-US"/>
          </a:p>
        </p:txBody>
      </p:sp>
      <p:sp>
        <p:nvSpPr>
          <p:cNvPr id="8" name="Rectangle 13"/>
          <p:cNvSpPr>
            <a:spLocks noGrp="1" noChangeArrowheads="1"/>
          </p:cNvSpPr>
          <p:nvPr>
            <p:ph type="sldNum" sz="quarter" idx="12"/>
          </p:nvPr>
        </p:nvSpPr>
        <p:spPr/>
        <p:txBody>
          <a:bodyPr/>
          <a:lstStyle>
            <a:lvl1pPr eaLnBrk="0" hangingPunct="0">
              <a:defRPr>
                <a:latin typeface="Arial" panose="020B0604020202020204" pitchFamily="34" charset="0"/>
              </a:defRPr>
            </a:lvl1pPr>
          </a:lstStyle>
          <a:p>
            <a:pPr>
              <a:defRPr/>
            </a:pPr>
            <a:fld id="{9540F57E-185F-4679-AA98-2ADCA3EEB51C}" type="slidenum">
              <a:rPr lang="ar-SA"/>
              <a:pPr>
                <a:defRPr/>
              </a:pPr>
              <a:t>‹#›</a:t>
            </a:fld>
            <a:endParaRPr lang="en-US"/>
          </a:p>
        </p:txBody>
      </p:sp>
    </p:spTree>
    <p:extLst>
      <p:ext uri="{BB962C8B-B14F-4D97-AF65-F5344CB8AC3E}">
        <p14:creationId xmlns:p14="http://schemas.microsoft.com/office/powerpoint/2010/main" val="2148627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solidFill>
          <a:schemeClr val="bg1"/>
        </a:solid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gray">
          <a:xfrm>
            <a:off x="334434" y="260350"/>
            <a:ext cx="11523133" cy="18748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sp>
        <p:nvSpPr>
          <p:cNvPr id="5" name="Rectangle 9"/>
          <p:cNvSpPr>
            <a:spLocks noChangeArrowheads="1"/>
          </p:cNvSpPr>
          <p:nvPr/>
        </p:nvSpPr>
        <p:spPr bwMode="gray">
          <a:xfrm>
            <a:off x="334434" y="2063750"/>
            <a:ext cx="11523133" cy="2857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2000" tIns="72000" rIns="72000" bIns="72000"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grpSp>
        <p:nvGrpSpPr>
          <p:cNvPr id="6" name="Group 25"/>
          <p:cNvGrpSpPr>
            <a:grpSpLocks/>
          </p:cNvGrpSpPr>
          <p:nvPr/>
        </p:nvGrpSpPr>
        <p:grpSpPr bwMode="auto">
          <a:xfrm>
            <a:off x="9359900" y="125414"/>
            <a:ext cx="2497667" cy="496887"/>
            <a:chOff x="4422" y="79"/>
            <a:chExt cx="1180" cy="313"/>
          </a:xfrm>
        </p:grpSpPr>
        <p:sp>
          <p:nvSpPr>
            <p:cNvPr id="7" name="Rectangle 26"/>
            <p:cNvSpPr>
              <a:spLocks noChangeArrowheads="1"/>
            </p:cNvSpPr>
            <p:nvPr/>
          </p:nvSpPr>
          <p:spPr bwMode="gray">
            <a:xfrm>
              <a:off x="4422" y="120"/>
              <a:ext cx="1180" cy="272"/>
            </a:xfrm>
            <a:prstGeom prst="rect">
              <a:avLst/>
            </a:prstGeom>
            <a:solidFill>
              <a:schemeClr val="bg1"/>
            </a:solidFill>
            <a:ln w="9525">
              <a:solidFill>
                <a:schemeClr val="bg1"/>
              </a:solidFill>
              <a:miter lim="800000"/>
              <a:headEnd/>
              <a:tailEnd/>
            </a:ln>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pic>
          <p:nvPicPr>
            <p:cNvPr id="8" name="Picture 27" descr="HG logo 281 r w white fiel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465" y="79"/>
              <a:ext cx="937"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Picture 28" descr="reaching togeth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434" y="2493963"/>
            <a:ext cx="11533717"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Rectangle 4"/>
          <p:cNvSpPr>
            <a:spLocks noGrp="1" noChangeArrowheads="1"/>
          </p:cNvSpPr>
          <p:nvPr>
            <p:ph type="ctrTitle"/>
          </p:nvPr>
        </p:nvSpPr>
        <p:spPr>
          <a:xfrm>
            <a:off x="397934" y="304801"/>
            <a:ext cx="8674100" cy="1152525"/>
          </a:xfrm>
          <a:prstGeom prst="rect">
            <a:avLst/>
          </a:prstGeom>
        </p:spPr>
        <p:txBody>
          <a:bodyPr lIns="144000" tIns="72000" rIns="144000" bIns="108000"/>
          <a:lstStyle>
            <a:lvl1pPr>
              <a:defRPr sz="3600"/>
            </a:lvl1pPr>
          </a:lstStyle>
          <a:p>
            <a:r>
              <a:rPr lang="en-GB"/>
              <a:t>Click to edit Master title</a:t>
            </a:r>
          </a:p>
        </p:txBody>
      </p:sp>
      <p:sp>
        <p:nvSpPr>
          <p:cNvPr id="58373" name="Rectangle 5"/>
          <p:cNvSpPr>
            <a:spLocks noGrp="1" noChangeArrowheads="1"/>
          </p:cNvSpPr>
          <p:nvPr>
            <p:ph type="subTitle" idx="1"/>
          </p:nvPr>
        </p:nvSpPr>
        <p:spPr>
          <a:xfrm>
            <a:off x="397934" y="1457326"/>
            <a:ext cx="8674100" cy="377825"/>
          </a:xfrm>
          <a:ln w="9525" algn="ctr"/>
        </p:spPr>
        <p:txBody>
          <a:bodyPr lIns="144000" tIns="36000" rIns="144000" bIns="36000">
            <a:spAutoFit/>
          </a:bodyPr>
          <a:lstStyle>
            <a:lvl1pPr>
              <a:spcBef>
                <a:spcPct val="0"/>
              </a:spcBef>
              <a:buClrTx/>
              <a:buSzTx/>
              <a:buFontTx/>
              <a:buNone/>
              <a:tabLst/>
              <a:defRPr sz="2000" b="0"/>
            </a:lvl1pPr>
          </a:lstStyle>
          <a:p>
            <a:r>
              <a:rPr lang="en-GB"/>
              <a:t>Click to edit Master subtitle style</a:t>
            </a:r>
          </a:p>
        </p:txBody>
      </p:sp>
    </p:spTree>
    <p:extLst>
      <p:ext uri="{BB962C8B-B14F-4D97-AF65-F5344CB8AC3E}">
        <p14:creationId xmlns:p14="http://schemas.microsoft.com/office/powerpoint/2010/main" val="20283204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589083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959743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24418" y="1773239"/>
            <a:ext cx="5369983"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773239"/>
            <a:ext cx="5369984"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30365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328703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4835699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30827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19090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964076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22249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6571812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2851" y="260351"/>
            <a:ext cx="2734733" cy="60483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4418" y="260351"/>
            <a:ext cx="8005233" cy="6048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0633418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07533" y="260350"/>
            <a:ext cx="8161867" cy="865188"/>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24418" y="1773239"/>
            <a:ext cx="5369983"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773239"/>
            <a:ext cx="5369984"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116194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2F23643-B20A-420E-BFCD-0EF71854524E}" type="slidenum">
              <a:rPr lang="ar-SA" smtClean="0"/>
              <a:pPr>
                <a:defRPr/>
              </a:pPr>
              <a:t>‹#›</a:t>
            </a:fld>
            <a:endParaRPr lang="en-US"/>
          </a:p>
        </p:txBody>
      </p:sp>
    </p:spTree>
    <p:extLst>
      <p:ext uri="{BB962C8B-B14F-4D97-AF65-F5344CB8AC3E}">
        <p14:creationId xmlns:p14="http://schemas.microsoft.com/office/powerpoint/2010/main" val="188946340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C255E8D-6077-4FB8-8E43-FFE92D69DFC4}" type="slidenum">
              <a:rPr lang="ar-SA" smtClean="0"/>
              <a:pPr>
                <a:defRPr/>
              </a:pPr>
              <a:t>‹#›</a:t>
            </a:fld>
            <a:endParaRPr lang="en-US"/>
          </a:p>
        </p:txBody>
      </p:sp>
    </p:spTree>
    <p:extLst>
      <p:ext uri="{BB962C8B-B14F-4D97-AF65-F5344CB8AC3E}">
        <p14:creationId xmlns:p14="http://schemas.microsoft.com/office/powerpoint/2010/main" val="414270971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B3F0628-B1D9-4333-87C0-B0CC66ED9023}" type="slidenum">
              <a:rPr lang="ar-SA" smtClean="0"/>
              <a:pPr>
                <a:defRPr/>
              </a:pPr>
              <a:t>‹#›</a:t>
            </a:fld>
            <a:endParaRPr lang="en-US"/>
          </a:p>
        </p:txBody>
      </p:sp>
    </p:spTree>
    <p:extLst>
      <p:ext uri="{BB962C8B-B14F-4D97-AF65-F5344CB8AC3E}">
        <p14:creationId xmlns:p14="http://schemas.microsoft.com/office/powerpoint/2010/main" val="22554128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867EFDE-50E6-427F-BD14-E0D08079A1FA}" type="slidenum">
              <a:rPr lang="ar-SA" smtClean="0"/>
              <a:pPr>
                <a:defRPr/>
              </a:pPr>
              <a:t>‹#›</a:t>
            </a:fld>
            <a:endParaRPr lang="en-US"/>
          </a:p>
        </p:txBody>
      </p:sp>
    </p:spTree>
    <p:extLst>
      <p:ext uri="{BB962C8B-B14F-4D97-AF65-F5344CB8AC3E}">
        <p14:creationId xmlns:p14="http://schemas.microsoft.com/office/powerpoint/2010/main" val="32383474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DC0E8EDB-78B9-42F9-9C04-320C53033E73}" type="slidenum">
              <a:rPr lang="ar-SA" smtClean="0"/>
              <a:pPr>
                <a:defRPr/>
              </a:pPr>
              <a:t>‹#›</a:t>
            </a:fld>
            <a:endParaRPr lang="en-US"/>
          </a:p>
        </p:txBody>
      </p:sp>
    </p:spTree>
    <p:extLst>
      <p:ext uri="{BB962C8B-B14F-4D97-AF65-F5344CB8AC3E}">
        <p14:creationId xmlns:p14="http://schemas.microsoft.com/office/powerpoint/2010/main" val="350700116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D2B22BC4-7244-45BF-8781-88196AA003D5}" type="slidenum">
              <a:rPr lang="ar-SA" smtClean="0"/>
              <a:pPr>
                <a:defRPr/>
              </a:pPr>
              <a:t>‹#›</a:t>
            </a:fld>
            <a:endParaRPr lang="en-US"/>
          </a:p>
        </p:txBody>
      </p:sp>
    </p:spTree>
    <p:extLst>
      <p:ext uri="{BB962C8B-B14F-4D97-AF65-F5344CB8AC3E}">
        <p14:creationId xmlns:p14="http://schemas.microsoft.com/office/powerpoint/2010/main" val="1154111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656278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C977740D-E3AB-406B-BD2F-C065026A9654}" type="slidenum">
              <a:rPr lang="ar-SA" smtClean="0"/>
              <a:pPr>
                <a:defRPr/>
              </a:pPr>
              <a:t>‹#›</a:t>
            </a:fld>
            <a:endParaRPr lang="en-US"/>
          </a:p>
        </p:txBody>
      </p:sp>
    </p:spTree>
    <p:extLst>
      <p:ext uri="{BB962C8B-B14F-4D97-AF65-F5344CB8AC3E}">
        <p14:creationId xmlns:p14="http://schemas.microsoft.com/office/powerpoint/2010/main" val="332251620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92141DC-346B-45C7-8BED-CB1482D937C7}" type="slidenum">
              <a:rPr lang="ar-SA" smtClean="0"/>
              <a:pPr>
                <a:defRPr/>
              </a:pPr>
              <a:t>‹#›</a:t>
            </a:fld>
            <a:endParaRPr lang="en-US"/>
          </a:p>
        </p:txBody>
      </p:sp>
    </p:spTree>
    <p:extLst>
      <p:ext uri="{BB962C8B-B14F-4D97-AF65-F5344CB8AC3E}">
        <p14:creationId xmlns:p14="http://schemas.microsoft.com/office/powerpoint/2010/main" val="4875192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759D032-9599-43D5-B435-8495732AD337}" type="slidenum">
              <a:rPr lang="ar-SA" smtClean="0"/>
              <a:pPr>
                <a:defRPr/>
              </a:pPr>
              <a:t>‹#›</a:t>
            </a:fld>
            <a:endParaRPr lang="en-US"/>
          </a:p>
        </p:txBody>
      </p:sp>
    </p:spTree>
    <p:extLst>
      <p:ext uri="{BB962C8B-B14F-4D97-AF65-F5344CB8AC3E}">
        <p14:creationId xmlns:p14="http://schemas.microsoft.com/office/powerpoint/2010/main" val="141767579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1910CA5-2627-498A-A4EB-716F4201C54E}" type="slidenum">
              <a:rPr lang="ar-SA" smtClean="0"/>
              <a:pPr>
                <a:defRPr/>
              </a:pPr>
              <a:t>‹#›</a:t>
            </a:fld>
            <a:endParaRPr lang="en-US"/>
          </a:p>
        </p:txBody>
      </p:sp>
    </p:spTree>
    <p:extLst>
      <p:ext uri="{BB962C8B-B14F-4D97-AF65-F5344CB8AC3E}">
        <p14:creationId xmlns:p14="http://schemas.microsoft.com/office/powerpoint/2010/main" val="3335697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081DC4D-30DA-414B-ADF2-FD9963AABD0D}" type="slidenum">
              <a:rPr lang="ar-SA" smtClean="0"/>
              <a:pPr>
                <a:defRPr/>
              </a:pPr>
              <a:t>‹#›</a:t>
            </a:fld>
            <a:endParaRPr lang="en-US"/>
          </a:p>
        </p:txBody>
      </p:sp>
    </p:spTree>
    <p:extLst>
      <p:ext uri="{BB962C8B-B14F-4D97-AF65-F5344CB8AC3E}">
        <p14:creationId xmlns:p14="http://schemas.microsoft.com/office/powerpoint/2010/main" val="401857972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1" y="2438401"/>
            <a:ext cx="12012084"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lgn="l" rtl="0" fontAlgn="base">
                  <a:spcBef>
                    <a:spcPct val="0"/>
                  </a:spcBef>
                  <a:spcAft>
                    <a:spcPct val="0"/>
                  </a:spcAft>
                  <a:defRPr/>
                </a:pPr>
                <a:endParaRPr lang="en-US" sz="1800">
                  <a:solidFill>
                    <a:srgbClr val="000000"/>
                  </a:solidFill>
                  <a:cs typeface="Times New Roman" panose="02020603050405020304" pitchFamily="18" charset="0"/>
                </a:endParaRP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l" rtl="0" fontAlgn="base">
                  <a:spcBef>
                    <a:spcPct val="0"/>
                  </a:spcBef>
                  <a:spcAft>
                    <a:spcPct val="0"/>
                  </a:spcAft>
                  <a:defRPr/>
                </a:pPr>
                <a:endParaRPr lang="en-US" sz="1800">
                  <a:solidFill>
                    <a:srgbClr val="000000"/>
                  </a:solidFill>
                  <a:cs typeface="Times New Roman" panose="02020603050405020304" pitchFamily="18" charset="0"/>
                </a:endParaRP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lgn="l" rtl="0" fontAlgn="base">
                  <a:spcBef>
                    <a:spcPct val="0"/>
                  </a:spcBef>
                  <a:spcAft>
                    <a:spcPct val="0"/>
                  </a:spcAft>
                  <a:defRPr/>
                </a:pPr>
                <a:endParaRPr lang="en-US" sz="1800">
                  <a:solidFill>
                    <a:srgbClr val="000000"/>
                  </a:solidFill>
                  <a:cs typeface="Times New Roman" panose="02020603050405020304" pitchFamily="18" charset="0"/>
                </a:endParaRP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l" rtl="0" fontAlgn="base">
                  <a:spcBef>
                    <a:spcPct val="0"/>
                  </a:spcBef>
                  <a:spcAft>
                    <a:spcPct val="0"/>
                  </a:spcAft>
                  <a:defRPr/>
                </a:pPr>
                <a:endParaRPr lang="en-US" sz="1800">
                  <a:solidFill>
                    <a:srgbClr val="000000"/>
                  </a:solidFill>
                  <a:cs typeface="Times New Roman" panose="02020603050405020304" pitchFamily="18" charset="0"/>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l" rtl="0" fontAlgn="base">
                <a:spcBef>
                  <a:spcPct val="0"/>
                </a:spcBef>
                <a:spcAft>
                  <a:spcPct val="0"/>
                </a:spcAft>
                <a:defRPr/>
              </a:pPr>
              <a:endParaRPr lang="en-US" sz="1800">
                <a:solidFill>
                  <a:srgbClr val="000000"/>
                </a:solidFill>
                <a:cs typeface="Times New Roman" panose="02020603050405020304" pitchFamily="18" charset="0"/>
              </a:endParaRPr>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lgn="l" rtl="0" fontAlgn="base">
                <a:spcBef>
                  <a:spcPct val="0"/>
                </a:spcBef>
                <a:spcAft>
                  <a:spcPct val="0"/>
                </a:spcAft>
                <a:defRPr/>
              </a:pPr>
              <a:endParaRPr lang="en-US" sz="1800">
                <a:solidFill>
                  <a:srgbClr val="000000"/>
                </a:solidFill>
                <a:cs typeface="Times New Roman" panose="02020603050405020304" pitchFamily="18" charset="0"/>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l" rtl="0" fontAlgn="base">
                <a:spcBef>
                  <a:spcPct val="0"/>
                </a:spcBef>
                <a:spcAft>
                  <a:spcPct val="0"/>
                </a:spcAft>
                <a:defRPr/>
              </a:pPr>
              <a:endParaRPr lang="en-US" sz="1800">
                <a:solidFill>
                  <a:srgbClr val="000000"/>
                </a:solidFill>
                <a:cs typeface="Times New Roman" panose="02020603050405020304" pitchFamily="18" charset="0"/>
              </a:endParaRPr>
            </a:p>
          </p:txBody>
        </p:sp>
      </p:grpSp>
      <p:sp>
        <p:nvSpPr>
          <p:cNvPr id="10252" name="Rectangle 12"/>
          <p:cNvSpPr>
            <a:spLocks noGrp="1" noChangeArrowheads="1"/>
          </p:cNvSpPr>
          <p:nvPr>
            <p:ph type="ctrTitle"/>
          </p:nvPr>
        </p:nvSpPr>
        <p:spPr>
          <a:xfrm>
            <a:off x="1320800" y="1676400"/>
            <a:ext cx="10363200" cy="1462088"/>
          </a:xfrm>
        </p:spPr>
        <p:txBody>
          <a:bodyPr/>
          <a:lstStyle>
            <a:lvl1pPr>
              <a:defRPr/>
            </a:lvl1pPr>
          </a:lstStyle>
          <a:p>
            <a:r>
              <a:rPr lang="en-US"/>
              <a:t>Click to edit Master title style</a:t>
            </a:r>
          </a:p>
        </p:txBody>
      </p:sp>
      <p:sp>
        <p:nvSpPr>
          <p:cNvPr id="10253" name="Rectangle 13"/>
          <p:cNvSpPr>
            <a:spLocks noGrp="1" noChangeArrowheads="1"/>
          </p:cNvSpPr>
          <p:nvPr>
            <p:ph type="subTitle" idx="1"/>
          </p:nvPr>
        </p:nvSpPr>
        <p:spPr>
          <a:xfrm>
            <a:off x="1828800" y="3886200"/>
            <a:ext cx="85344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1320800" y="6248400"/>
            <a:ext cx="2540000" cy="457200"/>
          </a:xfrm>
        </p:spPr>
        <p:txBody>
          <a:bodyPr/>
          <a:lstStyle>
            <a:lvl1pPr>
              <a:defRPr>
                <a:solidFill>
                  <a:schemeClr val="bg2"/>
                </a:solidFill>
              </a:defRPr>
            </a:lvl1pPr>
          </a:lstStyle>
          <a:p>
            <a:pPr>
              <a:defRPr/>
            </a:pPr>
            <a:endParaRPr lang="en-US">
              <a:solidFill>
                <a:srgbClr val="1C1C1C"/>
              </a:solidFill>
            </a:endParaRPr>
          </a:p>
        </p:txBody>
      </p:sp>
      <p:sp>
        <p:nvSpPr>
          <p:cNvPr id="15" name="Rectangle 15"/>
          <p:cNvSpPr>
            <a:spLocks noGrp="1" noChangeArrowheads="1"/>
          </p:cNvSpPr>
          <p:nvPr>
            <p:ph type="ftr" sz="quarter" idx="11"/>
          </p:nvPr>
        </p:nvSpPr>
        <p:spPr>
          <a:xfrm>
            <a:off x="4572000" y="6248400"/>
            <a:ext cx="3860800" cy="457200"/>
          </a:xfrm>
        </p:spPr>
        <p:txBody>
          <a:bodyPr/>
          <a:lstStyle>
            <a:lvl1pPr>
              <a:defRPr>
                <a:solidFill>
                  <a:schemeClr val="bg2"/>
                </a:solidFill>
              </a:defRPr>
            </a:lvl1pPr>
          </a:lstStyle>
          <a:p>
            <a:pPr>
              <a:defRPr/>
            </a:pPr>
            <a:endParaRPr lang="en-US">
              <a:solidFill>
                <a:srgbClr val="1C1C1C"/>
              </a:solidFill>
            </a:endParaRPr>
          </a:p>
        </p:txBody>
      </p:sp>
      <p:sp>
        <p:nvSpPr>
          <p:cNvPr id="16" name="Rectangle 16"/>
          <p:cNvSpPr>
            <a:spLocks noGrp="1" noChangeArrowheads="1"/>
          </p:cNvSpPr>
          <p:nvPr>
            <p:ph type="sldNum" sz="quarter" idx="12"/>
          </p:nvPr>
        </p:nvSpPr>
        <p:spPr>
          <a:xfrm>
            <a:off x="9144000" y="6248400"/>
            <a:ext cx="2540000" cy="457200"/>
          </a:xfrm>
        </p:spPr>
        <p:txBody>
          <a:bodyPr/>
          <a:lstStyle>
            <a:lvl1pPr>
              <a:defRPr>
                <a:solidFill>
                  <a:schemeClr val="bg2"/>
                </a:solidFill>
              </a:defRPr>
            </a:lvl1pPr>
          </a:lstStyle>
          <a:p>
            <a:fld id="{7AD4548A-A4F4-4729-8A24-8AE5F4496FBD}" type="slidenum">
              <a:rPr lang="ar-SA">
                <a:solidFill>
                  <a:srgbClr val="1C1C1C"/>
                </a:solidFill>
              </a:rPr>
              <a:pPr/>
              <a:t>‹#›</a:t>
            </a:fld>
            <a:endParaRPr lang="en-US">
              <a:solidFill>
                <a:srgbClr val="1C1C1C"/>
              </a:solidFill>
            </a:endParaRPr>
          </a:p>
        </p:txBody>
      </p:sp>
    </p:spTree>
    <p:extLst>
      <p:ext uri="{BB962C8B-B14F-4D97-AF65-F5344CB8AC3E}">
        <p14:creationId xmlns:p14="http://schemas.microsoft.com/office/powerpoint/2010/main" val="4488842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fld id="{50A307D8-CB76-4C82-9175-B80DA8381E7B}"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796209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fld id="{F6CE20E9-0072-4357-AFC5-B7C24B32F8F8}"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3121214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76917" y="201771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60117" y="201771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fld id="{3E481134-AB42-4198-8C45-4C54D67D5D2C}"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698986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3"/>
          <p:cNvSpPr>
            <a:spLocks noGrp="1" noChangeArrowheads="1"/>
          </p:cNvSpPr>
          <p:nvPr>
            <p:ph type="sldNum" sz="quarter" idx="12"/>
          </p:nvPr>
        </p:nvSpPr>
        <p:spPr>
          <a:ln/>
        </p:spPr>
        <p:txBody>
          <a:bodyPr/>
          <a:lstStyle>
            <a:lvl1pPr>
              <a:defRPr/>
            </a:lvl1pPr>
          </a:lstStyle>
          <a:p>
            <a:fld id="{45A3140E-C803-4A01-85EE-9D80C47E05EF}"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30627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186087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3"/>
          <p:cNvSpPr>
            <a:spLocks noGrp="1" noChangeArrowheads="1"/>
          </p:cNvSpPr>
          <p:nvPr>
            <p:ph type="sldNum" sz="quarter" idx="12"/>
          </p:nvPr>
        </p:nvSpPr>
        <p:spPr>
          <a:ln/>
        </p:spPr>
        <p:txBody>
          <a:bodyPr/>
          <a:lstStyle>
            <a:lvl1pPr>
              <a:defRPr/>
            </a:lvl1pPr>
          </a:lstStyle>
          <a:p>
            <a:fld id="{B8D021F5-9A5B-42DA-9578-7660D8D864CE}"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673362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3"/>
          <p:cNvSpPr>
            <a:spLocks noGrp="1" noChangeArrowheads="1"/>
          </p:cNvSpPr>
          <p:nvPr>
            <p:ph type="sldNum" sz="quarter" idx="12"/>
          </p:nvPr>
        </p:nvSpPr>
        <p:spPr>
          <a:ln/>
        </p:spPr>
        <p:txBody>
          <a:bodyPr/>
          <a:lstStyle>
            <a:lvl1pPr>
              <a:defRPr/>
            </a:lvl1pPr>
          </a:lstStyle>
          <a:p>
            <a:fld id="{57AE618E-F45D-4077-BB04-B2BBC5C1CC25}"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8572422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fld id="{427C4165-9625-46F8-98C0-05743C7C6201}"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3154600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fld id="{01D28464-AB3C-4BF9-999B-D4D813F781A5}"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1335534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fld id="{F246070B-28B9-47E4-8CBE-9DF3053BEDA3}"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5809088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38733" y="214313"/>
            <a:ext cx="2601384" cy="591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34584" y="214313"/>
            <a:ext cx="7600949" cy="591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fld id="{EBCBF231-CB8B-4600-8752-C53AD5B72D15}"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4020296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769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601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fld id="{AE59CD44-30EF-4069-915F-0F85B8B70D50}"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3556024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5769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601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fld id="{5338EF9A-32AF-49B0-B663-C97D36EED8B4}"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100628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76917" y="2017713"/>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860117" y="2017713"/>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60117" y="4151313"/>
            <a:ext cx="508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7"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8" name="Rectangle 13"/>
          <p:cNvSpPr>
            <a:spLocks noGrp="1" noChangeArrowheads="1"/>
          </p:cNvSpPr>
          <p:nvPr>
            <p:ph type="sldNum" sz="quarter" idx="12"/>
          </p:nvPr>
        </p:nvSpPr>
        <p:spPr>
          <a:ln/>
        </p:spPr>
        <p:txBody>
          <a:bodyPr/>
          <a:lstStyle>
            <a:lvl1pPr>
              <a:defRPr/>
            </a:lvl1pPr>
          </a:lstStyle>
          <a:p>
            <a:fld id="{47958EB8-A4A7-4492-B204-87976EDE2872}"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2820102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7B0FC8E-591C-4312-8006-51DB629B1B02}" type="datetimeFigureOut">
              <a:rPr lang="fa-IR">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C120A575-D32D-4F39-8C1E-5418BEF4EE76}" type="slidenum">
              <a:rPr lang="fa-IR">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08847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theme" Target="../theme/theme10.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image" Target="../media/image8.jp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slideLayout" Target="../slideLayouts/slideLayout134.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theme" Target="../theme/theme1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6.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jpe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theme" Target="../theme/theme5.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6.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theme" Target="../theme/theme7.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theme" Target="../theme/theme8.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6.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theme" Target="../theme/theme9.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5122" name="Rectangle 11"/>
          <p:cNvSpPr>
            <a:spLocks noChangeArrowheads="1"/>
          </p:cNvSpPr>
          <p:nvPr/>
        </p:nvSpPr>
        <p:spPr bwMode="gray">
          <a:xfrm>
            <a:off x="334434" y="260350"/>
            <a:ext cx="11523133" cy="18748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sp>
        <p:nvSpPr>
          <p:cNvPr id="5123" name="Rectangle 9"/>
          <p:cNvSpPr>
            <a:spLocks noChangeArrowheads="1"/>
          </p:cNvSpPr>
          <p:nvPr/>
        </p:nvSpPr>
        <p:spPr bwMode="gray">
          <a:xfrm>
            <a:off x="334434" y="2063750"/>
            <a:ext cx="11523133" cy="2857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2000" tIns="72000" rIns="72000" bIns="72000"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grpSp>
        <p:nvGrpSpPr>
          <p:cNvPr id="5124" name="Group 35"/>
          <p:cNvGrpSpPr>
            <a:grpSpLocks/>
          </p:cNvGrpSpPr>
          <p:nvPr/>
        </p:nvGrpSpPr>
        <p:grpSpPr bwMode="auto">
          <a:xfrm>
            <a:off x="9359900" y="144464"/>
            <a:ext cx="2497667" cy="477837"/>
            <a:chOff x="4422" y="91"/>
            <a:chExt cx="1180" cy="301"/>
          </a:xfrm>
        </p:grpSpPr>
        <p:sp>
          <p:nvSpPr>
            <p:cNvPr id="5128" name="Rectangle 36"/>
            <p:cNvSpPr>
              <a:spLocks noChangeArrowheads="1"/>
            </p:cNvSpPr>
            <p:nvPr/>
          </p:nvSpPr>
          <p:spPr bwMode="gray">
            <a:xfrm>
              <a:off x="4422" y="120"/>
              <a:ext cx="1180" cy="272"/>
            </a:xfrm>
            <a:prstGeom prst="rect">
              <a:avLst/>
            </a:prstGeom>
            <a:solidFill>
              <a:schemeClr val="bg1"/>
            </a:solidFill>
            <a:ln w="9525">
              <a:solidFill>
                <a:schemeClr val="bg1"/>
              </a:solidFill>
              <a:miter lim="800000"/>
              <a:headEnd/>
              <a:tailEnd/>
            </a:ln>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pic>
          <p:nvPicPr>
            <p:cNvPr id="5129" name="Picture 37" descr="HG_logo_100mm_RGB_re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480" y="91"/>
              <a:ext cx="88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5" name="Picture 38" descr="PPT master slide instructions"/>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3851" y="2489200"/>
            <a:ext cx="11533716"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Rectangle 4"/>
          <p:cNvSpPr>
            <a:spLocks noGrp="1" noChangeArrowheads="1"/>
          </p:cNvSpPr>
          <p:nvPr>
            <p:ph type="title"/>
          </p:nvPr>
        </p:nvSpPr>
        <p:spPr bwMode="gray">
          <a:xfrm>
            <a:off x="1007534" y="260350"/>
            <a:ext cx="806450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GB" altLang="en-US" smtClean="0"/>
              <a:t>Click to edit Master title style</a:t>
            </a:r>
          </a:p>
        </p:txBody>
      </p:sp>
      <p:sp>
        <p:nvSpPr>
          <p:cNvPr id="5127" name="Rectangle 5"/>
          <p:cNvSpPr>
            <a:spLocks noGrp="1" noChangeArrowheads="1"/>
          </p:cNvSpPr>
          <p:nvPr>
            <p:ph type="body" idx="1"/>
          </p:nvPr>
        </p:nvSpPr>
        <p:spPr bwMode="gray">
          <a:xfrm>
            <a:off x="624418" y="1773239"/>
            <a:ext cx="10943167"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	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Tree>
    <p:extLst>
      <p:ext uri="{BB962C8B-B14F-4D97-AF65-F5344CB8AC3E}">
        <p14:creationId xmlns:p14="http://schemas.microsoft.com/office/powerpoint/2010/main" val="6216739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2600">
          <a:solidFill>
            <a:schemeClr val="bg1"/>
          </a:solidFill>
          <a:latin typeface="+mj-lt"/>
          <a:ea typeface="+mj-ea"/>
          <a:cs typeface="+mj-cs"/>
        </a:defRPr>
      </a:lvl1pPr>
      <a:lvl2pPr algn="l" rtl="0" eaLnBrk="0" fontAlgn="base" hangingPunct="0">
        <a:lnSpc>
          <a:spcPct val="90000"/>
        </a:lnSpc>
        <a:spcBef>
          <a:spcPct val="0"/>
        </a:spcBef>
        <a:spcAft>
          <a:spcPct val="0"/>
        </a:spcAft>
        <a:defRPr sz="2600">
          <a:solidFill>
            <a:schemeClr val="bg1"/>
          </a:solidFill>
          <a:latin typeface="Arial" charset="0"/>
        </a:defRPr>
      </a:lvl2pPr>
      <a:lvl3pPr algn="l" rtl="0" eaLnBrk="0" fontAlgn="base" hangingPunct="0">
        <a:lnSpc>
          <a:spcPct val="90000"/>
        </a:lnSpc>
        <a:spcBef>
          <a:spcPct val="0"/>
        </a:spcBef>
        <a:spcAft>
          <a:spcPct val="0"/>
        </a:spcAft>
        <a:defRPr sz="2600">
          <a:solidFill>
            <a:schemeClr val="bg1"/>
          </a:solidFill>
          <a:latin typeface="Arial" charset="0"/>
        </a:defRPr>
      </a:lvl3pPr>
      <a:lvl4pPr algn="l" rtl="0" eaLnBrk="0" fontAlgn="base" hangingPunct="0">
        <a:lnSpc>
          <a:spcPct val="90000"/>
        </a:lnSpc>
        <a:spcBef>
          <a:spcPct val="0"/>
        </a:spcBef>
        <a:spcAft>
          <a:spcPct val="0"/>
        </a:spcAft>
        <a:defRPr sz="2600">
          <a:solidFill>
            <a:schemeClr val="bg1"/>
          </a:solidFill>
          <a:latin typeface="Arial" charset="0"/>
        </a:defRPr>
      </a:lvl4pPr>
      <a:lvl5pPr algn="l" rtl="0" eaLnBrk="0" fontAlgn="base" hangingPunct="0">
        <a:lnSpc>
          <a:spcPct val="90000"/>
        </a:lnSpc>
        <a:spcBef>
          <a:spcPct val="0"/>
        </a:spcBef>
        <a:spcAft>
          <a:spcPct val="0"/>
        </a:spcAft>
        <a:defRPr sz="2600">
          <a:solidFill>
            <a:schemeClr val="bg1"/>
          </a:solidFill>
          <a:latin typeface="Arial" charset="0"/>
        </a:defRPr>
      </a:lvl5pPr>
      <a:lvl6pPr marL="457200" algn="l" rtl="0" fontAlgn="base">
        <a:lnSpc>
          <a:spcPct val="90000"/>
        </a:lnSpc>
        <a:spcBef>
          <a:spcPct val="0"/>
        </a:spcBef>
        <a:spcAft>
          <a:spcPct val="0"/>
        </a:spcAft>
        <a:defRPr sz="2600">
          <a:solidFill>
            <a:schemeClr val="bg1"/>
          </a:solidFill>
          <a:latin typeface="Arial" charset="0"/>
        </a:defRPr>
      </a:lvl6pPr>
      <a:lvl7pPr marL="914400" algn="l" rtl="0" fontAlgn="base">
        <a:lnSpc>
          <a:spcPct val="90000"/>
        </a:lnSpc>
        <a:spcBef>
          <a:spcPct val="0"/>
        </a:spcBef>
        <a:spcAft>
          <a:spcPct val="0"/>
        </a:spcAft>
        <a:defRPr sz="2600">
          <a:solidFill>
            <a:schemeClr val="bg1"/>
          </a:solidFill>
          <a:latin typeface="Arial" charset="0"/>
        </a:defRPr>
      </a:lvl7pPr>
      <a:lvl8pPr marL="1371600" algn="l" rtl="0" fontAlgn="base">
        <a:lnSpc>
          <a:spcPct val="90000"/>
        </a:lnSpc>
        <a:spcBef>
          <a:spcPct val="0"/>
        </a:spcBef>
        <a:spcAft>
          <a:spcPct val="0"/>
        </a:spcAft>
        <a:defRPr sz="2600">
          <a:solidFill>
            <a:schemeClr val="bg1"/>
          </a:solidFill>
          <a:latin typeface="Arial" charset="0"/>
        </a:defRPr>
      </a:lvl8pPr>
      <a:lvl9pPr marL="1828800" algn="l" rtl="0" fontAlgn="base">
        <a:lnSpc>
          <a:spcPct val="90000"/>
        </a:lnSpc>
        <a:spcBef>
          <a:spcPct val="0"/>
        </a:spcBef>
        <a:spcAft>
          <a:spcPct val="0"/>
        </a:spcAft>
        <a:defRPr sz="2600">
          <a:solidFill>
            <a:schemeClr val="bg1"/>
          </a:solidFill>
          <a:latin typeface="Arial" charset="0"/>
        </a:defRPr>
      </a:lvl9pPr>
    </p:titleStyle>
    <p:bodyStyle>
      <a:lvl1pPr marL="342900" indent="-342900" algn="l" rtl="0" eaLnBrk="0" fontAlgn="base" hangingPunct="0">
        <a:spcBef>
          <a:spcPct val="25000"/>
        </a:spcBef>
        <a:spcAft>
          <a:spcPct val="0"/>
        </a:spcAft>
        <a:buClr>
          <a:schemeClr val="bg2"/>
        </a:buClr>
        <a:buSzPct val="75000"/>
        <a:buFont typeface="Wingdings" panose="05000000000000000000" pitchFamily="2" charset="2"/>
        <a:tabLst>
          <a:tab pos="287338" algn="l"/>
        </a:tabLst>
        <a:defRPr b="1">
          <a:solidFill>
            <a:schemeClr val="tx2"/>
          </a:solidFill>
          <a:latin typeface="+mn-lt"/>
          <a:ea typeface="+mn-ea"/>
          <a:cs typeface="+mn-cs"/>
        </a:defRPr>
      </a:lvl1pPr>
      <a:lvl2pPr marL="276225" indent="-274638" algn="l" rtl="0" eaLnBrk="0" fontAlgn="base" hangingPunct="0">
        <a:spcBef>
          <a:spcPct val="50000"/>
        </a:spcBef>
        <a:spcAft>
          <a:spcPct val="0"/>
        </a:spcAft>
        <a:buClr>
          <a:schemeClr val="bg2"/>
        </a:buClr>
        <a:buSzPct val="65000"/>
        <a:buFont typeface="Wingdings" panose="05000000000000000000" pitchFamily="2" charset="2"/>
        <a:buChar char="n"/>
        <a:tabLst>
          <a:tab pos="287338" algn="l"/>
        </a:tabLst>
        <a:defRPr sz="1600">
          <a:solidFill>
            <a:schemeClr val="bg2"/>
          </a:solidFill>
          <a:latin typeface="+mn-lt"/>
        </a:defRPr>
      </a:lvl2pPr>
      <a:lvl3pPr marL="542925" indent="-265113"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tx1"/>
          </a:solidFill>
          <a:latin typeface="+mn-lt"/>
        </a:defRPr>
      </a:lvl3pPr>
      <a:lvl4pPr marL="800100" indent="-255588"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tx1"/>
          </a:solidFill>
          <a:latin typeface="+mn-lt"/>
        </a:defRPr>
      </a:lvl4pPr>
      <a:lvl5pPr marL="1073150" indent="-271463"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tx1"/>
          </a:solidFill>
          <a:latin typeface="+mn-lt"/>
        </a:defRPr>
      </a:lvl5pPr>
      <a:lvl6pPr marL="15303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6pPr>
      <a:lvl7pPr marL="19875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7pPr>
      <a:lvl8pPr marL="24447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8pPr>
      <a:lvl9pPr marL="29019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0"/>
            <a:fld id="{53074F12-AA26-4AC8-9962-C36BB8F32554}" type="datetimeFigureOut">
              <a:rPr lang="en-US" smtClean="0">
                <a:solidFill>
                  <a:prstClr val="black">
                    <a:tint val="75000"/>
                  </a:prstClr>
                </a:solidFill>
              </a:rPr>
              <a:pPr rtl="0"/>
              <a:t>1/2/2019</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0"/>
            <a:fld id="{B82CCC60-E8CD-4174-8B1A-7DF615B22EEF}" type="slidenum">
              <a:rPr lang="en-US" smtClean="0">
                <a:solidFill>
                  <a:prstClr val="black">
                    <a:tint val="75000"/>
                  </a:prstClr>
                </a:solidFill>
              </a:rPr>
              <a:pPr rtl="0"/>
              <a:t>‹#›</a:t>
            </a:fld>
            <a:endParaRPr lang="en-US">
              <a:solidFill>
                <a:prstClr val="black">
                  <a:tint val="75000"/>
                </a:prstClr>
              </a:solidFill>
            </a:endParaRPr>
          </a:p>
        </p:txBody>
      </p:sp>
      <p:pic>
        <p:nvPicPr>
          <p:cNvPr id="10" name="Picture 9"/>
          <p:cNvPicPr>
            <a:picLocks noChangeAspect="1"/>
          </p:cNvPicPr>
          <p:nvPr userDrawn="1"/>
        </p:nvPicPr>
        <p:blipFill rotWithShape="1">
          <a:blip r:embed="rId14" cstate="print">
            <a:extLst>
              <a:ext uri="{28A0092B-C50C-407E-A947-70E740481C1C}">
                <a14:useLocalDpi xmlns:a14="http://schemas.microsoft.com/office/drawing/2010/main" val="0"/>
              </a:ext>
            </a:extLst>
          </a:blip>
          <a:srcRect t="1746" b="90080"/>
          <a:stretch/>
        </p:blipFill>
        <p:spPr>
          <a:xfrm>
            <a:off x="1" y="60174"/>
            <a:ext cx="12192000" cy="1409655"/>
          </a:xfrm>
          <a:prstGeom prst="rect">
            <a:avLst/>
          </a:prstGeom>
        </p:spPr>
      </p:pic>
      <p:sp>
        <p:nvSpPr>
          <p:cNvPr id="8" name="Rectangle 7"/>
          <p:cNvSpPr/>
          <p:nvPr userDrawn="1"/>
        </p:nvSpPr>
        <p:spPr>
          <a:xfrm>
            <a:off x="1" y="963947"/>
            <a:ext cx="12192000" cy="344875"/>
          </a:xfrm>
          <a:prstGeom prst="rect">
            <a:avLst/>
          </a:prstGeom>
          <a:solidFill>
            <a:srgbClr val="FAB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3500761176"/>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 id="2147483985" r:id="rId1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6BA5051-B24B-46D1-B467-AFA27A5B83D0}" type="datetimeFigureOut">
              <a:rPr lang="fa-IR" smtClean="0">
                <a:solidFill>
                  <a:prstClr val="black">
                    <a:tint val="75000"/>
                  </a:prstClr>
                </a:solidFill>
              </a:rPr>
              <a:pPr/>
              <a:t>1440/04/25</a:t>
            </a:fld>
            <a:endParaRPr lang="fa-IR">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solidFill>
                <a:prstClr val="black">
                  <a:tint val="75000"/>
                </a:prstClr>
              </a:solidFill>
            </a:endParaRP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19B0341-AD81-4FAA-93A4-C68CAAB0FD3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83332844"/>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 id="2147483998" r:id="rId12"/>
    <p:sldLayoutId id="2147483999" r:id="rId13"/>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2530" name="Straight Connector 9"/>
          <p:cNvCxnSpPr>
            <a:cxnSpLocks noChangeShapeType="1"/>
          </p:cNvCxnSpPr>
          <p:nvPr/>
        </p:nvCxnSpPr>
        <p:spPr bwMode="auto">
          <a:xfrm>
            <a:off x="196852" y="6550025"/>
            <a:ext cx="11713633" cy="0"/>
          </a:xfrm>
          <a:prstGeom prst="line">
            <a:avLst/>
          </a:prstGeom>
          <a:noFill/>
          <a:ln w="19050" algn="ctr">
            <a:solidFill>
              <a:srgbClr val="335175"/>
            </a:solidFill>
            <a:round/>
            <a:headEnd/>
            <a:tailEnd/>
          </a:ln>
          <a:extLst>
            <a:ext uri="{909E8E84-426E-40DD-AFC4-6F175D3DCCD1}">
              <a14:hiddenFill xmlns:a14="http://schemas.microsoft.com/office/drawing/2010/main">
                <a:noFill/>
              </a14:hiddenFill>
            </a:ext>
          </a:extLst>
        </p:spPr>
      </p:cxnSp>
      <p:sp>
        <p:nvSpPr>
          <p:cNvPr id="22531" name="Rectangle 2"/>
          <p:cNvSpPr>
            <a:spLocks noGrp="1" noChangeArrowheads="1"/>
          </p:cNvSpPr>
          <p:nvPr>
            <p:ph type="title"/>
          </p:nvPr>
        </p:nvSpPr>
        <p:spPr bwMode="auto">
          <a:xfrm>
            <a:off x="1303867" y="114300"/>
            <a:ext cx="1059815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870" tIns="51435" rIns="102870" bIns="51435" numCol="1" anchor="ctr" anchorCtr="0" compatLnSpc="1">
            <a:prstTxWarp prst="textNoShape">
              <a:avLst/>
            </a:prstTxWarp>
          </a:bodyPr>
          <a:lstStyle/>
          <a:p>
            <a:pPr lvl="0"/>
            <a:r>
              <a:rPr lang="en-US" smtClean="0"/>
              <a:t>Click to edit Master title style</a:t>
            </a:r>
          </a:p>
        </p:txBody>
      </p:sp>
      <p:sp>
        <p:nvSpPr>
          <p:cNvPr id="22532" name="Rectangle 3"/>
          <p:cNvSpPr>
            <a:spLocks noGrp="1" noChangeArrowheads="1"/>
          </p:cNvSpPr>
          <p:nvPr>
            <p:ph type="body" idx="1"/>
          </p:nvPr>
        </p:nvSpPr>
        <p:spPr bwMode="auto">
          <a:xfrm>
            <a:off x="289985" y="1033463"/>
            <a:ext cx="11612033" cy="522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870" tIns="51435" rIns="102870" bIns="51435" numCol="1" anchor="t" anchorCtr="0" compatLnSpc="1">
            <a:prstTxWarp prst="textNoShape">
              <a:avLst/>
            </a:prstTxWarp>
          </a:bodyPr>
          <a:lstStyle/>
          <a:p>
            <a:pPr lvl="0"/>
            <a:r>
              <a:rPr lang="fa-IR" smtClean="0"/>
              <a:t>الف ب </a:t>
            </a:r>
          </a:p>
          <a:p>
            <a:pPr lvl="1"/>
            <a:r>
              <a:rPr lang="fa-IR" smtClean="0"/>
              <a:t>الف ب </a:t>
            </a:r>
          </a:p>
          <a:p>
            <a:pPr lvl="2"/>
            <a:r>
              <a:rPr lang="fa-IR" smtClean="0"/>
              <a:t>الف ب </a:t>
            </a:r>
          </a:p>
        </p:txBody>
      </p:sp>
      <p:sp>
        <p:nvSpPr>
          <p:cNvPr id="2658323" name="Text Box 19"/>
          <p:cNvSpPr txBox="1">
            <a:spLocks noChangeArrowheads="1"/>
          </p:cNvSpPr>
          <p:nvPr/>
        </p:nvSpPr>
        <p:spPr bwMode="auto">
          <a:xfrm>
            <a:off x="1538020" y="6530763"/>
            <a:ext cx="401645" cy="303640"/>
          </a:xfrm>
          <a:prstGeom prst="rect">
            <a:avLst/>
          </a:prstGeom>
          <a:noFill/>
          <a:ln w="12700">
            <a:noFill/>
            <a:miter lim="800000"/>
            <a:headEnd/>
            <a:tailEnd/>
          </a:ln>
          <a:effectLst/>
        </p:spPr>
        <p:txBody>
          <a:bodyPr wrap="none" lIns="93312" tIns="46656" rIns="93312" bIns="46656" anchor="ctr">
            <a:spAutoFit/>
          </a:bodyPr>
          <a:lstStyle/>
          <a:p>
            <a:pPr algn="ctr" rtl="0" eaLnBrk="0" fontAlgn="base" hangingPunct="0">
              <a:spcBef>
                <a:spcPct val="0"/>
              </a:spcBef>
              <a:spcAft>
                <a:spcPct val="0"/>
              </a:spcAft>
              <a:defRPr/>
            </a:pPr>
            <a:fld id="{07C70E6E-8273-468D-85C1-9E7209437CE3}" type="slidenum">
              <a:rPr lang="ar-SA" sz="1361" b="1">
                <a:solidFill>
                  <a:srgbClr val="000099"/>
                </a:solidFill>
                <a:cs typeface="Arial" charset="0"/>
              </a:rPr>
              <a:pPr algn="ctr" rtl="0" eaLnBrk="0" fontAlgn="base" hangingPunct="0">
                <a:spcBef>
                  <a:spcPct val="0"/>
                </a:spcBef>
                <a:spcAft>
                  <a:spcPct val="0"/>
                </a:spcAft>
                <a:defRPr/>
              </a:pPr>
              <a:t>‹#›</a:t>
            </a:fld>
            <a:endParaRPr lang="en-US" sz="1361" b="1" dirty="0">
              <a:solidFill>
                <a:srgbClr val="000099"/>
              </a:solidFill>
              <a:cs typeface="Arial" charset="0"/>
            </a:endParaRPr>
          </a:p>
        </p:txBody>
      </p:sp>
      <p:sp>
        <p:nvSpPr>
          <p:cNvPr id="11" name="TextBox 10"/>
          <p:cNvSpPr txBox="1"/>
          <p:nvPr/>
        </p:nvSpPr>
        <p:spPr>
          <a:xfrm>
            <a:off x="6741585" y="6575425"/>
            <a:ext cx="5259916" cy="260350"/>
          </a:xfrm>
          <a:prstGeom prst="rect">
            <a:avLst/>
          </a:prstGeom>
          <a:noFill/>
        </p:spPr>
        <p:txBody>
          <a:bodyPr rtlCol="1">
            <a:spAutoFit/>
          </a:bodyPr>
          <a:lstStyle/>
          <a:p>
            <a:pPr fontAlgn="base">
              <a:spcBef>
                <a:spcPct val="0"/>
              </a:spcBef>
              <a:spcAft>
                <a:spcPct val="0"/>
              </a:spcAft>
              <a:buClr>
                <a:srgbClr val="800000"/>
              </a:buClr>
              <a:buFont typeface="Wingdings" panose="05000000000000000000" pitchFamily="2" charset="2"/>
              <a:buNone/>
              <a:defRPr/>
            </a:pPr>
            <a:r>
              <a:rPr lang="fa-IR" sz="1089" b="1" dirty="0">
                <a:solidFill>
                  <a:srgbClr val="0000CC"/>
                </a:solidFill>
                <a:cs typeface="B Mitra" panose="00000400000000000000" pitchFamily="2" charset="-78"/>
              </a:rPr>
              <a:t>◄</a:t>
            </a:r>
            <a:r>
              <a:rPr lang="fa-IR" sz="1089" b="1" dirty="0">
                <a:solidFill>
                  <a:prstClr val="black"/>
                </a:solidFill>
                <a:cs typeface="B Mitra" panose="00000400000000000000" pitchFamily="2" charset="-78"/>
              </a:rPr>
              <a:t> برنامه استراتژيك كميته تحول مدیریت منابع انسانی (زمستان 1395)</a:t>
            </a:r>
          </a:p>
        </p:txBody>
      </p:sp>
      <p:pic>
        <p:nvPicPr>
          <p:cNvPr id="22535" name="Picture 8" descr="Mobarake_Steel Logo.jpg"/>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6784" y="136525"/>
            <a:ext cx="1784349"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692839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iming>
    <p:tnLst>
      <p:par>
        <p:cTn id="1" dur="indefinite" restart="never" nodeType="tmRoot"/>
      </p:par>
    </p:tnLst>
  </p:timing>
  <p:txStyles>
    <p:titleStyle>
      <a:lvl1pPr algn="r" rtl="1" eaLnBrk="0" fontAlgn="base" hangingPunct="0">
        <a:spcBef>
          <a:spcPct val="0"/>
        </a:spcBef>
        <a:spcAft>
          <a:spcPct val="0"/>
        </a:spcAft>
        <a:defRPr sz="3000" b="1">
          <a:solidFill>
            <a:srgbClr val="000099"/>
          </a:solidFill>
          <a:latin typeface="+mj-lt"/>
          <a:ea typeface="+mj-ea"/>
          <a:cs typeface="B Mitra" pitchFamily="2" charset="-78"/>
        </a:defRPr>
      </a:lvl1pPr>
      <a:lvl2pPr algn="r" rtl="1" eaLnBrk="0" fontAlgn="base" hangingPunct="0">
        <a:spcBef>
          <a:spcPct val="0"/>
        </a:spcBef>
        <a:spcAft>
          <a:spcPct val="0"/>
        </a:spcAft>
        <a:defRPr sz="3000" b="1">
          <a:solidFill>
            <a:srgbClr val="000099"/>
          </a:solidFill>
          <a:latin typeface="Albertus" pitchFamily="34" charset="0"/>
          <a:cs typeface="B Mitra" pitchFamily="2" charset="-78"/>
        </a:defRPr>
      </a:lvl2pPr>
      <a:lvl3pPr algn="r" rtl="1" eaLnBrk="0" fontAlgn="base" hangingPunct="0">
        <a:spcBef>
          <a:spcPct val="0"/>
        </a:spcBef>
        <a:spcAft>
          <a:spcPct val="0"/>
        </a:spcAft>
        <a:defRPr sz="3000" b="1">
          <a:solidFill>
            <a:srgbClr val="000099"/>
          </a:solidFill>
          <a:latin typeface="Albertus" pitchFamily="34" charset="0"/>
          <a:cs typeface="B Mitra" pitchFamily="2" charset="-78"/>
        </a:defRPr>
      </a:lvl3pPr>
      <a:lvl4pPr algn="r" rtl="1" eaLnBrk="0" fontAlgn="base" hangingPunct="0">
        <a:spcBef>
          <a:spcPct val="0"/>
        </a:spcBef>
        <a:spcAft>
          <a:spcPct val="0"/>
        </a:spcAft>
        <a:defRPr sz="3000" b="1">
          <a:solidFill>
            <a:srgbClr val="000099"/>
          </a:solidFill>
          <a:latin typeface="Albertus" pitchFamily="34" charset="0"/>
          <a:cs typeface="B Mitra" pitchFamily="2" charset="-78"/>
        </a:defRPr>
      </a:lvl4pPr>
      <a:lvl5pPr algn="r" rtl="1" eaLnBrk="0" fontAlgn="base" hangingPunct="0">
        <a:spcBef>
          <a:spcPct val="0"/>
        </a:spcBef>
        <a:spcAft>
          <a:spcPct val="0"/>
        </a:spcAft>
        <a:defRPr sz="3000" b="1">
          <a:solidFill>
            <a:srgbClr val="000099"/>
          </a:solidFill>
          <a:latin typeface="Albertus" pitchFamily="34" charset="0"/>
          <a:cs typeface="B Mitra" pitchFamily="2" charset="-78"/>
        </a:defRPr>
      </a:lvl5pPr>
      <a:lvl6pPr marL="466567" algn="ctr" rtl="1" eaLnBrk="1" fontAlgn="base" hangingPunct="1">
        <a:spcBef>
          <a:spcPct val="0"/>
        </a:spcBef>
        <a:spcAft>
          <a:spcPct val="0"/>
        </a:spcAft>
        <a:defRPr sz="4082" b="1">
          <a:solidFill>
            <a:srgbClr val="000066"/>
          </a:solidFill>
          <a:latin typeface="Albertus" pitchFamily="34" charset="0"/>
          <a:cs typeface="Mitra" pitchFamily="2" charset="-78"/>
        </a:defRPr>
      </a:lvl6pPr>
      <a:lvl7pPr marL="933134" algn="ctr" rtl="1" eaLnBrk="1" fontAlgn="base" hangingPunct="1">
        <a:spcBef>
          <a:spcPct val="0"/>
        </a:spcBef>
        <a:spcAft>
          <a:spcPct val="0"/>
        </a:spcAft>
        <a:defRPr sz="4082" b="1">
          <a:solidFill>
            <a:srgbClr val="000066"/>
          </a:solidFill>
          <a:latin typeface="Albertus" pitchFamily="34" charset="0"/>
          <a:cs typeface="Mitra" pitchFamily="2" charset="-78"/>
        </a:defRPr>
      </a:lvl7pPr>
      <a:lvl8pPr marL="1399701" algn="ctr" rtl="1" eaLnBrk="1" fontAlgn="base" hangingPunct="1">
        <a:spcBef>
          <a:spcPct val="0"/>
        </a:spcBef>
        <a:spcAft>
          <a:spcPct val="0"/>
        </a:spcAft>
        <a:defRPr sz="4082" b="1">
          <a:solidFill>
            <a:srgbClr val="000066"/>
          </a:solidFill>
          <a:latin typeface="Albertus" pitchFamily="34" charset="0"/>
          <a:cs typeface="Mitra" pitchFamily="2" charset="-78"/>
        </a:defRPr>
      </a:lvl8pPr>
      <a:lvl9pPr marL="1866268" algn="ctr" rtl="1" eaLnBrk="1" fontAlgn="base" hangingPunct="1">
        <a:spcBef>
          <a:spcPct val="0"/>
        </a:spcBef>
        <a:spcAft>
          <a:spcPct val="0"/>
        </a:spcAft>
        <a:defRPr sz="4082" b="1">
          <a:solidFill>
            <a:srgbClr val="000066"/>
          </a:solidFill>
          <a:latin typeface="Albertus" pitchFamily="34" charset="0"/>
          <a:cs typeface="Mitra" pitchFamily="2" charset="-78"/>
        </a:defRPr>
      </a:lvl9pPr>
    </p:titleStyle>
    <p:bodyStyle>
      <a:lvl1pPr marL="349250" indent="-349250" algn="r" rtl="1" eaLnBrk="0" fontAlgn="base" hangingPunct="0">
        <a:lnSpc>
          <a:spcPct val="110000"/>
        </a:lnSpc>
        <a:spcBef>
          <a:spcPct val="0"/>
        </a:spcBef>
        <a:spcAft>
          <a:spcPts val="550"/>
        </a:spcAft>
        <a:buClr>
          <a:srgbClr val="800000"/>
        </a:buClr>
        <a:buFont typeface="Wingdings" panose="05000000000000000000" pitchFamily="2" charset="2"/>
        <a:buChar char="§"/>
        <a:defRPr sz="2500" b="1">
          <a:solidFill>
            <a:schemeClr val="tx1"/>
          </a:solidFill>
          <a:latin typeface="+mn-lt"/>
          <a:ea typeface="+mn-ea"/>
          <a:cs typeface="B Mitra" pitchFamily="2" charset="-78"/>
        </a:defRPr>
      </a:lvl1pPr>
      <a:lvl2pPr marL="757238" indent="-290513" algn="r" rtl="1" eaLnBrk="0" fontAlgn="base" hangingPunct="0">
        <a:lnSpc>
          <a:spcPct val="110000"/>
        </a:lnSpc>
        <a:spcBef>
          <a:spcPct val="0"/>
        </a:spcBef>
        <a:spcAft>
          <a:spcPts val="550"/>
        </a:spcAft>
        <a:buClr>
          <a:srgbClr val="0000FF"/>
        </a:buClr>
        <a:buChar char="•"/>
        <a:defRPr sz="2300" b="1">
          <a:solidFill>
            <a:schemeClr val="tx1"/>
          </a:solidFill>
          <a:latin typeface="+mn-lt"/>
          <a:cs typeface="B Mitra" pitchFamily="2" charset="-78"/>
        </a:defRPr>
      </a:lvl2pPr>
      <a:lvl3pPr marL="1165225" indent="-231775" algn="r" rtl="1" eaLnBrk="0" fontAlgn="base" hangingPunct="0">
        <a:lnSpc>
          <a:spcPct val="110000"/>
        </a:lnSpc>
        <a:spcBef>
          <a:spcPct val="0"/>
        </a:spcBef>
        <a:spcAft>
          <a:spcPts val="550"/>
        </a:spcAft>
        <a:buFont typeface="Arial" panose="020B0604020202020204" pitchFamily="34" charset="0"/>
        <a:buChar char="–"/>
        <a:defRPr sz="2100" b="1">
          <a:solidFill>
            <a:schemeClr val="tx1"/>
          </a:solidFill>
          <a:latin typeface="+mn-lt"/>
          <a:cs typeface="B Mitra" pitchFamily="2" charset="-78"/>
        </a:defRPr>
      </a:lvl3pPr>
      <a:lvl4pPr marL="1631950" indent="-231775" algn="r" rtl="1" eaLnBrk="0" fontAlgn="base" hangingPunct="0">
        <a:spcBef>
          <a:spcPct val="20000"/>
        </a:spcBef>
        <a:spcAft>
          <a:spcPct val="0"/>
        </a:spcAft>
        <a:buClr>
          <a:schemeClr val="accent2"/>
        </a:buClr>
        <a:buFont typeface="Wingdings" panose="05000000000000000000" pitchFamily="2" charset="2"/>
        <a:buChar char="§"/>
        <a:defRPr>
          <a:solidFill>
            <a:schemeClr val="tx1"/>
          </a:solidFill>
          <a:latin typeface="+mn-lt"/>
          <a:ea typeface="Mitra"/>
          <a:cs typeface="+mn-cs"/>
        </a:defRPr>
      </a:lvl4pPr>
      <a:lvl5pPr marL="2098675" indent="-231775" algn="r" rtl="1" eaLnBrk="0" fontAlgn="base" hangingPunct="0">
        <a:spcBef>
          <a:spcPct val="20000"/>
        </a:spcBef>
        <a:spcAft>
          <a:spcPct val="0"/>
        </a:spcAft>
        <a:buClr>
          <a:schemeClr val="accent2"/>
        </a:buClr>
        <a:buFont typeface="Wingdings" panose="05000000000000000000" pitchFamily="2" charset="2"/>
        <a:buChar char="§"/>
        <a:defRPr>
          <a:solidFill>
            <a:schemeClr val="tx1"/>
          </a:solidFill>
          <a:latin typeface="+mn-lt"/>
          <a:ea typeface="Mitra"/>
          <a:cs typeface="+mn-cs"/>
        </a:defRPr>
      </a:lvl5pPr>
      <a:lvl6pPr marL="2566118" indent="-233283" algn="r" rtl="1" eaLnBrk="1" fontAlgn="base" hangingPunct="1">
        <a:spcBef>
          <a:spcPct val="20000"/>
        </a:spcBef>
        <a:spcAft>
          <a:spcPct val="0"/>
        </a:spcAft>
        <a:buClr>
          <a:schemeClr val="accent2"/>
        </a:buClr>
        <a:buFont typeface="Wingdings" pitchFamily="2" charset="2"/>
        <a:buChar char="§"/>
        <a:defRPr sz="1633">
          <a:solidFill>
            <a:schemeClr val="tx1"/>
          </a:solidFill>
          <a:latin typeface="+mn-lt"/>
          <a:cs typeface="+mn-cs"/>
        </a:defRPr>
      </a:lvl6pPr>
      <a:lvl7pPr marL="3032685" indent="-233283" algn="r" rtl="1" eaLnBrk="1" fontAlgn="base" hangingPunct="1">
        <a:spcBef>
          <a:spcPct val="20000"/>
        </a:spcBef>
        <a:spcAft>
          <a:spcPct val="0"/>
        </a:spcAft>
        <a:buClr>
          <a:schemeClr val="accent2"/>
        </a:buClr>
        <a:buFont typeface="Wingdings" pitchFamily="2" charset="2"/>
        <a:buChar char="§"/>
        <a:defRPr sz="1633">
          <a:solidFill>
            <a:schemeClr val="tx1"/>
          </a:solidFill>
          <a:latin typeface="+mn-lt"/>
          <a:cs typeface="+mn-cs"/>
        </a:defRPr>
      </a:lvl7pPr>
      <a:lvl8pPr marL="3499252" indent="-233283" algn="r" rtl="1" eaLnBrk="1" fontAlgn="base" hangingPunct="1">
        <a:spcBef>
          <a:spcPct val="20000"/>
        </a:spcBef>
        <a:spcAft>
          <a:spcPct val="0"/>
        </a:spcAft>
        <a:buClr>
          <a:schemeClr val="accent2"/>
        </a:buClr>
        <a:buFont typeface="Wingdings" pitchFamily="2" charset="2"/>
        <a:buChar char="§"/>
        <a:defRPr sz="1633">
          <a:solidFill>
            <a:schemeClr val="tx1"/>
          </a:solidFill>
          <a:latin typeface="+mn-lt"/>
          <a:cs typeface="+mn-cs"/>
        </a:defRPr>
      </a:lvl8pPr>
      <a:lvl9pPr marL="3965819" indent="-233283" algn="r" rtl="1" eaLnBrk="1" fontAlgn="base" hangingPunct="1">
        <a:spcBef>
          <a:spcPct val="20000"/>
        </a:spcBef>
        <a:spcAft>
          <a:spcPct val="0"/>
        </a:spcAft>
        <a:buClr>
          <a:schemeClr val="accent2"/>
        </a:buClr>
        <a:buFont typeface="Wingdings" pitchFamily="2" charset="2"/>
        <a:buChar char="§"/>
        <a:defRPr sz="1633">
          <a:solidFill>
            <a:schemeClr val="tx1"/>
          </a:solidFill>
          <a:latin typeface="+mn-lt"/>
          <a:cs typeface="+mn-cs"/>
        </a:defRPr>
      </a:lvl9pPr>
    </p:bodyStyle>
    <p:otherStyle>
      <a:defPPr>
        <a:defRPr lang="en-US"/>
      </a:defPPr>
      <a:lvl1pPr marL="0" algn="r" defTabSz="933134" rtl="1" eaLnBrk="1" latinLnBrk="0" hangingPunct="1">
        <a:defRPr sz="1814" kern="1200">
          <a:solidFill>
            <a:schemeClr val="tx1"/>
          </a:solidFill>
          <a:latin typeface="+mn-lt"/>
          <a:ea typeface="+mn-ea"/>
          <a:cs typeface="+mn-cs"/>
        </a:defRPr>
      </a:lvl1pPr>
      <a:lvl2pPr marL="466567" algn="r" defTabSz="933134" rtl="1" eaLnBrk="1" latinLnBrk="0" hangingPunct="1">
        <a:defRPr sz="1814" kern="1200">
          <a:solidFill>
            <a:schemeClr val="tx1"/>
          </a:solidFill>
          <a:latin typeface="+mn-lt"/>
          <a:ea typeface="+mn-ea"/>
          <a:cs typeface="+mn-cs"/>
        </a:defRPr>
      </a:lvl2pPr>
      <a:lvl3pPr marL="933134" algn="r" defTabSz="933134" rtl="1" eaLnBrk="1" latinLnBrk="0" hangingPunct="1">
        <a:defRPr sz="1814" kern="1200">
          <a:solidFill>
            <a:schemeClr val="tx1"/>
          </a:solidFill>
          <a:latin typeface="+mn-lt"/>
          <a:ea typeface="+mn-ea"/>
          <a:cs typeface="+mn-cs"/>
        </a:defRPr>
      </a:lvl3pPr>
      <a:lvl4pPr marL="1399701" algn="r" defTabSz="933134" rtl="1" eaLnBrk="1" latinLnBrk="0" hangingPunct="1">
        <a:defRPr sz="1814" kern="1200">
          <a:solidFill>
            <a:schemeClr val="tx1"/>
          </a:solidFill>
          <a:latin typeface="+mn-lt"/>
          <a:ea typeface="+mn-ea"/>
          <a:cs typeface="+mn-cs"/>
        </a:defRPr>
      </a:lvl4pPr>
      <a:lvl5pPr marL="1866268" algn="r" defTabSz="933134" rtl="1" eaLnBrk="1" latinLnBrk="0" hangingPunct="1">
        <a:defRPr sz="1814" kern="1200">
          <a:solidFill>
            <a:schemeClr val="tx1"/>
          </a:solidFill>
          <a:latin typeface="+mn-lt"/>
          <a:ea typeface="+mn-ea"/>
          <a:cs typeface="+mn-cs"/>
        </a:defRPr>
      </a:lvl5pPr>
      <a:lvl6pPr marL="2332834" algn="r" defTabSz="933134" rtl="1" eaLnBrk="1" latinLnBrk="0" hangingPunct="1">
        <a:defRPr sz="1814" kern="1200">
          <a:solidFill>
            <a:schemeClr val="tx1"/>
          </a:solidFill>
          <a:latin typeface="+mn-lt"/>
          <a:ea typeface="+mn-ea"/>
          <a:cs typeface="+mn-cs"/>
        </a:defRPr>
      </a:lvl6pPr>
      <a:lvl7pPr marL="2799401" algn="r" defTabSz="933134" rtl="1" eaLnBrk="1" latinLnBrk="0" hangingPunct="1">
        <a:defRPr sz="1814" kern="1200">
          <a:solidFill>
            <a:schemeClr val="tx1"/>
          </a:solidFill>
          <a:latin typeface="+mn-lt"/>
          <a:ea typeface="+mn-ea"/>
          <a:cs typeface="+mn-cs"/>
        </a:defRPr>
      </a:lvl7pPr>
      <a:lvl8pPr marL="3265968" algn="r" defTabSz="933134" rtl="1" eaLnBrk="1" latinLnBrk="0" hangingPunct="1">
        <a:defRPr sz="1814" kern="1200">
          <a:solidFill>
            <a:schemeClr val="tx1"/>
          </a:solidFill>
          <a:latin typeface="+mn-lt"/>
          <a:ea typeface="+mn-ea"/>
          <a:cs typeface="+mn-cs"/>
        </a:defRPr>
      </a:lvl8pPr>
      <a:lvl9pPr marL="3732535" algn="r" defTabSz="933134" rtl="1" eaLnBrk="1" latinLnBrk="0" hangingPunct="1">
        <a:defRPr sz="181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userDrawn="1"/>
        </p:nvSpPr>
        <p:spPr bwMode="gray">
          <a:xfrm>
            <a:off x="334434" y="260350"/>
            <a:ext cx="11523133" cy="129698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sp>
        <p:nvSpPr>
          <p:cNvPr id="1027" name="Rectangle 3"/>
          <p:cNvSpPr>
            <a:spLocks noChangeArrowheads="1"/>
          </p:cNvSpPr>
          <p:nvPr userDrawn="1"/>
        </p:nvSpPr>
        <p:spPr bwMode="gray">
          <a:xfrm>
            <a:off x="334434" y="1270000"/>
            <a:ext cx="11523133" cy="2873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ctr" rtl="0" fontAlgn="base">
              <a:lnSpc>
                <a:spcPct val="100000"/>
              </a:lnSpc>
              <a:spcBef>
                <a:spcPct val="0"/>
              </a:spcBef>
              <a:spcAft>
                <a:spcPct val="0"/>
              </a:spcAft>
              <a:buClrTx/>
              <a:buSzTx/>
              <a:buFontTx/>
              <a:buNone/>
              <a:defRPr/>
            </a:pPr>
            <a:endParaRPr lang="en-US" altLang="en-US" sz="1800" smtClean="0">
              <a:solidFill>
                <a:srgbClr val="606060"/>
              </a:solidFill>
            </a:endParaRPr>
          </a:p>
        </p:txBody>
      </p:sp>
      <p:sp>
        <p:nvSpPr>
          <p:cNvPr id="1028" name="Rectangle 5"/>
          <p:cNvSpPr>
            <a:spLocks noGrp="1" noChangeArrowheads="1"/>
          </p:cNvSpPr>
          <p:nvPr>
            <p:ph type="body" idx="1"/>
          </p:nvPr>
        </p:nvSpPr>
        <p:spPr bwMode="gray">
          <a:xfrm>
            <a:off x="624418" y="1773239"/>
            <a:ext cx="10943167"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	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57350" name="Rectangle 6"/>
          <p:cNvSpPr>
            <a:spLocks noChangeArrowheads="1"/>
          </p:cNvSpPr>
          <p:nvPr userDrawn="1"/>
        </p:nvSpPr>
        <p:spPr bwMode="gray">
          <a:xfrm>
            <a:off x="11686046" y="6523624"/>
            <a:ext cx="171521" cy="169277"/>
          </a:xfrm>
          <a:prstGeom prst="rect">
            <a:avLst/>
          </a:prstGeom>
          <a:noFill/>
          <a:ln w="9525" algn="ctr">
            <a:noFill/>
            <a:miter lim="800000"/>
            <a:headEnd/>
            <a:tailEnd/>
          </a:ln>
          <a:effectLst/>
        </p:spPr>
        <p:txBody>
          <a:bodyPr wrap="none" lIns="0" tIns="0" rIns="0" bIns="0" anchor="b">
            <a:spAutoFit/>
          </a:bodyPr>
          <a:lstStyle>
            <a:lvl1pPr eaLnBrk="0" hangingPunct="0">
              <a:defRPr sz="1200">
                <a:solidFill>
                  <a:schemeClr val="bg2"/>
                </a:solidFill>
                <a:latin typeface="Arial" panose="020B0604020202020204" pitchFamily="34" charset="0"/>
              </a:defRPr>
            </a:lvl1pPr>
            <a:lvl2pPr marL="742950" indent="-285750" eaLnBrk="0" hangingPunct="0">
              <a:defRPr sz="1200">
                <a:solidFill>
                  <a:schemeClr val="bg2"/>
                </a:solidFill>
                <a:latin typeface="Arial" panose="020B0604020202020204" pitchFamily="34" charset="0"/>
              </a:defRPr>
            </a:lvl2pPr>
            <a:lvl3pPr marL="1143000" indent="-228600" eaLnBrk="0" hangingPunct="0">
              <a:defRPr sz="1200">
                <a:solidFill>
                  <a:schemeClr val="bg2"/>
                </a:solidFill>
                <a:latin typeface="Arial" panose="020B0604020202020204" pitchFamily="34" charset="0"/>
              </a:defRPr>
            </a:lvl3pPr>
            <a:lvl4pPr marL="1600200" indent="-228600" eaLnBrk="0" hangingPunct="0">
              <a:defRPr sz="1200">
                <a:solidFill>
                  <a:schemeClr val="bg2"/>
                </a:solidFill>
                <a:latin typeface="Arial" panose="020B0604020202020204" pitchFamily="34" charset="0"/>
              </a:defRPr>
            </a:lvl4pPr>
            <a:lvl5pPr marL="2057400" indent="-228600" eaLnBrk="0" hangingPunct="0">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rtl="0" eaLnBrk="1" fontAlgn="base" hangingPunct="1">
              <a:spcBef>
                <a:spcPct val="0"/>
              </a:spcBef>
              <a:spcAft>
                <a:spcPct val="0"/>
              </a:spcAft>
              <a:defRPr/>
            </a:pPr>
            <a:fld id="{F5CCC73D-9E36-44BE-B7D1-29FDA5BD2FC1}" type="slidenum">
              <a:rPr lang="en-GB" altLang="en-US" sz="1100" smtClean="0">
                <a:solidFill>
                  <a:srgbClr val="B2B2B2"/>
                </a:solidFill>
              </a:rPr>
              <a:pPr rtl="0" eaLnBrk="1" fontAlgn="base" hangingPunct="1">
                <a:spcBef>
                  <a:spcPct val="0"/>
                </a:spcBef>
                <a:spcAft>
                  <a:spcPct val="0"/>
                </a:spcAft>
                <a:defRPr/>
              </a:pPr>
              <a:t>‹#›</a:t>
            </a:fld>
            <a:endParaRPr lang="en-GB" altLang="en-US" sz="1100" dirty="0" smtClean="0">
              <a:solidFill>
                <a:srgbClr val="B2B2B2"/>
              </a:solidFill>
            </a:endParaRPr>
          </a:p>
        </p:txBody>
      </p:sp>
      <p:sp>
        <p:nvSpPr>
          <p:cNvPr id="1030" name="Line 8"/>
          <p:cNvSpPr>
            <a:spLocks noChangeShapeType="1"/>
          </p:cNvSpPr>
          <p:nvPr/>
        </p:nvSpPr>
        <p:spPr bwMode="gray">
          <a:xfrm>
            <a:off x="334434" y="6453189"/>
            <a:ext cx="11523133" cy="1587"/>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pPr algn="l" rtl="0" eaLnBrk="0" fontAlgn="base" hangingPunct="0">
              <a:spcBef>
                <a:spcPct val="0"/>
              </a:spcBef>
              <a:spcAft>
                <a:spcPct val="0"/>
              </a:spcAft>
            </a:pPr>
            <a:endParaRPr lang="fa-IR" sz="1200">
              <a:solidFill>
                <a:srgbClr val="0D1467"/>
              </a:solidFill>
            </a:endParaRPr>
          </a:p>
        </p:txBody>
      </p:sp>
      <p:sp>
        <p:nvSpPr>
          <p:cNvPr id="1032" name="Text Box 17"/>
          <p:cNvSpPr txBox="1">
            <a:spLocks noChangeArrowheads="1"/>
          </p:cNvSpPr>
          <p:nvPr userDrawn="1"/>
        </p:nvSpPr>
        <p:spPr bwMode="gray">
          <a:xfrm>
            <a:off x="334433" y="6580189"/>
            <a:ext cx="45212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lIns="0" tIns="0" rIns="0" bIns="0"/>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r>
              <a:rPr lang="en-GB" altLang="en-US" sz="900" dirty="0" smtClean="0">
                <a:solidFill>
                  <a:srgbClr val="C7C7C7"/>
                </a:solidFill>
              </a:rPr>
              <a:t>© 2016 Hay Group. All rights reserved</a:t>
            </a:r>
            <a:endParaRPr lang="en-GB" altLang="en-US" sz="1200" b="1" dirty="0" smtClean="0">
              <a:solidFill>
                <a:srgbClr val="0D1467"/>
              </a:solidFill>
            </a:endParaRPr>
          </a:p>
        </p:txBody>
      </p:sp>
      <p:grpSp>
        <p:nvGrpSpPr>
          <p:cNvPr id="2" name="Group 22"/>
          <p:cNvGrpSpPr>
            <a:grpSpLocks/>
          </p:cNvGrpSpPr>
          <p:nvPr userDrawn="1"/>
        </p:nvGrpSpPr>
        <p:grpSpPr bwMode="auto">
          <a:xfrm>
            <a:off x="9359900" y="125414"/>
            <a:ext cx="2497667" cy="496887"/>
            <a:chOff x="4422" y="79"/>
            <a:chExt cx="1180" cy="313"/>
          </a:xfrm>
        </p:grpSpPr>
        <p:sp>
          <p:nvSpPr>
            <p:cNvPr id="1034" name="Rectangle 23"/>
            <p:cNvSpPr>
              <a:spLocks noChangeArrowheads="1"/>
            </p:cNvSpPr>
            <p:nvPr/>
          </p:nvSpPr>
          <p:spPr bwMode="gray">
            <a:xfrm>
              <a:off x="4422" y="120"/>
              <a:ext cx="1180" cy="272"/>
            </a:xfrm>
            <a:prstGeom prst="rect">
              <a:avLst/>
            </a:prstGeom>
            <a:solidFill>
              <a:schemeClr val="bg1"/>
            </a:solidFill>
            <a:ln w="9525">
              <a:solidFill>
                <a:schemeClr val="bg1"/>
              </a:solidFill>
              <a:miter lim="800000"/>
              <a:headEnd/>
              <a:tailEnd/>
            </a:ln>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pic>
          <p:nvPicPr>
            <p:cNvPr id="3" name="Picture 24" descr="HG logo 281 r w white field"/>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465" y="79"/>
              <a:ext cx="937"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24345921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rtl="0" eaLnBrk="0" fontAlgn="base" hangingPunct="0">
        <a:lnSpc>
          <a:spcPct val="90000"/>
        </a:lnSpc>
        <a:spcBef>
          <a:spcPct val="0"/>
        </a:spcBef>
        <a:spcAft>
          <a:spcPct val="0"/>
        </a:spcAft>
        <a:defRPr sz="2600">
          <a:solidFill>
            <a:schemeClr val="bg1"/>
          </a:solidFill>
          <a:latin typeface="+mj-lt"/>
          <a:ea typeface="+mj-ea"/>
          <a:cs typeface="+mj-cs"/>
        </a:defRPr>
      </a:lvl1pPr>
      <a:lvl2pPr algn="l" rtl="0" eaLnBrk="0" fontAlgn="base" hangingPunct="0">
        <a:lnSpc>
          <a:spcPct val="90000"/>
        </a:lnSpc>
        <a:spcBef>
          <a:spcPct val="0"/>
        </a:spcBef>
        <a:spcAft>
          <a:spcPct val="0"/>
        </a:spcAft>
        <a:defRPr sz="2600">
          <a:solidFill>
            <a:schemeClr val="bg1"/>
          </a:solidFill>
          <a:latin typeface="Arial" charset="0"/>
        </a:defRPr>
      </a:lvl2pPr>
      <a:lvl3pPr algn="l" rtl="0" eaLnBrk="0" fontAlgn="base" hangingPunct="0">
        <a:lnSpc>
          <a:spcPct val="90000"/>
        </a:lnSpc>
        <a:spcBef>
          <a:spcPct val="0"/>
        </a:spcBef>
        <a:spcAft>
          <a:spcPct val="0"/>
        </a:spcAft>
        <a:defRPr sz="2600">
          <a:solidFill>
            <a:schemeClr val="bg1"/>
          </a:solidFill>
          <a:latin typeface="Arial" charset="0"/>
        </a:defRPr>
      </a:lvl3pPr>
      <a:lvl4pPr algn="l" rtl="0" eaLnBrk="0" fontAlgn="base" hangingPunct="0">
        <a:lnSpc>
          <a:spcPct val="90000"/>
        </a:lnSpc>
        <a:spcBef>
          <a:spcPct val="0"/>
        </a:spcBef>
        <a:spcAft>
          <a:spcPct val="0"/>
        </a:spcAft>
        <a:defRPr sz="2600">
          <a:solidFill>
            <a:schemeClr val="bg1"/>
          </a:solidFill>
          <a:latin typeface="Arial" charset="0"/>
        </a:defRPr>
      </a:lvl4pPr>
      <a:lvl5pPr algn="l" rtl="0" eaLnBrk="0" fontAlgn="base" hangingPunct="0">
        <a:lnSpc>
          <a:spcPct val="90000"/>
        </a:lnSpc>
        <a:spcBef>
          <a:spcPct val="0"/>
        </a:spcBef>
        <a:spcAft>
          <a:spcPct val="0"/>
        </a:spcAft>
        <a:defRPr sz="2600">
          <a:solidFill>
            <a:schemeClr val="bg1"/>
          </a:solidFill>
          <a:latin typeface="Arial" charset="0"/>
        </a:defRPr>
      </a:lvl5pPr>
      <a:lvl6pPr marL="457200" algn="l" rtl="0" fontAlgn="base">
        <a:lnSpc>
          <a:spcPct val="90000"/>
        </a:lnSpc>
        <a:spcBef>
          <a:spcPct val="0"/>
        </a:spcBef>
        <a:spcAft>
          <a:spcPct val="0"/>
        </a:spcAft>
        <a:defRPr sz="2600">
          <a:solidFill>
            <a:schemeClr val="bg1"/>
          </a:solidFill>
          <a:latin typeface="Arial" charset="0"/>
        </a:defRPr>
      </a:lvl6pPr>
      <a:lvl7pPr marL="914400" algn="l" rtl="0" fontAlgn="base">
        <a:lnSpc>
          <a:spcPct val="90000"/>
        </a:lnSpc>
        <a:spcBef>
          <a:spcPct val="0"/>
        </a:spcBef>
        <a:spcAft>
          <a:spcPct val="0"/>
        </a:spcAft>
        <a:defRPr sz="2600">
          <a:solidFill>
            <a:schemeClr val="bg1"/>
          </a:solidFill>
          <a:latin typeface="Arial" charset="0"/>
        </a:defRPr>
      </a:lvl7pPr>
      <a:lvl8pPr marL="1371600" algn="l" rtl="0" fontAlgn="base">
        <a:lnSpc>
          <a:spcPct val="90000"/>
        </a:lnSpc>
        <a:spcBef>
          <a:spcPct val="0"/>
        </a:spcBef>
        <a:spcAft>
          <a:spcPct val="0"/>
        </a:spcAft>
        <a:defRPr sz="2600">
          <a:solidFill>
            <a:schemeClr val="bg1"/>
          </a:solidFill>
          <a:latin typeface="Arial" charset="0"/>
        </a:defRPr>
      </a:lvl8pPr>
      <a:lvl9pPr marL="1828800" algn="l" rtl="0" fontAlgn="base">
        <a:lnSpc>
          <a:spcPct val="90000"/>
        </a:lnSpc>
        <a:spcBef>
          <a:spcPct val="0"/>
        </a:spcBef>
        <a:spcAft>
          <a:spcPct val="0"/>
        </a:spcAft>
        <a:defRPr sz="2600">
          <a:solidFill>
            <a:schemeClr val="bg1"/>
          </a:solidFill>
          <a:latin typeface="Arial" charset="0"/>
        </a:defRPr>
      </a:lvl9pPr>
    </p:titleStyle>
    <p:bodyStyle>
      <a:lvl1pPr marL="342900" indent="-342900" algn="l" rtl="0" eaLnBrk="0" fontAlgn="base" hangingPunct="0">
        <a:spcBef>
          <a:spcPct val="25000"/>
        </a:spcBef>
        <a:spcAft>
          <a:spcPct val="0"/>
        </a:spcAft>
        <a:buClr>
          <a:schemeClr val="bg2"/>
        </a:buClr>
        <a:buSzPct val="75000"/>
        <a:buFont typeface="Wingdings" panose="05000000000000000000" pitchFamily="2" charset="2"/>
        <a:tabLst>
          <a:tab pos="287338" algn="l"/>
        </a:tabLst>
        <a:defRPr b="1">
          <a:solidFill>
            <a:schemeClr val="tx2"/>
          </a:solidFill>
          <a:latin typeface="+mn-lt"/>
          <a:ea typeface="+mn-ea"/>
          <a:cs typeface="+mn-cs"/>
        </a:defRPr>
      </a:lvl1pPr>
      <a:lvl2pPr marL="276225" indent="-274638" algn="l" rtl="0" eaLnBrk="0" fontAlgn="base" hangingPunct="0">
        <a:spcBef>
          <a:spcPct val="25000"/>
        </a:spcBef>
        <a:spcAft>
          <a:spcPct val="0"/>
        </a:spcAft>
        <a:buClr>
          <a:schemeClr val="bg2"/>
        </a:buClr>
        <a:buSzPct val="65000"/>
        <a:buFont typeface="Wingdings" panose="05000000000000000000" pitchFamily="2" charset="2"/>
        <a:buChar char="n"/>
        <a:tabLst>
          <a:tab pos="287338" algn="l"/>
        </a:tabLst>
        <a:defRPr sz="1600">
          <a:solidFill>
            <a:schemeClr val="bg2"/>
          </a:solidFill>
          <a:latin typeface="+mn-lt"/>
        </a:defRPr>
      </a:lvl2pPr>
      <a:lvl3pPr marL="542925" indent="-265113"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tx1"/>
          </a:solidFill>
          <a:latin typeface="+mn-lt"/>
        </a:defRPr>
      </a:lvl3pPr>
      <a:lvl4pPr marL="800100" indent="-255588"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tx1"/>
          </a:solidFill>
          <a:latin typeface="+mn-lt"/>
        </a:defRPr>
      </a:lvl4pPr>
      <a:lvl5pPr marL="1073150" indent="-271463"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tx1"/>
          </a:solidFill>
          <a:latin typeface="+mn-lt"/>
        </a:defRPr>
      </a:lvl5pPr>
      <a:lvl6pPr marL="15303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6pPr>
      <a:lvl7pPr marL="19875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7pPr>
      <a:lvl8pPr marL="24447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8pPr>
      <a:lvl9pPr marL="29019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ChangeArrowheads="1"/>
          </p:cNvSpPr>
          <p:nvPr/>
        </p:nvSpPr>
        <p:spPr bwMode="gray">
          <a:xfrm>
            <a:off x="334434" y="260350"/>
            <a:ext cx="11523133" cy="129698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ctr" rtl="0" eaLnBrk="0" fontAlgn="base" hangingPunct="0">
              <a:lnSpc>
                <a:spcPct val="100000"/>
              </a:lnSpc>
              <a:spcBef>
                <a:spcPct val="0"/>
              </a:spcBef>
              <a:spcAft>
                <a:spcPct val="0"/>
              </a:spcAft>
              <a:buClrTx/>
              <a:buSzTx/>
              <a:buFontTx/>
              <a:buNone/>
              <a:defRPr/>
            </a:pPr>
            <a:endParaRPr lang="en-US" altLang="en-US" sz="1200" b="1" smtClean="0">
              <a:solidFill>
                <a:srgbClr val="606060"/>
              </a:solidFill>
            </a:endParaRPr>
          </a:p>
        </p:txBody>
      </p:sp>
      <p:sp>
        <p:nvSpPr>
          <p:cNvPr id="11267" name="Rectangle 3"/>
          <p:cNvSpPr>
            <a:spLocks noChangeArrowheads="1"/>
          </p:cNvSpPr>
          <p:nvPr/>
        </p:nvSpPr>
        <p:spPr bwMode="gray">
          <a:xfrm>
            <a:off x="334434" y="1270000"/>
            <a:ext cx="11523133" cy="2873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ctr" rtl="0" fontAlgn="base">
              <a:lnSpc>
                <a:spcPct val="100000"/>
              </a:lnSpc>
              <a:spcBef>
                <a:spcPct val="0"/>
              </a:spcBef>
              <a:spcAft>
                <a:spcPct val="0"/>
              </a:spcAft>
              <a:buClrTx/>
              <a:buSzTx/>
              <a:buFontTx/>
              <a:buNone/>
              <a:defRPr/>
            </a:pPr>
            <a:endParaRPr lang="id-ID" altLang="en-US" sz="1800" smtClean="0">
              <a:solidFill>
                <a:srgbClr val="606060"/>
              </a:solidFill>
            </a:endParaRPr>
          </a:p>
        </p:txBody>
      </p:sp>
      <p:sp>
        <p:nvSpPr>
          <p:cNvPr id="11268" name="Rectangle 4"/>
          <p:cNvSpPr>
            <a:spLocks noGrp="1" noChangeArrowheads="1"/>
          </p:cNvSpPr>
          <p:nvPr>
            <p:ph type="title"/>
          </p:nvPr>
        </p:nvSpPr>
        <p:spPr bwMode="gray">
          <a:xfrm>
            <a:off x="1007534" y="260350"/>
            <a:ext cx="806450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GB" altLang="en-US" smtClean="0"/>
              <a:t>Click to edit Master title style</a:t>
            </a:r>
          </a:p>
        </p:txBody>
      </p:sp>
      <p:sp>
        <p:nvSpPr>
          <p:cNvPr id="11269" name="Rectangle 5"/>
          <p:cNvSpPr>
            <a:spLocks noGrp="1" noChangeArrowheads="1"/>
          </p:cNvSpPr>
          <p:nvPr>
            <p:ph type="body" idx="1"/>
          </p:nvPr>
        </p:nvSpPr>
        <p:spPr bwMode="gray">
          <a:xfrm>
            <a:off x="624418" y="1773239"/>
            <a:ext cx="10943167"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	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57350" name="Rectangle 6"/>
          <p:cNvSpPr>
            <a:spLocks noChangeArrowheads="1"/>
          </p:cNvSpPr>
          <p:nvPr/>
        </p:nvSpPr>
        <p:spPr bwMode="gray">
          <a:xfrm>
            <a:off x="11686046" y="6523624"/>
            <a:ext cx="171521" cy="169277"/>
          </a:xfrm>
          <a:prstGeom prst="rect">
            <a:avLst/>
          </a:prstGeom>
          <a:noFill/>
          <a:ln w="9525" algn="ctr">
            <a:noFill/>
            <a:miter lim="800000"/>
            <a:headEnd/>
            <a:tailEnd/>
          </a:ln>
          <a:effectLst/>
        </p:spPr>
        <p:txBody>
          <a:bodyPr wrap="none" lIns="0" tIns="0" rIns="0" bIns="0" anchor="b">
            <a:spAutoFit/>
          </a:bodyPr>
          <a:lstStyle>
            <a:lvl1pPr eaLnBrk="0" hangingPunct="0">
              <a:defRPr sz="1200">
                <a:solidFill>
                  <a:schemeClr val="bg2"/>
                </a:solidFill>
                <a:latin typeface="Arial" panose="020B0604020202020204" pitchFamily="34" charset="0"/>
              </a:defRPr>
            </a:lvl1pPr>
            <a:lvl2pPr marL="742950" indent="-285750" eaLnBrk="0" hangingPunct="0">
              <a:defRPr sz="1200">
                <a:solidFill>
                  <a:schemeClr val="bg2"/>
                </a:solidFill>
                <a:latin typeface="Arial" panose="020B0604020202020204" pitchFamily="34" charset="0"/>
              </a:defRPr>
            </a:lvl2pPr>
            <a:lvl3pPr marL="1143000" indent="-228600" eaLnBrk="0" hangingPunct="0">
              <a:defRPr sz="1200">
                <a:solidFill>
                  <a:schemeClr val="bg2"/>
                </a:solidFill>
                <a:latin typeface="Arial" panose="020B0604020202020204" pitchFamily="34" charset="0"/>
              </a:defRPr>
            </a:lvl3pPr>
            <a:lvl4pPr marL="1600200" indent="-228600" eaLnBrk="0" hangingPunct="0">
              <a:defRPr sz="1200">
                <a:solidFill>
                  <a:schemeClr val="bg2"/>
                </a:solidFill>
                <a:latin typeface="Arial" panose="020B0604020202020204" pitchFamily="34" charset="0"/>
              </a:defRPr>
            </a:lvl4pPr>
            <a:lvl5pPr marL="2057400" indent="-228600" eaLnBrk="0" hangingPunct="0">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rtl="0" eaLnBrk="1" fontAlgn="base" hangingPunct="1">
              <a:spcBef>
                <a:spcPct val="0"/>
              </a:spcBef>
              <a:spcAft>
                <a:spcPct val="0"/>
              </a:spcAft>
              <a:defRPr/>
            </a:pPr>
            <a:fld id="{665AE522-DA41-4FFC-B401-96B0694A6A03}" type="slidenum">
              <a:rPr lang="en-GB" altLang="en-US" sz="1100" smtClean="0">
                <a:solidFill>
                  <a:srgbClr val="B2B2B2"/>
                </a:solidFill>
              </a:rPr>
              <a:pPr rtl="0" eaLnBrk="1" fontAlgn="base" hangingPunct="1">
                <a:spcBef>
                  <a:spcPct val="0"/>
                </a:spcBef>
                <a:spcAft>
                  <a:spcPct val="0"/>
                </a:spcAft>
                <a:defRPr/>
              </a:pPr>
              <a:t>‹#›</a:t>
            </a:fld>
            <a:endParaRPr lang="en-GB" altLang="en-US" sz="1100" smtClean="0">
              <a:solidFill>
                <a:srgbClr val="B2B2B2"/>
              </a:solidFill>
            </a:endParaRPr>
          </a:p>
        </p:txBody>
      </p:sp>
      <p:sp>
        <p:nvSpPr>
          <p:cNvPr id="11271" name="Line 8"/>
          <p:cNvSpPr>
            <a:spLocks noChangeShapeType="1"/>
          </p:cNvSpPr>
          <p:nvPr/>
        </p:nvSpPr>
        <p:spPr bwMode="gray">
          <a:xfrm>
            <a:off x="334434" y="6453189"/>
            <a:ext cx="11523133" cy="158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pPr algn="l" rtl="0" eaLnBrk="0" fontAlgn="base" hangingPunct="0">
              <a:spcBef>
                <a:spcPct val="0"/>
              </a:spcBef>
              <a:spcAft>
                <a:spcPct val="0"/>
              </a:spcAft>
            </a:pPr>
            <a:endParaRPr lang="fa-IR" sz="1200">
              <a:solidFill>
                <a:srgbClr val="0D1467"/>
              </a:solidFill>
            </a:endParaRPr>
          </a:p>
        </p:txBody>
      </p:sp>
      <p:sp>
        <p:nvSpPr>
          <p:cNvPr id="11272" name="Text Box 17"/>
          <p:cNvSpPr txBox="1">
            <a:spLocks noChangeArrowheads="1"/>
          </p:cNvSpPr>
          <p:nvPr/>
        </p:nvSpPr>
        <p:spPr bwMode="gray">
          <a:xfrm>
            <a:off x="334433" y="6580189"/>
            <a:ext cx="45212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lIns="0" tIns="0" rIns="0" bIns="0"/>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r>
              <a:rPr lang="en-GB" altLang="en-US" sz="900" dirty="0" smtClean="0">
                <a:solidFill>
                  <a:srgbClr val="C7C7C7"/>
                </a:solidFill>
              </a:rPr>
              <a:t>© 2016 Hay Group. All rights reserved</a:t>
            </a:r>
            <a:endParaRPr lang="en-GB" altLang="en-US" sz="1200" b="1" dirty="0" smtClean="0">
              <a:solidFill>
                <a:srgbClr val="0D1467"/>
              </a:solidFill>
            </a:endParaRPr>
          </a:p>
        </p:txBody>
      </p:sp>
      <p:grpSp>
        <p:nvGrpSpPr>
          <p:cNvPr id="11273" name="Group 27"/>
          <p:cNvGrpSpPr>
            <a:grpSpLocks/>
          </p:cNvGrpSpPr>
          <p:nvPr/>
        </p:nvGrpSpPr>
        <p:grpSpPr bwMode="auto">
          <a:xfrm>
            <a:off x="9359900" y="144464"/>
            <a:ext cx="2497667" cy="477837"/>
            <a:chOff x="4422" y="91"/>
            <a:chExt cx="1180" cy="301"/>
          </a:xfrm>
        </p:grpSpPr>
        <p:sp>
          <p:nvSpPr>
            <p:cNvPr id="11274" name="Rectangle 22"/>
            <p:cNvSpPr>
              <a:spLocks noChangeArrowheads="1"/>
            </p:cNvSpPr>
            <p:nvPr/>
          </p:nvSpPr>
          <p:spPr bwMode="gray">
            <a:xfrm>
              <a:off x="4422" y="120"/>
              <a:ext cx="1180" cy="272"/>
            </a:xfrm>
            <a:prstGeom prst="rect">
              <a:avLst/>
            </a:prstGeom>
            <a:solidFill>
              <a:schemeClr val="bg1"/>
            </a:solidFill>
            <a:ln w="9525">
              <a:solidFill>
                <a:schemeClr val="bg1"/>
              </a:solidFill>
              <a:miter lim="800000"/>
              <a:headEnd/>
              <a:tailEnd/>
            </a:ln>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ctr" rtl="0" eaLnBrk="0" fontAlgn="base" hangingPunct="0">
                <a:lnSpc>
                  <a:spcPct val="100000"/>
                </a:lnSpc>
                <a:spcBef>
                  <a:spcPct val="0"/>
                </a:spcBef>
                <a:spcAft>
                  <a:spcPct val="0"/>
                </a:spcAft>
                <a:buClrTx/>
                <a:buSzTx/>
                <a:buFontTx/>
                <a:buNone/>
                <a:defRPr/>
              </a:pPr>
              <a:endParaRPr lang="en-US" altLang="en-US" sz="1200" b="1" smtClean="0">
                <a:solidFill>
                  <a:srgbClr val="606060"/>
                </a:solidFill>
              </a:endParaRPr>
            </a:p>
          </p:txBody>
        </p:sp>
        <p:pic>
          <p:nvPicPr>
            <p:cNvPr id="11275" name="Picture 24" descr="HG_logo_100mm_RGB_re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480" y="91"/>
              <a:ext cx="88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87103862"/>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txStyles>
    <p:titleStyle>
      <a:lvl1pPr algn="l" rtl="0" eaLnBrk="0" fontAlgn="base" hangingPunct="0">
        <a:lnSpc>
          <a:spcPct val="90000"/>
        </a:lnSpc>
        <a:spcBef>
          <a:spcPct val="0"/>
        </a:spcBef>
        <a:spcAft>
          <a:spcPct val="0"/>
        </a:spcAft>
        <a:defRPr sz="2600">
          <a:solidFill>
            <a:schemeClr val="bg1"/>
          </a:solidFill>
          <a:latin typeface="+mj-lt"/>
          <a:ea typeface="+mj-ea"/>
          <a:cs typeface="+mj-cs"/>
        </a:defRPr>
      </a:lvl1pPr>
      <a:lvl2pPr algn="l" rtl="0" eaLnBrk="0" fontAlgn="base" hangingPunct="0">
        <a:lnSpc>
          <a:spcPct val="90000"/>
        </a:lnSpc>
        <a:spcBef>
          <a:spcPct val="0"/>
        </a:spcBef>
        <a:spcAft>
          <a:spcPct val="0"/>
        </a:spcAft>
        <a:defRPr sz="2600">
          <a:solidFill>
            <a:schemeClr val="bg1"/>
          </a:solidFill>
          <a:latin typeface="Arial" charset="0"/>
        </a:defRPr>
      </a:lvl2pPr>
      <a:lvl3pPr algn="l" rtl="0" eaLnBrk="0" fontAlgn="base" hangingPunct="0">
        <a:lnSpc>
          <a:spcPct val="90000"/>
        </a:lnSpc>
        <a:spcBef>
          <a:spcPct val="0"/>
        </a:spcBef>
        <a:spcAft>
          <a:spcPct val="0"/>
        </a:spcAft>
        <a:defRPr sz="2600">
          <a:solidFill>
            <a:schemeClr val="bg1"/>
          </a:solidFill>
          <a:latin typeface="Arial" charset="0"/>
        </a:defRPr>
      </a:lvl3pPr>
      <a:lvl4pPr algn="l" rtl="0" eaLnBrk="0" fontAlgn="base" hangingPunct="0">
        <a:lnSpc>
          <a:spcPct val="90000"/>
        </a:lnSpc>
        <a:spcBef>
          <a:spcPct val="0"/>
        </a:spcBef>
        <a:spcAft>
          <a:spcPct val="0"/>
        </a:spcAft>
        <a:defRPr sz="2600">
          <a:solidFill>
            <a:schemeClr val="bg1"/>
          </a:solidFill>
          <a:latin typeface="Arial" charset="0"/>
        </a:defRPr>
      </a:lvl4pPr>
      <a:lvl5pPr algn="l" rtl="0" eaLnBrk="0" fontAlgn="base" hangingPunct="0">
        <a:lnSpc>
          <a:spcPct val="90000"/>
        </a:lnSpc>
        <a:spcBef>
          <a:spcPct val="0"/>
        </a:spcBef>
        <a:spcAft>
          <a:spcPct val="0"/>
        </a:spcAft>
        <a:defRPr sz="2600">
          <a:solidFill>
            <a:schemeClr val="bg1"/>
          </a:solidFill>
          <a:latin typeface="Arial" charset="0"/>
        </a:defRPr>
      </a:lvl5pPr>
      <a:lvl6pPr marL="457200" algn="l" rtl="0" eaLnBrk="0" fontAlgn="base" hangingPunct="0">
        <a:lnSpc>
          <a:spcPct val="90000"/>
        </a:lnSpc>
        <a:spcBef>
          <a:spcPct val="0"/>
        </a:spcBef>
        <a:spcAft>
          <a:spcPct val="0"/>
        </a:spcAft>
        <a:defRPr sz="2600">
          <a:solidFill>
            <a:schemeClr val="bg1"/>
          </a:solidFill>
          <a:latin typeface="Arial" charset="0"/>
        </a:defRPr>
      </a:lvl6pPr>
      <a:lvl7pPr marL="914400" algn="l" rtl="0" eaLnBrk="0" fontAlgn="base" hangingPunct="0">
        <a:lnSpc>
          <a:spcPct val="90000"/>
        </a:lnSpc>
        <a:spcBef>
          <a:spcPct val="0"/>
        </a:spcBef>
        <a:spcAft>
          <a:spcPct val="0"/>
        </a:spcAft>
        <a:defRPr sz="2600">
          <a:solidFill>
            <a:schemeClr val="bg1"/>
          </a:solidFill>
          <a:latin typeface="Arial" charset="0"/>
        </a:defRPr>
      </a:lvl7pPr>
      <a:lvl8pPr marL="1371600" algn="l" rtl="0" eaLnBrk="0" fontAlgn="base" hangingPunct="0">
        <a:lnSpc>
          <a:spcPct val="90000"/>
        </a:lnSpc>
        <a:spcBef>
          <a:spcPct val="0"/>
        </a:spcBef>
        <a:spcAft>
          <a:spcPct val="0"/>
        </a:spcAft>
        <a:defRPr sz="2600">
          <a:solidFill>
            <a:schemeClr val="bg1"/>
          </a:solidFill>
          <a:latin typeface="Arial" charset="0"/>
        </a:defRPr>
      </a:lvl8pPr>
      <a:lvl9pPr marL="1828800" algn="l" rtl="0" eaLnBrk="0" fontAlgn="base" hangingPunct="0">
        <a:lnSpc>
          <a:spcPct val="90000"/>
        </a:lnSpc>
        <a:spcBef>
          <a:spcPct val="0"/>
        </a:spcBef>
        <a:spcAft>
          <a:spcPct val="0"/>
        </a:spcAft>
        <a:defRPr sz="2600">
          <a:solidFill>
            <a:schemeClr val="bg1"/>
          </a:solidFill>
          <a:latin typeface="Arial" charset="0"/>
        </a:defRPr>
      </a:lvl9pPr>
    </p:titleStyle>
    <p:bodyStyle>
      <a:lvl1pPr marL="342900" indent="-342900" algn="l" rtl="0" eaLnBrk="0" fontAlgn="base" hangingPunct="0">
        <a:spcBef>
          <a:spcPct val="25000"/>
        </a:spcBef>
        <a:spcAft>
          <a:spcPct val="0"/>
        </a:spcAft>
        <a:buClr>
          <a:schemeClr val="bg2"/>
        </a:buClr>
        <a:buSzPct val="75000"/>
        <a:buFont typeface="Wingdings" panose="05000000000000000000" pitchFamily="2" charset="2"/>
        <a:tabLst>
          <a:tab pos="287338" algn="l"/>
        </a:tabLst>
        <a:defRPr b="1">
          <a:solidFill>
            <a:schemeClr val="bg2"/>
          </a:solidFill>
          <a:latin typeface="+mn-lt"/>
          <a:ea typeface="+mn-ea"/>
          <a:cs typeface="+mn-cs"/>
        </a:defRPr>
      </a:lvl1pPr>
      <a:lvl2pPr marL="276225" indent="-274638" algn="l" rtl="0" eaLnBrk="0" fontAlgn="base" hangingPunct="0">
        <a:spcBef>
          <a:spcPct val="50000"/>
        </a:spcBef>
        <a:spcAft>
          <a:spcPct val="0"/>
        </a:spcAft>
        <a:buClr>
          <a:schemeClr val="bg2"/>
        </a:buClr>
        <a:buSzPct val="65000"/>
        <a:buFont typeface="Wingdings" panose="05000000000000000000" pitchFamily="2" charset="2"/>
        <a:buChar char="n"/>
        <a:tabLst>
          <a:tab pos="287338" algn="l"/>
        </a:tabLst>
        <a:defRPr sz="1600">
          <a:solidFill>
            <a:schemeClr val="bg2"/>
          </a:solidFill>
          <a:latin typeface="+mn-lt"/>
        </a:defRPr>
      </a:lvl2pPr>
      <a:lvl3pPr marL="542925" indent="-265113"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bg2"/>
          </a:solidFill>
          <a:latin typeface="+mn-lt"/>
        </a:defRPr>
      </a:lvl3pPr>
      <a:lvl4pPr marL="800100" indent="-255588"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bg2"/>
          </a:solidFill>
          <a:latin typeface="+mn-lt"/>
        </a:defRPr>
      </a:lvl4pPr>
      <a:lvl5pPr marL="1073150" indent="-271463"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bg2"/>
          </a:solidFill>
          <a:latin typeface="+mn-lt"/>
        </a:defRPr>
      </a:lvl5pPr>
      <a:lvl6pPr marL="1530350" indent="-271463" algn="l" rtl="0" eaLnBrk="0" fontAlgn="base" hangingPunct="0">
        <a:spcBef>
          <a:spcPct val="25000"/>
        </a:spcBef>
        <a:spcAft>
          <a:spcPct val="0"/>
        </a:spcAft>
        <a:buClr>
          <a:srgbClr val="777777"/>
        </a:buClr>
        <a:buSzPct val="75000"/>
        <a:buFont typeface="Symbol" pitchFamily="18" charset="2"/>
        <a:buChar char="-"/>
        <a:tabLst>
          <a:tab pos="287338" algn="l"/>
        </a:tabLst>
        <a:defRPr sz="1600">
          <a:solidFill>
            <a:schemeClr val="bg2"/>
          </a:solidFill>
          <a:latin typeface="+mn-lt"/>
        </a:defRPr>
      </a:lvl6pPr>
      <a:lvl7pPr marL="1987550" indent="-271463" algn="l" rtl="0" eaLnBrk="0" fontAlgn="base" hangingPunct="0">
        <a:spcBef>
          <a:spcPct val="25000"/>
        </a:spcBef>
        <a:spcAft>
          <a:spcPct val="0"/>
        </a:spcAft>
        <a:buClr>
          <a:srgbClr val="777777"/>
        </a:buClr>
        <a:buSzPct val="75000"/>
        <a:buFont typeface="Symbol" pitchFamily="18" charset="2"/>
        <a:buChar char="-"/>
        <a:tabLst>
          <a:tab pos="287338" algn="l"/>
        </a:tabLst>
        <a:defRPr sz="1600">
          <a:solidFill>
            <a:schemeClr val="bg2"/>
          </a:solidFill>
          <a:latin typeface="+mn-lt"/>
        </a:defRPr>
      </a:lvl7pPr>
      <a:lvl8pPr marL="2444750" indent="-271463" algn="l" rtl="0" eaLnBrk="0" fontAlgn="base" hangingPunct="0">
        <a:spcBef>
          <a:spcPct val="25000"/>
        </a:spcBef>
        <a:spcAft>
          <a:spcPct val="0"/>
        </a:spcAft>
        <a:buClr>
          <a:srgbClr val="777777"/>
        </a:buClr>
        <a:buSzPct val="75000"/>
        <a:buFont typeface="Symbol" pitchFamily="18" charset="2"/>
        <a:buChar char="-"/>
        <a:tabLst>
          <a:tab pos="287338" algn="l"/>
        </a:tabLst>
        <a:defRPr sz="1600">
          <a:solidFill>
            <a:schemeClr val="bg2"/>
          </a:solidFill>
          <a:latin typeface="+mn-lt"/>
        </a:defRPr>
      </a:lvl8pPr>
      <a:lvl9pPr marL="2901950" indent="-271463" algn="l" rtl="0" eaLnBrk="0" fontAlgn="base" hangingPunct="0">
        <a:spcBef>
          <a:spcPct val="25000"/>
        </a:spcBef>
        <a:spcAft>
          <a:spcPct val="0"/>
        </a:spcAft>
        <a:buClr>
          <a:srgbClr val="777777"/>
        </a:buClr>
        <a:buSzPct val="75000"/>
        <a:buFont typeface="Symbol" pitchFamily="18" charset="2"/>
        <a:buChar char="-"/>
        <a:tabLst>
          <a:tab pos="287338" algn="l"/>
        </a:tabLst>
        <a:defRPr sz="16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ChangeArrowheads="1"/>
          </p:cNvSpPr>
          <p:nvPr/>
        </p:nvSpPr>
        <p:spPr bwMode="ltGray">
          <a:xfrm>
            <a:off x="556684" y="1098551"/>
            <a:ext cx="58420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fontAlgn="base">
              <a:spcBef>
                <a:spcPct val="0"/>
              </a:spcBef>
              <a:spcAft>
                <a:spcPct val="0"/>
              </a:spcAft>
              <a:defRPr/>
            </a:pPr>
            <a:endParaRPr kumimoji="1" lang="en-US" sz="2400" smtClean="0">
              <a:solidFill>
                <a:srgbClr val="000000"/>
              </a:solidFill>
              <a:latin typeface="Tahoma" panose="020B0604030504040204" pitchFamily="34" charset="0"/>
            </a:endParaRPr>
          </a:p>
        </p:txBody>
      </p:sp>
      <p:sp>
        <p:nvSpPr>
          <p:cNvPr id="17411" name="Rectangle 3"/>
          <p:cNvSpPr>
            <a:spLocks noChangeArrowheads="1"/>
          </p:cNvSpPr>
          <p:nvPr/>
        </p:nvSpPr>
        <p:spPr bwMode="ltGray">
          <a:xfrm>
            <a:off x="1066801" y="1098551"/>
            <a:ext cx="438151"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fontAlgn="base">
              <a:spcBef>
                <a:spcPct val="0"/>
              </a:spcBef>
              <a:spcAft>
                <a:spcPct val="0"/>
              </a:spcAft>
              <a:defRPr/>
            </a:pPr>
            <a:endParaRPr kumimoji="1" lang="en-US" sz="2400" smtClean="0">
              <a:solidFill>
                <a:srgbClr val="000000"/>
              </a:solidFill>
              <a:latin typeface="Tahoma" panose="020B0604030504040204" pitchFamily="34" charset="0"/>
            </a:endParaRPr>
          </a:p>
        </p:txBody>
      </p:sp>
      <p:sp>
        <p:nvSpPr>
          <p:cNvPr id="17412" name="Rectangle 4"/>
          <p:cNvSpPr>
            <a:spLocks noChangeArrowheads="1"/>
          </p:cNvSpPr>
          <p:nvPr/>
        </p:nvSpPr>
        <p:spPr bwMode="ltGray">
          <a:xfrm>
            <a:off x="721785" y="1520826"/>
            <a:ext cx="563033"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fontAlgn="base">
              <a:spcBef>
                <a:spcPct val="0"/>
              </a:spcBef>
              <a:spcAft>
                <a:spcPct val="0"/>
              </a:spcAft>
              <a:defRPr/>
            </a:pPr>
            <a:endParaRPr kumimoji="1" lang="en-US" sz="2400" smtClean="0">
              <a:solidFill>
                <a:srgbClr val="000000"/>
              </a:solidFill>
              <a:latin typeface="Tahoma" panose="020B0604030504040204" pitchFamily="34" charset="0"/>
            </a:endParaRPr>
          </a:p>
        </p:txBody>
      </p:sp>
      <p:sp>
        <p:nvSpPr>
          <p:cNvPr id="17413" name="Rectangle 5"/>
          <p:cNvSpPr>
            <a:spLocks noChangeArrowheads="1"/>
          </p:cNvSpPr>
          <p:nvPr/>
        </p:nvSpPr>
        <p:spPr bwMode="ltGray">
          <a:xfrm>
            <a:off x="1214967" y="1520826"/>
            <a:ext cx="491067"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fontAlgn="base">
              <a:spcBef>
                <a:spcPct val="0"/>
              </a:spcBef>
              <a:spcAft>
                <a:spcPct val="0"/>
              </a:spcAft>
              <a:defRPr/>
            </a:pPr>
            <a:endParaRPr kumimoji="1" lang="en-US" sz="2400" smtClean="0">
              <a:solidFill>
                <a:srgbClr val="000000"/>
              </a:solidFill>
              <a:latin typeface="Tahoma" panose="020B0604030504040204" pitchFamily="34" charset="0"/>
            </a:endParaRPr>
          </a:p>
        </p:txBody>
      </p:sp>
      <p:sp>
        <p:nvSpPr>
          <p:cNvPr id="17414" name="Rectangle 6"/>
          <p:cNvSpPr>
            <a:spLocks noChangeArrowheads="1"/>
          </p:cNvSpPr>
          <p:nvPr/>
        </p:nvSpPr>
        <p:spPr bwMode="ltGray">
          <a:xfrm>
            <a:off x="169333" y="1447801"/>
            <a:ext cx="747184"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fontAlgn="base">
              <a:spcBef>
                <a:spcPct val="0"/>
              </a:spcBef>
              <a:spcAft>
                <a:spcPct val="0"/>
              </a:spcAft>
              <a:defRPr/>
            </a:pPr>
            <a:endParaRPr kumimoji="1" lang="en-US" sz="2400" smtClean="0">
              <a:solidFill>
                <a:srgbClr val="000000"/>
              </a:solidFill>
              <a:latin typeface="Tahoma" panose="020B0604030504040204" pitchFamily="34" charset="0"/>
            </a:endParaRPr>
          </a:p>
        </p:txBody>
      </p:sp>
      <p:sp>
        <p:nvSpPr>
          <p:cNvPr id="17415" name="Rectangle 7"/>
          <p:cNvSpPr>
            <a:spLocks noChangeArrowheads="1"/>
          </p:cNvSpPr>
          <p:nvPr/>
        </p:nvSpPr>
        <p:spPr bwMode="gray">
          <a:xfrm>
            <a:off x="1016000" y="990601"/>
            <a:ext cx="42333"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fontAlgn="base">
              <a:spcBef>
                <a:spcPct val="0"/>
              </a:spcBef>
              <a:spcAft>
                <a:spcPct val="0"/>
              </a:spcAft>
              <a:defRPr/>
            </a:pPr>
            <a:endParaRPr kumimoji="1" lang="en-US" sz="2400" smtClean="0">
              <a:solidFill>
                <a:srgbClr val="000000"/>
              </a:solidFill>
              <a:latin typeface="Tahoma" panose="020B0604030504040204" pitchFamily="34" charset="0"/>
            </a:endParaRPr>
          </a:p>
        </p:txBody>
      </p:sp>
      <p:sp>
        <p:nvSpPr>
          <p:cNvPr id="17416" name="Rectangle 8"/>
          <p:cNvSpPr>
            <a:spLocks noChangeArrowheads="1"/>
          </p:cNvSpPr>
          <p:nvPr/>
        </p:nvSpPr>
        <p:spPr bwMode="gray">
          <a:xfrm>
            <a:off x="590551" y="1781175"/>
            <a:ext cx="10968567"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fontAlgn="base">
              <a:spcBef>
                <a:spcPct val="0"/>
              </a:spcBef>
              <a:spcAft>
                <a:spcPct val="0"/>
              </a:spcAft>
              <a:defRPr/>
            </a:pPr>
            <a:endParaRPr kumimoji="1" lang="en-US" sz="2400" smtClean="0">
              <a:solidFill>
                <a:srgbClr val="000000"/>
              </a:solidFill>
              <a:latin typeface="Tahoma" panose="020B0604030504040204" pitchFamily="34" charset="0"/>
            </a:endParaRPr>
          </a:p>
        </p:txBody>
      </p:sp>
      <p:sp>
        <p:nvSpPr>
          <p:cNvPr id="17417" name="Rectangle 9"/>
          <p:cNvSpPr>
            <a:spLocks noGrp="1" noChangeArrowheads="1"/>
          </p:cNvSpPr>
          <p:nvPr>
            <p:ph type="title"/>
          </p:nvPr>
        </p:nvSpPr>
        <p:spPr bwMode="auto">
          <a:xfrm>
            <a:off x="1534585" y="214314"/>
            <a:ext cx="10390716" cy="146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7418" name="Rectangle 10"/>
          <p:cNvSpPr>
            <a:spLocks noGrp="1" noChangeArrowheads="1"/>
          </p:cNvSpPr>
          <p:nvPr>
            <p:ph type="body" idx="1"/>
          </p:nvPr>
        </p:nvSpPr>
        <p:spPr bwMode="auto">
          <a:xfrm>
            <a:off x="1576917" y="2017713"/>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7" name="Rectangle 11"/>
          <p:cNvSpPr>
            <a:spLocks noGrp="1" noChangeArrowheads="1"/>
          </p:cNvSpPr>
          <p:nvPr>
            <p:ph type="dt" sz="half" idx="2"/>
          </p:nvPr>
        </p:nvSpPr>
        <p:spPr bwMode="auto">
          <a:xfrm>
            <a:off x="1549400" y="6243638"/>
            <a:ext cx="2540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solidFill>
                  <a:srgbClr val="000000"/>
                </a:solidFill>
                <a:latin typeface="Tahoma" panose="020B0604030504040204" pitchFamily="34" charset="0"/>
                <a:cs typeface="+mn-cs"/>
              </a:defRPr>
            </a:lvl1pPr>
          </a:lstStyle>
          <a:p>
            <a:pPr algn="l" rtl="0" fontAlgn="base">
              <a:spcBef>
                <a:spcPct val="0"/>
              </a:spcBef>
              <a:spcAft>
                <a:spcPct val="0"/>
              </a:spcAft>
              <a:defRPr/>
            </a:pPr>
            <a:endParaRPr lang="en-US"/>
          </a:p>
        </p:txBody>
      </p:sp>
      <p:sp>
        <p:nvSpPr>
          <p:cNvPr id="9228" name="Rectangle 12"/>
          <p:cNvSpPr>
            <a:spLocks noGrp="1" noChangeArrowheads="1"/>
          </p:cNvSpPr>
          <p:nvPr>
            <p:ph type="ftr" sz="quarter" idx="3"/>
          </p:nvPr>
        </p:nvSpPr>
        <p:spPr bwMode="auto">
          <a:xfrm>
            <a:off x="4876800" y="6243638"/>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solidFill>
                  <a:srgbClr val="000000"/>
                </a:solidFill>
                <a:latin typeface="Tahoma" panose="020B0604030504040204" pitchFamily="34" charset="0"/>
                <a:cs typeface="+mn-cs"/>
              </a:defRPr>
            </a:lvl1pPr>
          </a:lstStyle>
          <a:p>
            <a:pPr rtl="0" fontAlgn="base">
              <a:spcBef>
                <a:spcPct val="0"/>
              </a:spcBef>
              <a:spcAft>
                <a:spcPct val="0"/>
              </a:spcAft>
              <a:defRPr/>
            </a:pPr>
            <a:endParaRPr lang="en-US"/>
          </a:p>
        </p:txBody>
      </p:sp>
      <p:sp>
        <p:nvSpPr>
          <p:cNvPr id="9229" name="Rectangle 13"/>
          <p:cNvSpPr>
            <a:spLocks noGrp="1" noChangeArrowheads="1"/>
          </p:cNvSpPr>
          <p:nvPr>
            <p:ph type="sldNum" sz="quarter" idx="4"/>
          </p:nvPr>
        </p:nvSpPr>
        <p:spPr bwMode="auto">
          <a:xfrm>
            <a:off x="9389533" y="6243638"/>
            <a:ext cx="2540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solidFill>
                  <a:srgbClr val="000000"/>
                </a:solidFill>
                <a:latin typeface="Tahoma" panose="020B0604030504040204" pitchFamily="34" charset="0"/>
                <a:cs typeface="Arial" panose="020B0604020202020204" pitchFamily="34" charset="0"/>
              </a:defRPr>
            </a:lvl1pPr>
          </a:lstStyle>
          <a:p>
            <a:pPr rtl="0" fontAlgn="base">
              <a:spcBef>
                <a:spcPct val="0"/>
              </a:spcBef>
              <a:spcAft>
                <a:spcPct val="0"/>
              </a:spcAft>
              <a:defRPr/>
            </a:pPr>
            <a:fld id="{9E4D0926-AE8B-49FC-83D7-843958DAEF75}" type="slidenum">
              <a:rPr lang="ar-SA"/>
              <a:pPr rtl="0" fontAlgn="base">
                <a:spcBef>
                  <a:spcPct val="0"/>
                </a:spcBef>
                <a:spcAft>
                  <a:spcPct val="0"/>
                </a:spcAft>
                <a:defRPr/>
              </a:pPr>
              <a:t>‹#›</a:t>
            </a:fld>
            <a:endParaRPr lang="en-US"/>
          </a:p>
        </p:txBody>
      </p:sp>
    </p:spTree>
    <p:extLst>
      <p:ext uri="{BB962C8B-B14F-4D97-AF65-F5344CB8AC3E}">
        <p14:creationId xmlns:p14="http://schemas.microsoft.com/office/powerpoint/2010/main" val="1390466389"/>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Lst>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cs typeface="Arial" charset="0"/>
        </a:defRPr>
      </a:lvl2pPr>
      <a:lvl3pPr algn="l" rtl="0" eaLnBrk="0" fontAlgn="base" hangingPunct="0">
        <a:spcBef>
          <a:spcPct val="0"/>
        </a:spcBef>
        <a:spcAft>
          <a:spcPct val="0"/>
        </a:spcAft>
        <a:defRPr sz="4400">
          <a:solidFill>
            <a:schemeClr val="tx2"/>
          </a:solidFill>
          <a:latin typeface="Tahoma" pitchFamily="34" charset="0"/>
          <a:cs typeface="Arial" charset="0"/>
        </a:defRPr>
      </a:lvl3pPr>
      <a:lvl4pPr algn="l" rtl="0" eaLnBrk="0" fontAlgn="base" hangingPunct="0">
        <a:spcBef>
          <a:spcPct val="0"/>
        </a:spcBef>
        <a:spcAft>
          <a:spcPct val="0"/>
        </a:spcAft>
        <a:defRPr sz="4400">
          <a:solidFill>
            <a:schemeClr val="tx2"/>
          </a:solidFill>
          <a:latin typeface="Tahoma" pitchFamily="34" charset="0"/>
          <a:cs typeface="Arial" charset="0"/>
        </a:defRPr>
      </a:lvl4pPr>
      <a:lvl5pPr algn="l" rtl="0" eaLnBrk="0" fontAlgn="base" hangingPunct="0">
        <a:spcBef>
          <a:spcPct val="0"/>
        </a:spcBef>
        <a:spcAft>
          <a:spcPct val="0"/>
        </a:spcAft>
        <a:defRPr sz="4400">
          <a:solidFill>
            <a:schemeClr val="tx2"/>
          </a:solidFill>
          <a:latin typeface="Tahoma" pitchFamily="34" charset="0"/>
          <a:cs typeface="Arial" charset="0"/>
        </a:defRPr>
      </a:lvl5pPr>
      <a:lvl6pPr marL="457200" algn="l" rtl="0" fontAlgn="base">
        <a:spcBef>
          <a:spcPct val="0"/>
        </a:spcBef>
        <a:spcAft>
          <a:spcPct val="0"/>
        </a:spcAft>
        <a:defRPr sz="4400">
          <a:solidFill>
            <a:schemeClr val="tx2"/>
          </a:solidFill>
          <a:latin typeface="Tahoma" pitchFamily="34" charset="0"/>
          <a:cs typeface="Arial" charset="0"/>
        </a:defRPr>
      </a:lvl6pPr>
      <a:lvl7pPr marL="914400" algn="l" rtl="0" fontAlgn="base">
        <a:spcBef>
          <a:spcPct val="0"/>
        </a:spcBef>
        <a:spcAft>
          <a:spcPct val="0"/>
        </a:spcAft>
        <a:defRPr sz="4400">
          <a:solidFill>
            <a:schemeClr val="tx2"/>
          </a:solidFill>
          <a:latin typeface="Tahoma" pitchFamily="34" charset="0"/>
          <a:cs typeface="Arial" charset="0"/>
        </a:defRPr>
      </a:lvl7pPr>
      <a:lvl8pPr marL="1371600" algn="l" rtl="0" fontAlgn="base">
        <a:spcBef>
          <a:spcPct val="0"/>
        </a:spcBef>
        <a:spcAft>
          <a:spcPct val="0"/>
        </a:spcAft>
        <a:defRPr sz="4400">
          <a:solidFill>
            <a:schemeClr val="tx2"/>
          </a:solidFill>
          <a:latin typeface="Tahoma" pitchFamily="34" charset="0"/>
          <a:cs typeface="Arial" charset="0"/>
        </a:defRPr>
      </a:lvl8pPr>
      <a:lvl9pPr marL="1828800" algn="l" rtl="0" fontAlgn="base">
        <a:spcBef>
          <a:spcPct val="0"/>
        </a:spcBef>
        <a:spcAft>
          <a:spcPct val="0"/>
        </a:spcAft>
        <a:defRPr sz="4400">
          <a:solidFill>
            <a:schemeClr val="tx2"/>
          </a:solidFill>
          <a:latin typeface="Tahoma" pitchFamily="34" charset="0"/>
          <a:cs typeface="Arial" charset="0"/>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cs typeface="+mn-cs"/>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userDrawn="1"/>
        </p:nvSpPr>
        <p:spPr bwMode="gray">
          <a:xfrm>
            <a:off x="334434" y="260350"/>
            <a:ext cx="11523133" cy="129698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sp>
        <p:nvSpPr>
          <p:cNvPr id="1027" name="Rectangle 3"/>
          <p:cNvSpPr>
            <a:spLocks noChangeArrowheads="1"/>
          </p:cNvSpPr>
          <p:nvPr userDrawn="1"/>
        </p:nvSpPr>
        <p:spPr bwMode="gray">
          <a:xfrm>
            <a:off x="334434" y="1270000"/>
            <a:ext cx="11523133" cy="2873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ctr" rtl="0" fontAlgn="base">
              <a:lnSpc>
                <a:spcPct val="100000"/>
              </a:lnSpc>
              <a:spcBef>
                <a:spcPct val="0"/>
              </a:spcBef>
              <a:spcAft>
                <a:spcPct val="0"/>
              </a:spcAft>
              <a:buClrTx/>
              <a:buSzTx/>
              <a:buFontTx/>
              <a:buNone/>
              <a:defRPr/>
            </a:pPr>
            <a:endParaRPr lang="en-US" altLang="en-US" sz="1800" smtClean="0">
              <a:solidFill>
                <a:srgbClr val="606060"/>
              </a:solidFill>
            </a:endParaRPr>
          </a:p>
        </p:txBody>
      </p:sp>
      <p:sp>
        <p:nvSpPr>
          <p:cNvPr id="1028" name="Rectangle 5"/>
          <p:cNvSpPr>
            <a:spLocks noGrp="1" noChangeArrowheads="1"/>
          </p:cNvSpPr>
          <p:nvPr>
            <p:ph type="body" idx="1"/>
          </p:nvPr>
        </p:nvSpPr>
        <p:spPr bwMode="gray">
          <a:xfrm>
            <a:off x="624418" y="1773239"/>
            <a:ext cx="10943167"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	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57350" name="Rectangle 6"/>
          <p:cNvSpPr>
            <a:spLocks noChangeArrowheads="1"/>
          </p:cNvSpPr>
          <p:nvPr userDrawn="1"/>
        </p:nvSpPr>
        <p:spPr bwMode="gray">
          <a:xfrm>
            <a:off x="11686046" y="6523624"/>
            <a:ext cx="171521" cy="169277"/>
          </a:xfrm>
          <a:prstGeom prst="rect">
            <a:avLst/>
          </a:prstGeom>
          <a:noFill/>
          <a:ln w="9525" algn="ctr">
            <a:noFill/>
            <a:miter lim="800000"/>
            <a:headEnd/>
            <a:tailEnd/>
          </a:ln>
          <a:effectLst/>
        </p:spPr>
        <p:txBody>
          <a:bodyPr wrap="none" lIns="0" tIns="0" rIns="0" bIns="0" anchor="b">
            <a:spAutoFit/>
          </a:bodyPr>
          <a:lstStyle>
            <a:lvl1pPr eaLnBrk="0" hangingPunct="0">
              <a:defRPr sz="1200">
                <a:solidFill>
                  <a:schemeClr val="bg2"/>
                </a:solidFill>
                <a:latin typeface="Arial" panose="020B0604020202020204" pitchFamily="34" charset="0"/>
              </a:defRPr>
            </a:lvl1pPr>
            <a:lvl2pPr marL="742950" indent="-285750" eaLnBrk="0" hangingPunct="0">
              <a:defRPr sz="1200">
                <a:solidFill>
                  <a:schemeClr val="bg2"/>
                </a:solidFill>
                <a:latin typeface="Arial" panose="020B0604020202020204" pitchFamily="34" charset="0"/>
              </a:defRPr>
            </a:lvl2pPr>
            <a:lvl3pPr marL="1143000" indent="-228600" eaLnBrk="0" hangingPunct="0">
              <a:defRPr sz="1200">
                <a:solidFill>
                  <a:schemeClr val="bg2"/>
                </a:solidFill>
                <a:latin typeface="Arial" panose="020B0604020202020204" pitchFamily="34" charset="0"/>
              </a:defRPr>
            </a:lvl3pPr>
            <a:lvl4pPr marL="1600200" indent="-228600" eaLnBrk="0" hangingPunct="0">
              <a:defRPr sz="1200">
                <a:solidFill>
                  <a:schemeClr val="bg2"/>
                </a:solidFill>
                <a:latin typeface="Arial" panose="020B0604020202020204" pitchFamily="34" charset="0"/>
              </a:defRPr>
            </a:lvl4pPr>
            <a:lvl5pPr marL="2057400" indent="-228600" eaLnBrk="0" hangingPunct="0">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rtl="0" eaLnBrk="1" fontAlgn="base" hangingPunct="1">
              <a:spcBef>
                <a:spcPct val="0"/>
              </a:spcBef>
              <a:spcAft>
                <a:spcPct val="0"/>
              </a:spcAft>
              <a:defRPr/>
            </a:pPr>
            <a:fld id="{3B4DC9B4-1933-45C8-83E0-A569A3ABB1C1}" type="slidenum">
              <a:rPr lang="en-GB" altLang="en-US" sz="1100" smtClean="0">
                <a:solidFill>
                  <a:srgbClr val="B2B2B2"/>
                </a:solidFill>
              </a:rPr>
              <a:pPr rtl="0" eaLnBrk="1" fontAlgn="base" hangingPunct="1">
                <a:spcBef>
                  <a:spcPct val="0"/>
                </a:spcBef>
                <a:spcAft>
                  <a:spcPct val="0"/>
                </a:spcAft>
                <a:defRPr/>
              </a:pPr>
              <a:t>‹#›</a:t>
            </a:fld>
            <a:endParaRPr lang="en-GB" altLang="en-US" sz="1100" dirty="0" smtClean="0">
              <a:solidFill>
                <a:srgbClr val="B2B2B2"/>
              </a:solidFill>
            </a:endParaRPr>
          </a:p>
        </p:txBody>
      </p:sp>
      <p:sp>
        <p:nvSpPr>
          <p:cNvPr id="1030" name="Line 8"/>
          <p:cNvSpPr>
            <a:spLocks noChangeShapeType="1"/>
          </p:cNvSpPr>
          <p:nvPr/>
        </p:nvSpPr>
        <p:spPr bwMode="gray">
          <a:xfrm>
            <a:off x="334434" y="6453189"/>
            <a:ext cx="11523133" cy="1587"/>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pPr algn="l" rtl="0" eaLnBrk="0" fontAlgn="base" hangingPunct="0">
              <a:spcBef>
                <a:spcPct val="0"/>
              </a:spcBef>
              <a:spcAft>
                <a:spcPct val="0"/>
              </a:spcAft>
            </a:pPr>
            <a:endParaRPr lang="fa-IR" sz="1200" smtClean="0">
              <a:solidFill>
                <a:srgbClr val="0D1467"/>
              </a:solidFill>
            </a:endParaRPr>
          </a:p>
        </p:txBody>
      </p:sp>
      <p:sp>
        <p:nvSpPr>
          <p:cNvPr id="1032" name="Text Box 17"/>
          <p:cNvSpPr txBox="1">
            <a:spLocks noChangeArrowheads="1"/>
          </p:cNvSpPr>
          <p:nvPr userDrawn="1"/>
        </p:nvSpPr>
        <p:spPr bwMode="gray">
          <a:xfrm>
            <a:off x="334433" y="6580189"/>
            <a:ext cx="45212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lIns="0" tIns="0" rIns="0" bIns="0"/>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r>
              <a:rPr lang="en-GB" altLang="en-US" sz="900" dirty="0" smtClean="0">
                <a:solidFill>
                  <a:srgbClr val="C7C7C7"/>
                </a:solidFill>
              </a:rPr>
              <a:t>© 2016 Hay Group. All rights reserved</a:t>
            </a:r>
            <a:endParaRPr lang="en-GB" altLang="en-US" sz="1200" b="1" dirty="0" smtClean="0">
              <a:solidFill>
                <a:srgbClr val="0D1467"/>
              </a:solidFill>
            </a:endParaRPr>
          </a:p>
        </p:txBody>
      </p:sp>
      <p:grpSp>
        <p:nvGrpSpPr>
          <p:cNvPr id="2" name="Group 22"/>
          <p:cNvGrpSpPr>
            <a:grpSpLocks/>
          </p:cNvGrpSpPr>
          <p:nvPr userDrawn="1"/>
        </p:nvGrpSpPr>
        <p:grpSpPr bwMode="auto">
          <a:xfrm>
            <a:off x="9359900" y="125414"/>
            <a:ext cx="2497667" cy="496887"/>
            <a:chOff x="4422" y="79"/>
            <a:chExt cx="1180" cy="313"/>
          </a:xfrm>
        </p:grpSpPr>
        <p:sp>
          <p:nvSpPr>
            <p:cNvPr id="1034" name="Rectangle 23"/>
            <p:cNvSpPr>
              <a:spLocks noChangeArrowheads="1"/>
            </p:cNvSpPr>
            <p:nvPr/>
          </p:nvSpPr>
          <p:spPr bwMode="gray">
            <a:xfrm>
              <a:off x="4422" y="120"/>
              <a:ext cx="1180" cy="272"/>
            </a:xfrm>
            <a:prstGeom prst="rect">
              <a:avLst/>
            </a:prstGeom>
            <a:solidFill>
              <a:schemeClr val="bg1"/>
            </a:solidFill>
            <a:ln w="9525">
              <a:solidFill>
                <a:schemeClr val="bg1"/>
              </a:solidFill>
              <a:miter lim="800000"/>
              <a:headEnd/>
              <a:tailEnd/>
            </a:ln>
          </p:spPr>
          <p:txBody>
            <a:bodyPr wrap="none" anchor="ctr"/>
            <a:lstStyle>
              <a:lvl1pPr>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1pPr>
              <a:lvl2pPr marL="742950" indent="-28575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2pPr>
              <a:lvl3pPr marL="11430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3pPr>
              <a:lvl4pPr marL="16002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4pPr>
              <a:lvl5pPr marL="2057400" indent="-228600">
                <a:lnSpc>
                  <a:spcPct val="110000"/>
                </a:lnSpc>
                <a:spcBef>
                  <a:spcPct val="50000"/>
                </a:spcBef>
                <a:buClr>
                  <a:schemeClr val="bg2"/>
                </a:buClr>
                <a:buSzPct val="75000"/>
                <a:buFont typeface="Wingdings" panose="05000000000000000000" pitchFamily="2" charset="2"/>
                <a:defRPr sz="1200">
                  <a:solidFill>
                    <a:schemeClr val="bg2"/>
                  </a:solidFill>
                  <a:latin typeface="Arial" panose="020B0604020202020204" pitchFamily="34" charset="0"/>
                </a:defRPr>
              </a:lvl5pPr>
              <a:lvl6pPr marL="25146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6pPr>
              <a:lvl7pPr marL="29718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7pPr>
              <a:lvl8pPr marL="34290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8pPr>
              <a:lvl9pPr marL="3886200" indent="-228600" eaLnBrk="0" fontAlgn="base" hangingPunct="0">
                <a:lnSpc>
                  <a:spcPct val="110000"/>
                </a:lnSpc>
                <a:spcBef>
                  <a:spcPct val="50000"/>
                </a:spcBef>
                <a:spcAft>
                  <a:spcPct val="0"/>
                </a:spcAft>
                <a:buClr>
                  <a:schemeClr val="bg2"/>
                </a:buClr>
                <a:buSzPct val="75000"/>
                <a:buFont typeface="Wingdings" panose="05000000000000000000" pitchFamily="2" charset="2"/>
                <a:defRPr sz="1200">
                  <a:solidFill>
                    <a:schemeClr val="bg2"/>
                  </a:solidFill>
                  <a:latin typeface="Arial" panose="020B0604020202020204" pitchFamily="34" charset="0"/>
                </a:defRPr>
              </a:lvl9pPr>
            </a:lstStyle>
            <a:p>
              <a:pPr algn="l" rtl="0" fontAlgn="base">
                <a:spcAft>
                  <a:spcPct val="0"/>
                </a:spcAft>
                <a:buClr>
                  <a:srgbClr val="0D1467"/>
                </a:buClr>
                <a:defRPr/>
              </a:pPr>
              <a:endParaRPr lang="en-US" altLang="en-US" sz="1200" smtClean="0">
                <a:solidFill>
                  <a:srgbClr val="0D1467"/>
                </a:solidFill>
              </a:endParaRPr>
            </a:p>
          </p:txBody>
        </p:sp>
        <p:pic>
          <p:nvPicPr>
            <p:cNvPr id="3" name="Picture 24" descr="HG logo 281 r w white field"/>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465" y="79"/>
              <a:ext cx="937"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10957000"/>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Lst>
  <p:txStyles>
    <p:titleStyle>
      <a:lvl1pPr algn="l" rtl="0" eaLnBrk="0" fontAlgn="base" hangingPunct="0">
        <a:lnSpc>
          <a:spcPct val="90000"/>
        </a:lnSpc>
        <a:spcBef>
          <a:spcPct val="0"/>
        </a:spcBef>
        <a:spcAft>
          <a:spcPct val="0"/>
        </a:spcAft>
        <a:defRPr sz="2600">
          <a:solidFill>
            <a:schemeClr val="bg1"/>
          </a:solidFill>
          <a:latin typeface="+mj-lt"/>
          <a:ea typeface="+mj-ea"/>
          <a:cs typeface="+mj-cs"/>
        </a:defRPr>
      </a:lvl1pPr>
      <a:lvl2pPr algn="l" rtl="0" eaLnBrk="0" fontAlgn="base" hangingPunct="0">
        <a:lnSpc>
          <a:spcPct val="90000"/>
        </a:lnSpc>
        <a:spcBef>
          <a:spcPct val="0"/>
        </a:spcBef>
        <a:spcAft>
          <a:spcPct val="0"/>
        </a:spcAft>
        <a:defRPr sz="2600">
          <a:solidFill>
            <a:schemeClr val="bg1"/>
          </a:solidFill>
          <a:latin typeface="Arial" charset="0"/>
        </a:defRPr>
      </a:lvl2pPr>
      <a:lvl3pPr algn="l" rtl="0" eaLnBrk="0" fontAlgn="base" hangingPunct="0">
        <a:lnSpc>
          <a:spcPct val="90000"/>
        </a:lnSpc>
        <a:spcBef>
          <a:spcPct val="0"/>
        </a:spcBef>
        <a:spcAft>
          <a:spcPct val="0"/>
        </a:spcAft>
        <a:defRPr sz="2600">
          <a:solidFill>
            <a:schemeClr val="bg1"/>
          </a:solidFill>
          <a:latin typeface="Arial" charset="0"/>
        </a:defRPr>
      </a:lvl3pPr>
      <a:lvl4pPr algn="l" rtl="0" eaLnBrk="0" fontAlgn="base" hangingPunct="0">
        <a:lnSpc>
          <a:spcPct val="90000"/>
        </a:lnSpc>
        <a:spcBef>
          <a:spcPct val="0"/>
        </a:spcBef>
        <a:spcAft>
          <a:spcPct val="0"/>
        </a:spcAft>
        <a:defRPr sz="2600">
          <a:solidFill>
            <a:schemeClr val="bg1"/>
          </a:solidFill>
          <a:latin typeface="Arial" charset="0"/>
        </a:defRPr>
      </a:lvl4pPr>
      <a:lvl5pPr algn="l" rtl="0" eaLnBrk="0" fontAlgn="base" hangingPunct="0">
        <a:lnSpc>
          <a:spcPct val="90000"/>
        </a:lnSpc>
        <a:spcBef>
          <a:spcPct val="0"/>
        </a:spcBef>
        <a:spcAft>
          <a:spcPct val="0"/>
        </a:spcAft>
        <a:defRPr sz="2600">
          <a:solidFill>
            <a:schemeClr val="bg1"/>
          </a:solidFill>
          <a:latin typeface="Arial" charset="0"/>
        </a:defRPr>
      </a:lvl5pPr>
      <a:lvl6pPr marL="457200" algn="l" rtl="0" fontAlgn="base">
        <a:lnSpc>
          <a:spcPct val="90000"/>
        </a:lnSpc>
        <a:spcBef>
          <a:spcPct val="0"/>
        </a:spcBef>
        <a:spcAft>
          <a:spcPct val="0"/>
        </a:spcAft>
        <a:defRPr sz="2600">
          <a:solidFill>
            <a:schemeClr val="bg1"/>
          </a:solidFill>
          <a:latin typeface="Arial" charset="0"/>
        </a:defRPr>
      </a:lvl6pPr>
      <a:lvl7pPr marL="914400" algn="l" rtl="0" fontAlgn="base">
        <a:lnSpc>
          <a:spcPct val="90000"/>
        </a:lnSpc>
        <a:spcBef>
          <a:spcPct val="0"/>
        </a:spcBef>
        <a:spcAft>
          <a:spcPct val="0"/>
        </a:spcAft>
        <a:defRPr sz="2600">
          <a:solidFill>
            <a:schemeClr val="bg1"/>
          </a:solidFill>
          <a:latin typeface="Arial" charset="0"/>
        </a:defRPr>
      </a:lvl7pPr>
      <a:lvl8pPr marL="1371600" algn="l" rtl="0" fontAlgn="base">
        <a:lnSpc>
          <a:spcPct val="90000"/>
        </a:lnSpc>
        <a:spcBef>
          <a:spcPct val="0"/>
        </a:spcBef>
        <a:spcAft>
          <a:spcPct val="0"/>
        </a:spcAft>
        <a:defRPr sz="2600">
          <a:solidFill>
            <a:schemeClr val="bg1"/>
          </a:solidFill>
          <a:latin typeface="Arial" charset="0"/>
        </a:defRPr>
      </a:lvl8pPr>
      <a:lvl9pPr marL="1828800" algn="l" rtl="0" fontAlgn="base">
        <a:lnSpc>
          <a:spcPct val="90000"/>
        </a:lnSpc>
        <a:spcBef>
          <a:spcPct val="0"/>
        </a:spcBef>
        <a:spcAft>
          <a:spcPct val="0"/>
        </a:spcAft>
        <a:defRPr sz="2600">
          <a:solidFill>
            <a:schemeClr val="bg1"/>
          </a:solidFill>
          <a:latin typeface="Arial" charset="0"/>
        </a:defRPr>
      </a:lvl9pPr>
    </p:titleStyle>
    <p:bodyStyle>
      <a:lvl1pPr marL="342900" indent="-342900" algn="l" rtl="0" eaLnBrk="0" fontAlgn="base" hangingPunct="0">
        <a:spcBef>
          <a:spcPct val="25000"/>
        </a:spcBef>
        <a:spcAft>
          <a:spcPct val="0"/>
        </a:spcAft>
        <a:buClr>
          <a:schemeClr val="bg2"/>
        </a:buClr>
        <a:buSzPct val="75000"/>
        <a:buFont typeface="Wingdings" panose="05000000000000000000" pitchFamily="2" charset="2"/>
        <a:tabLst>
          <a:tab pos="287338" algn="l"/>
        </a:tabLst>
        <a:defRPr b="1">
          <a:solidFill>
            <a:schemeClr val="tx2"/>
          </a:solidFill>
          <a:latin typeface="+mn-lt"/>
          <a:ea typeface="+mn-ea"/>
          <a:cs typeface="+mn-cs"/>
        </a:defRPr>
      </a:lvl1pPr>
      <a:lvl2pPr marL="276225" indent="-274638" algn="l" rtl="0" eaLnBrk="0" fontAlgn="base" hangingPunct="0">
        <a:spcBef>
          <a:spcPct val="25000"/>
        </a:spcBef>
        <a:spcAft>
          <a:spcPct val="0"/>
        </a:spcAft>
        <a:buClr>
          <a:schemeClr val="bg2"/>
        </a:buClr>
        <a:buSzPct val="65000"/>
        <a:buFont typeface="Wingdings" panose="05000000000000000000" pitchFamily="2" charset="2"/>
        <a:buChar char="n"/>
        <a:tabLst>
          <a:tab pos="287338" algn="l"/>
        </a:tabLst>
        <a:defRPr sz="1600">
          <a:solidFill>
            <a:schemeClr val="bg2"/>
          </a:solidFill>
          <a:latin typeface="+mn-lt"/>
        </a:defRPr>
      </a:lvl2pPr>
      <a:lvl3pPr marL="542925" indent="-265113"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tx1"/>
          </a:solidFill>
          <a:latin typeface="+mn-lt"/>
        </a:defRPr>
      </a:lvl3pPr>
      <a:lvl4pPr marL="800100" indent="-255588"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tx1"/>
          </a:solidFill>
          <a:latin typeface="+mn-lt"/>
        </a:defRPr>
      </a:lvl4pPr>
      <a:lvl5pPr marL="1073150" indent="-271463" algn="l" rtl="0" eaLnBrk="0" fontAlgn="base" hangingPunct="0">
        <a:spcBef>
          <a:spcPct val="25000"/>
        </a:spcBef>
        <a:spcAft>
          <a:spcPct val="0"/>
        </a:spcAft>
        <a:buClr>
          <a:srgbClr val="777777"/>
        </a:buClr>
        <a:buSzPct val="75000"/>
        <a:buFont typeface="Symbol" panose="05050102010706020507" pitchFamily="18" charset="2"/>
        <a:buChar char="-"/>
        <a:tabLst>
          <a:tab pos="287338" algn="l"/>
        </a:tabLst>
        <a:defRPr sz="1600">
          <a:solidFill>
            <a:schemeClr val="tx1"/>
          </a:solidFill>
          <a:latin typeface="+mn-lt"/>
        </a:defRPr>
      </a:lvl5pPr>
      <a:lvl6pPr marL="15303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6pPr>
      <a:lvl7pPr marL="19875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7pPr>
      <a:lvl8pPr marL="24447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8pPr>
      <a:lvl9pPr marL="2901950" indent="-271463" algn="l" rtl="0" fontAlgn="base">
        <a:spcBef>
          <a:spcPct val="25000"/>
        </a:spcBef>
        <a:spcAft>
          <a:spcPct val="0"/>
        </a:spcAft>
        <a:buClr>
          <a:srgbClr val="777777"/>
        </a:buClr>
        <a:buSzPct val="75000"/>
        <a:buFont typeface="Symbol" pitchFamily="18" charset="2"/>
        <a:buChar char="-"/>
        <a:tabLst>
          <a:tab pos="287338" algn="l"/>
        </a:tabLst>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21776D0-D0A0-49E4-9025-FE69B7E6D5F8}" type="datetimeFigureOut">
              <a:rPr lang="fa-IR" smtClean="0"/>
              <a:t>1440/04/25</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73A6BFC-8129-4762-9463-4A17F1C31E5E}" type="slidenum">
              <a:rPr lang="fa-IR" smtClean="0"/>
              <a:t>‹#›</a:t>
            </a:fld>
            <a:endParaRPr lang="fa-IR"/>
          </a:p>
        </p:txBody>
      </p:sp>
    </p:spTree>
    <p:extLst>
      <p:ext uri="{BB962C8B-B14F-4D97-AF65-F5344CB8AC3E}">
        <p14:creationId xmlns:p14="http://schemas.microsoft.com/office/powerpoint/2010/main" val="1821618232"/>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ltGray">
          <a:xfrm>
            <a:off x="556684" y="1098551"/>
            <a:ext cx="584200" cy="474663"/>
          </a:xfrm>
          <a:prstGeom prst="rect">
            <a:avLst/>
          </a:prstGeom>
          <a:solidFill>
            <a:schemeClr val="accent2"/>
          </a:solidFill>
          <a:ln w="9525">
            <a:noFill/>
            <a:miter lim="800000"/>
            <a:headEnd/>
            <a:tailEnd/>
          </a:ln>
          <a:effectLst/>
        </p:spPr>
        <p:txBody>
          <a:bodyPr wrap="none" anchor="ctr"/>
          <a:lstStyle/>
          <a:p>
            <a:pPr algn="ctr" rtl="0" fontAlgn="base">
              <a:spcBef>
                <a:spcPct val="0"/>
              </a:spcBef>
              <a:spcAft>
                <a:spcPct val="0"/>
              </a:spcAft>
              <a:defRPr/>
            </a:pPr>
            <a:endParaRPr kumimoji="1" lang="en-US" sz="2400">
              <a:solidFill>
                <a:srgbClr val="000000"/>
              </a:solidFill>
            </a:endParaRPr>
          </a:p>
        </p:txBody>
      </p:sp>
      <p:sp>
        <p:nvSpPr>
          <p:cNvPr id="9219" name="Rectangle 3"/>
          <p:cNvSpPr>
            <a:spLocks noChangeArrowheads="1"/>
          </p:cNvSpPr>
          <p:nvPr/>
        </p:nvSpPr>
        <p:spPr bwMode="ltGray">
          <a:xfrm>
            <a:off x="1066801" y="1098551"/>
            <a:ext cx="438151"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rtl="0" fontAlgn="base">
              <a:spcBef>
                <a:spcPct val="0"/>
              </a:spcBef>
              <a:spcAft>
                <a:spcPct val="0"/>
              </a:spcAft>
              <a:defRPr/>
            </a:pPr>
            <a:endParaRPr kumimoji="1" lang="en-US" sz="2400">
              <a:solidFill>
                <a:srgbClr val="000000"/>
              </a:solidFill>
            </a:endParaRPr>
          </a:p>
        </p:txBody>
      </p:sp>
      <p:sp>
        <p:nvSpPr>
          <p:cNvPr id="9220" name="Rectangle 4"/>
          <p:cNvSpPr>
            <a:spLocks noChangeArrowheads="1"/>
          </p:cNvSpPr>
          <p:nvPr/>
        </p:nvSpPr>
        <p:spPr bwMode="ltGray">
          <a:xfrm>
            <a:off x="721785" y="1520826"/>
            <a:ext cx="563033" cy="474663"/>
          </a:xfrm>
          <a:prstGeom prst="rect">
            <a:avLst/>
          </a:prstGeom>
          <a:solidFill>
            <a:schemeClr val="folHlink"/>
          </a:solidFill>
          <a:ln w="9525">
            <a:noFill/>
            <a:miter lim="800000"/>
            <a:headEnd/>
            <a:tailEnd/>
          </a:ln>
          <a:effectLst/>
        </p:spPr>
        <p:txBody>
          <a:bodyPr wrap="none" anchor="ctr"/>
          <a:lstStyle/>
          <a:p>
            <a:pPr algn="ctr" rtl="0" fontAlgn="base">
              <a:spcBef>
                <a:spcPct val="0"/>
              </a:spcBef>
              <a:spcAft>
                <a:spcPct val="0"/>
              </a:spcAft>
              <a:defRPr/>
            </a:pPr>
            <a:endParaRPr kumimoji="1" lang="en-US" sz="2400">
              <a:solidFill>
                <a:srgbClr val="000000"/>
              </a:solidFill>
            </a:endParaRPr>
          </a:p>
        </p:txBody>
      </p:sp>
      <p:sp>
        <p:nvSpPr>
          <p:cNvPr id="9221" name="Rectangle 5"/>
          <p:cNvSpPr>
            <a:spLocks noChangeArrowheads="1"/>
          </p:cNvSpPr>
          <p:nvPr/>
        </p:nvSpPr>
        <p:spPr bwMode="ltGray">
          <a:xfrm>
            <a:off x="1214967" y="1520826"/>
            <a:ext cx="491067"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rtl="0" fontAlgn="base">
              <a:spcBef>
                <a:spcPct val="0"/>
              </a:spcBef>
              <a:spcAft>
                <a:spcPct val="0"/>
              </a:spcAft>
              <a:defRPr/>
            </a:pPr>
            <a:endParaRPr kumimoji="1" lang="en-US" sz="2400">
              <a:solidFill>
                <a:srgbClr val="000000"/>
              </a:solidFill>
            </a:endParaRPr>
          </a:p>
        </p:txBody>
      </p:sp>
      <p:sp>
        <p:nvSpPr>
          <p:cNvPr id="9222" name="Rectangle 6"/>
          <p:cNvSpPr>
            <a:spLocks noChangeArrowheads="1"/>
          </p:cNvSpPr>
          <p:nvPr/>
        </p:nvSpPr>
        <p:spPr bwMode="ltGray">
          <a:xfrm>
            <a:off x="169333" y="1447801"/>
            <a:ext cx="747184"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rtl="0" fontAlgn="base">
              <a:spcBef>
                <a:spcPct val="0"/>
              </a:spcBef>
              <a:spcAft>
                <a:spcPct val="0"/>
              </a:spcAft>
              <a:defRPr/>
            </a:pPr>
            <a:endParaRPr kumimoji="1" lang="en-US" sz="2400">
              <a:solidFill>
                <a:srgbClr val="000000"/>
              </a:solidFill>
            </a:endParaRPr>
          </a:p>
        </p:txBody>
      </p:sp>
      <p:sp>
        <p:nvSpPr>
          <p:cNvPr id="9223" name="Rectangle 7"/>
          <p:cNvSpPr>
            <a:spLocks noChangeArrowheads="1"/>
          </p:cNvSpPr>
          <p:nvPr/>
        </p:nvSpPr>
        <p:spPr bwMode="gray">
          <a:xfrm>
            <a:off x="1016000" y="990601"/>
            <a:ext cx="42333" cy="1052513"/>
          </a:xfrm>
          <a:prstGeom prst="rect">
            <a:avLst/>
          </a:prstGeom>
          <a:solidFill>
            <a:schemeClr val="bg2"/>
          </a:solidFill>
          <a:ln w="9525">
            <a:noFill/>
            <a:miter lim="800000"/>
            <a:headEnd/>
            <a:tailEnd/>
          </a:ln>
          <a:effectLst/>
        </p:spPr>
        <p:txBody>
          <a:bodyPr wrap="none" anchor="ctr"/>
          <a:lstStyle/>
          <a:p>
            <a:pPr algn="ctr" rtl="0" fontAlgn="base">
              <a:spcBef>
                <a:spcPct val="0"/>
              </a:spcBef>
              <a:spcAft>
                <a:spcPct val="0"/>
              </a:spcAft>
              <a:defRPr/>
            </a:pPr>
            <a:endParaRPr kumimoji="1" lang="en-US" sz="2400">
              <a:solidFill>
                <a:srgbClr val="000000"/>
              </a:solidFill>
            </a:endParaRPr>
          </a:p>
        </p:txBody>
      </p:sp>
      <p:sp>
        <p:nvSpPr>
          <p:cNvPr id="9224" name="Rectangle 8"/>
          <p:cNvSpPr>
            <a:spLocks noChangeArrowheads="1"/>
          </p:cNvSpPr>
          <p:nvPr/>
        </p:nvSpPr>
        <p:spPr bwMode="gray">
          <a:xfrm>
            <a:off x="590551" y="1781175"/>
            <a:ext cx="10968567"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rtl="0" fontAlgn="base">
              <a:spcBef>
                <a:spcPct val="0"/>
              </a:spcBef>
              <a:spcAft>
                <a:spcPct val="0"/>
              </a:spcAft>
              <a:defRPr/>
            </a:pPr>
            <a:endParaRPr kumimoji="1" lang="en-US" sz="2400">
              <a:solidFill>
                <a:srgbClr val="000000"/>
              </a:solidFill>
            </a:endParaRPr>
          </a:p>
        </p:txBody>
      </p:sp>
      <p:sp>
        <p:nvSpPr>
          <p:cNvPr id="1033" name="Rectangle 9"/>
          <p:cNvSpPr>
            <a:spLocks noGrp="1" noChangeArrowheads="1"/>
          </p:cNvSpPr>
          <p:nvPr>
            <p:ph type="title"/>
          </p:nvPr>
        </p:nvSpPr>
        <p:spPr bwMode="auto">
          <a:xfrm>
            <a:off x="1534585" y="214314"/>
            <a:ext cx="10390716" cy="146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4" name="Rectangle 10"/>
          <p:cNvSpPr>
            <a:spLocks noGrp="1" noChangeArrowheads="1"/>
          </p:cNvSpPr>
          <p:nvPr>
            <p:ph type="body" idx="1"/>
          </p:nvPr>
        </p:nvSpPr>
        <p:spPr bwMode="auto">
          <a:xfrm>
            <a:off x="1576917" y="2017713"/>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7" name="Rectangle 11"/>
          <p:cNvSpPr>
            <a:spLocks noGrp="1" noChangeArrowheads="1"/>
          </p:cNvSpPr>
          <p:nvPr>
            <p:ph type="dt" sz="half" idx="2"/>
          </p:nvPr>
        </p:nvSpPr>
        <p:spPr bwMode="auto">
          <a:xfrm>
            <a:off x="1549400" y="6243638"/>
            <a:ext cx="2540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cs typeface="+mn-cs"/>
              </a:defRPr>
            </a:lvl1pPr>
          </a:lstStyle>
          <a:p>
            <a:pPr algn="l" rtl="0" fontAlgn="base">
              <a:spcBef>
                <a:spcPct val="0"/>
              </a:spcBef>
              <a:spcAft>
                <a:spcPct val="0"/>
              </a:spcAft>
              <a:defRPr/>
            </a:pPr>
            <a:endParaRPr lang="en-US">
              <a:solidFill>
                <a:srgbClr val="000000"/>
              </a:solidFill>
            </a:endParaRPr>
          </a:p>
        </p:txBody>
      </p:sp>
      <p:sp>
        <p:nvSpPr>
          <p:cNvPr id="9228" name="Rectangle 12"/>
          <p:cNvSpPr>
            <a:spLocks noGrp="1" noChangeArrowheads="1"/>
          </p:cNvSpPr>
          <p:nvPr>
            <p:ph type="ftr" sz="quarter" idx="3"/>
          </p:nvPr>
        </p:nvSpPr>
        <p:spPr bwMode="auto">
          <a:xfrm>
            <a:off x="4876800" y="6243638"/>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cs typeface="+mn-cs"/>
              </a:defRPr>
            </a:lvl1pPr>
          </a:lstStyle>
          <a:p>
            <a:pPr rtl="0" fontAlgn="base">
              <a:spcBef>
                <a:spcPct val="0"/>
              </a:spcBef>
              <a:spcAft>
                <a:spcPct val="0"/>
              </a:spcAft>
              <a:defRPr/>
            </a:pPr>
            <a:endParaRPr lang="en-US">
              <a:solidFill>
                <a:srgbClr val="000000"/>
              </a:solidFill>
            </a:endParaRPr>
          </a:p>
        </p:txBody>
      </p:sp>
      <p:sp>
        <p:nvSpPr>
          <p:cNvPr id="9229" name="Rectangle 13"/>
          <p:cNvSpPr>
            <a:spLocks noGrp="1" noChangeArrowheads="1"/>
          </p:cNvSpPr>
          <p:nvPr>
            <p:ph type="sldNum" sz="quarter" idx="4"/>
          </p:nvPr>
        </p:nvSpPr>
        <p:spPr bwMode="auto">
          <a:xfrm>
            <a:off x="9389533" y="6243638"/>
            <a:ext cx="2540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cs typeface="Arial" panose="020B0604020202020204" pitchFamily="34" charset="0"/>
              </a:defRPr>
            </a:lvl1pPr>
          </a:lstStyle>
          <a:p>
            <a:pPr rtl="0" fontAlgn="base">
              <a:spcBef>
                <a:spcPct val="0"/>
              </a:spcBef>
              <a:spcAft>
                <a:spcPct val="0"/>
              </a:spcAft>
            </a:pPr>
            <a:fld id="{16EA641C-31BD-440F-9A1C-9CEE25ED5B92}" type="slidenum">
              <a:rPr lang="ar-SA" smtClean="0">
                <a:solidFill>
                  <a:srgbClr val="000000"/>
                </a:solidFill>
              </a:rPr>
              <a:pPr rtl="0" fontAlgn="base">
                <a:spcBef>
                  <a:spcPct val="0"/>
                </a:spcBef>
                <a:spcAft>
                  <a:spcPct val="0"/>
                </a:spcAft>
              </a:pPr>
              <a:t>‹#›</a:t>
            </a:fld>
            <a:endParaRPr lang="en-US" smtClean="0">
              <a:solidFill>
                <a:srgbClr val="000000"/>
              </a:solidFill>
            </a:endParaRPr>
          </a:p>
        </p:txBody>
      </p:sp>
    </p:spTree>
    <p:extLst>
      <p:ext uri="{BB962C8B-B14F-4D97-AF65-F5344CB8AC3E}">
        <p14:creationId xmlns:p14="http://schemas.microsoft.com/office/powerpoint/2010/main" val="2882827092"/>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 id="2147483959" r:id="rId13"/>
    <p:sldLayoutId id="2147483960" r:id="rId14"/>
  </p:sldLayoutIdLst>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cs typeface="Arial" charset="0"/>
        </a:defRPr>
      </a:lvl2pPr>
      <a:lvl3pPr algn="l" rtl="0" eaLnBrk="0" fontAlgn="base" hangingPunct="0">
        <a:spcBef>
          <a:spcPct val="0"/>
        </a:spcBef>
        <a:spcAft>
          <a:spcPct val="0"/>
        </a:spcAft>
        <a:defRPr sz="4400">
          <a:solidFill>
            <a:schemeClr val="tx2"/>
          </a:solidFill>
          <a:latin typeface="Tahoma" pitchFamily="34" charset="0"/>
          <a:cs typeface="Arial" charset="0"/>
        </a:defRPr>
      </a:lvl3pPr>
      <a:lvl4pPr algn="l" rtl="0" eaLnBrk="0" fontAlgn="base" hangingPunct="0">
        <a:spcBef>
          <a:spcPct val="0"/>
        </a:spcBef>
        <a:spcAft>
          <a:spcPct val="0"/>
        </a:spcAft>
        <a:defRPr sz="4400">
          <a:solidFill>
            <a:schemeClr val="tx2"/>
          </a:solidFill>
          <a:latin typeface="Tahoma" pitchFamily="34" charset="0"/>
          <a:cs typeface="Arial" charset="0"/>
        </a:defRPr>
      </a:lvl4pPr>
      <a:lvl5pPr algn="l" rtl="0" eaLnBrk="0" fontAlgn="base" hangingPunct="0">
        <a:spcBef>
          <a:spcPct val="0"/>
        </a:spcBef>
        <a:spcAft>
          <a:spcPct val="0"/>
        </a:spcAft>
        <a:defRPr sz="4400">
          <a:solidFill>
            <a:schemeClr val="tx2"/>
          </a:solidFill>
          <a:latin typeface="Tahoma" pitchFamily="34" charset="0"/>
          <a:cs typeface="Arial" charset="0"/>
        </a:defRPr>
      </a:lvl5pPr>
      <a:lvl6pPr marL="457200" algn="l" rtl="0" fontAlgn="base">
        <a:spcBef>
          <a:spcPct val="0"/>
        </a:spcBef>
        <a:spcAft>
          <a:spcPct val="0"/>
        </a:spcAft>
        <a:defRPr sz="4400">
          <a:solidFill>
            <a:schemeClr val="tx2"/>
          </a:solidFill>
          <a:latin typeface="Tahoma" pitchFamily="34" charset="0"/>
          <a:cs typeface="Arial" charset="0"/>
        </a:defRPr>
      </a:lvl6pPr>
      <a:lvl7pPr marL="914400" algn="l" rtl="0" fontAlgn="base">
        <a:spcBef>
          <a:spcPct val="0"/>
        </a:spcBef>
        <a:spcAft>
          <a:spcPct val="0"/>
        </a:spcAft>
        <a:defRPr sz="4400">
          <a:solidFill>
            <a:schemeClr val="tx2"/>
          </a:solidFill>
          <a:latin typeface="Tahoma" pitchFamily="34" charset="0"/>
          <a:cs typeface="Arial" charset="0"/>
        </a:defRPr>
      </a:lvl7pPr>
      <a:lvl8pPr marL="1371600" algn="l" rtl="0" fontAlgn="base">
        <a:spcBef>
          <a:spcPct val="0"/>
        </a:spcBef>
        <a:spcAft>
          <a:spcPct val="0"/>
        </a:spcAft>
        <a:defRPr sz="4400">
          <a:solidFill>
            <a:schemeClr val="tx2"/>
          </a:solidFill>
          <a:latin typeface="Tahoma" pitchFamily="34" charset="0"/>
          <a:cs typeface="Arial" charset="0"/>
        </a:defRPr>
      </a:lvl8pPr>
      <a:lvl9pPr marL="1828800" algn="l" rtl="0" fontAlgn="base">
        <a:spcBef>
          <a:spcPct val="0"/>
        </a:spcBef>
        <a:spcAft>
          <a:spcPct val="0"/>
        </a:spcAft>
        <a:defRPr sz="4400">
          <a:solidFill>
            <a:schemeClr val="tx2"/>
          </a:solidFill>
          <a:latin typeface="Tahoma" pitchFamily="34" charset="0"/>
          <a:cs typeface="Arial" charset="0"/>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cs typeface="+mn-cs"/>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7B0FC8E-591C-4312-8006-51DB629B1B02}" type="datetimeFigureOut">
              <a:rPr lang="fa-IR" smtClean="0">
                <a:solidFill>
                  <a:prstClr val="black">
                    <a:tint val="75000"/>
                  </a:prstClr>
                </a:solidFill>
              </a:rPr>
              <a:pPr/>
              <a:t>1440/04/25</a:t>
            </a:fld>
            <a:endParaRPr lang="fa-IR" smtClean="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smtClean="0">
              <a:solidFill>
                <a:prstClr val="black">
                  <a:tint val="75000"/>
                </a:prstClr>
              </a:solidFill>
            </a:endParaRP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120A575-D32D-4F39-8C1E-5418BEF4EE76}" type="slidenum">
              <a:rPr lang="fa-IR" smtClean="0">
                <a:solidFill>
                  <a:prstClr val="black">
                    <a:tint val="75000"/>
                  </a:prstClr>
                </a:solidFill>
              </a:rPr>
              <a:pPr/>
              <a:t>‹#›</a:t>
            </a:fld>
            <a:endParaRPr lang="fa-IR" smtClean="0">
              <a:solidFill>
                <a:prstClr val="black">
                  <a:tint val="75000"/>
                </a:prstClr>
              </a:solidFill>
            </a:endParaRPr>
          </a:p>
        </p:txBody>
      </p:sp>
    </p:spTree>
    <p:extLst>
      <p:ext uri="{BB962C8B-B14F-4D97-AF65-F5344CB8AC3E}">
        <p14:creationId xmlns:p14="http://schemas.microsoft.com/office/powerpoint/2010/main" val="1403004842"/>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5.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86.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image" Target="../media/image14.jpeg"/><Relationship Id="rId2" Type="http://schemas.openxmlformats.org/officeDocument/2006/relationships/diagramData" Target="../diagrams/data2.xml"/><Relationship Id="rId1" Type="http://schemas.openxmlformats.org/officeDocument/2006/relationships/slideLayout" Target="../slideLayouts/slideLayout86.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86.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4.jpeg"/><Relationship Id="rId7" Type="http://schemas.openxmlformats.org/officeDocument/2006/relationships/diagramColors" Target="../diagrams/colors4.xml"/><Relationship Id="rId2" Type="http://schemas.openxmlformats.org/officeDocument/2006/relationships/notesSlide" Target="../notesSlides/notesSlide5.xml"/><Relationship Id="rId1" Type="http://schemas.openxmlformats.org/officeDocument/2006/relationships/slideLayout" Target="../slideLayouts/slideLayout86.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4.jpeg"/><Relationship Id="rId7" Type="http://schemas.openxmlformats.org/officeDocument/2006/relationships/diagramColors" Target="../diagrams/colors5.xml"/><Relationship Id="rId2" Type="http://schemas.openxmlformats.org/officeDocument/2006/relationships/notesSlide" Target="../notesSlides/notesSlide6.xml"/><Relationship Id="rId1" Type="http://schemas.openxmlformats.org/officeDocument/2006/relationships/slideLayout" Target="../slideLayouts/slideLayout86.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6.xml"/><Relationship Id="rId1" Type="http://schemas.openxmlformats.org/officeDocument/2006/relationships/themeOverride" Target="../theme/themeOverride1.xml"/><Relationship Id="rId5" Type="http://schemas.openxmlformats.org/officeDocument/2006/relationships/image" Target="../media/image35.pn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6.xml"/><Relationship Id="rId1" Type="http://schemas.openxmlformats.org/officeDocument/2006/relationships/themeOverride" Target="../theme/themeOverride2.xml"/><Relationship Id="rId5" Type="http://schemas.openxmlformats.org/officeDocument/2006/relationships/image" Target="../media/image36.jpe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05.xml"/><Relationship Id="rId4" Type="http://schemas.openxmlformats.org/officeDocument/2006/relationships/image" Target="../media/image1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6.xml"/><Relationship Id="rId1" Type="http://schemas.openxmlformats.org/officeDocument/2006/relationships/themeOverride" Target="../theme/themeOverride3.xml"/><Relationship Id="rId5" Type="http://schemas.openxmlformats.org/officeDocument/2006/relationships/image" Target="../media/image37.jpe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6.xml"/><Relationship Id="rId1" Type="http://schemas.openxmlformats.org/officeDocument/2006/relationships/themeOverride" Target="../theme/themeOverride4.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4.jpeg"/><Relationship Id="rId7" Type="http://schemas.openxmlformats.org/officeDocument/2006/relationships/diagramColors" Target="../diagrams/colors6.xml"/><Relationship Id="rId2" Type="http://schemas.openxmlformats.org/officeDocument/2006/relationships/image" Target="../media/image40.jpg"/><Relationship Id="rId1" Type="http://schemas.openxmlformats.org/officeDocument/2006/relationships/slideLayout" Target="../slideLayouts/slideLayout105.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0.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16.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4.jpeg"/><Relationship Id="rId1" Type="http://schemas.openxmlformats.org/officeDocument/2006/relationships/slideLayout" Target="../slideLayouts/slideLayout86.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14.jpeg"/><Relationship Id="rId1" Type="http://schemas.openxmlformats.org/officeDocument/2006/relationships/slideLayout" Target="../slideLayouts/slideLayout105.xml"/></Relationships>
</file>

<file path=ppt/slides/_rels/slide3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Layout" Target="../diagrams/layout8.xml"/><Relationship Id="rId7" Type="http://schemas.openxmlformats.org/officeDocument/2006/relationships/image" Target="../media/image44.jpeg"/><Relationship Id="rId2" Type="http://schemas.openxmlformats.org/officeDocument/2006/relationships/diagramData" Target="../diagrams/data8.xml"/><Relationship Id="rId1" Type="http://schemas.openxmlformats.org/officeDocument/2006/relationships/slideLayout" Target="../slideLayouts/slideLayout105.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5.jpeg"/><Relationship Id="rId1" Type="http://schemas.openxmlformats.org/officeDocument/2006/relationships/slideLayout" Target="../slideLayouts/slideLayout86.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6.jpeg"/><Relationship Id="rId1" Type="http://schemas.openxmlformats.org/officeDocument/2006/relationships/slideLayout" Target="../slideLayouts/slideLayout75.xml"/><Relationship Id="rId4" Type="http://schemas.openxmlformats.org/officeDocument/2006/relationships/image" Target="../media/image14.jpeg"/></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4.xml"/><Relationship Id="rId4" Type="http://schemas.openxmlformats.org/officeDocument/2006/relationships/image" Target="../media/image14.jpeg"/></Relationships>
</file>

<file path=ppt/slides/_rels/slide3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2.xml"/><Relationship Id="rId1" Type="http://schemas.openxmlformats.org/officeDocument/2006/relationships/slideLayout" Target="../slideLayouts/slideLayout80.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7.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3.xml"/><Relationship Id="rId1" Type="http://schemas.openxmlformats.org/officeDocument/2006/relationships/slideLayout" Target="../slideLayouts/slideLayout80.xml"/><Relationship Id="rId4" Type="http://schemas.openxmlformats.org/officeDocument/2006/relationships/image" Target="../media/image14.jpeg"/></Relationships>
</file>

<file path=ppt/slides/_rels/slide4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eg"/><Relationship Id="rId1" Type="http://schemas.openxmlformats.org/officeDocument/2006/relationships/slideLayout" Target="../slideLayouts/slideLayout75.xml"/><Relationship Id="rId5" Type="http://schemas.openxmlformats.org/officeDocument/2006/relationships/image" Target="../media/image14.jpeg"/><Relationship Id="rId4" Type="http://schemas.openxmlformats.org/officeDocument/2006/relationships/image" Target="../media/image53.jpg"/></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5.xml"/></Relationships>
</file>

<file path=ppt/slides/_rels/slide4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5.xml"/><Relationship Id="rId6" Type="http://schemas.openxmlformats.org/officeDocument/2006/relationships/image" Target="../media/image14.jpeg"/><Relationship Id="rId5" Type="http://schemas.openxmlformats.org/officeDocument/2006/relationships/image" Target="../media/image58.jpeg"/><Relationship Id="rId4" Type="http://schemas.openxmlformats.org/officeDocument/2006/relationships/image" Target="../media/image57.jpeg"/></Relationships>
</file>

<file path=ppt/slides/_rels/slide4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5.xml"/><Relationship Id="rId5" Type="http://schemas.openxmlformats.org/officeDocument/2006/relationships/image" Target="../media/image14.jpeg"/><Relationship Id="rId4" Type="http://schemas.openxmlformats.org/officeDocument/2006/relationships/image" Target="../media/image61.jpeg"/></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75.xml"/><Relationship Id="rId5" Type="http://schemas.openxmlformats.org/officeDocument/2006/relationships/image" Target="../media/image14.jpeg"/><Relationship Id="rId4" Type="http://schemas.openxmlformats.org/officeDocument/2006/relationships/image" Target="../media/image64.jpg"/></Relationships>
</file>

<file path=ppt/slides/_rels/slide4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14.jpeg"/><Relationship Id="rId1" Type="http://schemas.openxmlformats.org/officeDocument/2006/relationships/slideLayout" Target="../slideLayouts/slideLayout75.xml"/><Relationship Id="rId4" Type="http://schemas.openxmlformats.org/officeDocument/2006/relationships/image" Target="../media/image66.png"/></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14.jpeg"/><Relationship Id="rId2" Type="http://schemas.openxmlformats.org/officeDocument/2006/relationships/diagramData" Target="../diagrams/data9.xml"/><Relationship Id="rId1" Type="http://schemas.openxmlformats.org/officeDocument/2006/relationships/slideLayout" Target="../slideLayouts/slideLayout86.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86.xml"/><Relationship Id="rId4" Type="http://schemas.openxmlformats.org/officeDocument/2006/relationships/image" Target="../media/image14.jpeg"/></Relationships>
</file>

<file path=ppt/slides/_rels/slide4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9.xml"/><Relationship Id="rId1" Type="http://schemas.openxmlformats.org/officeDocument/2006/relationships/themeOverride" Target="../theme/themeOverride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9.jpeg"/><Relationship Id="rId2" Type="http://schemas.openxmlformats.org/officeDocument/2006/relationships/diagramData" Target="../diagrams/data1.xml"/><Relationship Id="rId1" Type="http://schemas.openxmlformats.org/officeDocument/2006/relationships/slideLayout" Target="../slideLayouts/slideLayout1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9.jpeg"/><Relationship Id="rId1" Type="http://schemas.openxmlformats.org/officeDocument/2006/relationships/slideLayout" Target="../slideLayouts/slideLayout86.xml"/></Relationships>
</file>

<file path=ppt/slides/_rels/slide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0.jpeg"/><Relationship Id="rId1" Type="http://schemas.openxmlformats.org/officeDocument/2006/relationships/slideLayout" Target="../slideLayouts/slideLayout86.xml"/></Relationships>
</file>

<file path=ppt/slides/_rels/slide5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1.jpeg"/><Relationship Id="rId1" Type="http://schemas.openxmlformats.org/officeDocument/2006/relationships/slideLayout" Target="../slideLayouts/slideLayout86.xml"/></Relationships>
</file>

<file path=ppt/slides/_rels/slide5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72.png"/><Relationship Id="rId1" Type="http://schemas.openxmlformats.org/officeDocument/2006/relationships/slideLayout" Target="../slideLayouts/slideLayout8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5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3.jpeg"/><Relationship Id="rId1" Type="http://schemas.openxmlformats.org/officeDocument/2006/relationships/slideLayout" Target="../slideLayouts/slideLayout54.xml"/></Relationships>
</file>

<file path=ppt/slides/_rels/slide5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4.jpeg"/><Relationship Id="rId1" Type="http://schemas.openxmlformats.org/officeDocument/2006/relationships/slideLayout" Target="../slideLayouts/slideLayout54.xml"/></Relationships>
</file>

<file path=ppt/slides/_rels/slide5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5.jpeg"/><Relationship Id="rId1" Type="http://schemas.openxmlformats.org/officeDocument/2006/relationships/slideLayout" Target="../slideLayouts/slideLayout54.xml"/></Relationships>
</file>

<file path=ppt/slides/_rels/slide5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6.jpeg"/><Relationship Id="rId1" Type="http://schemas.openxmlformats.org/officeDocument/2006/relationships/slideLayout" Target="../slideLayouts/slideLayout54.xml"/></Relationships>
</file>

<file path=ppt/slides/_rels/slide5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1.xml"/></Relationships>
</file>

<file path=ppt/slides/_rels/slide6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6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6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6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6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6.xml"/></Relationships>
</file>

<file path=ppt/slides/_rels/slide6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7.png"/><Relationship Id="rId1" Type="http://schemas.openxmlformats.org/officeDocument/2006/relationships/slideLayout" Target="../slideLayouts/slideLayout54.xml"/></Relationships>
</file>

<file path=ppt/slides/_rels/slide6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chart" Target="../charts/chart1.xml"/><Relationship Id="rId1" Type="http://schemas.openxmlformats.org/officeDocument/2006/relationships/slideLayout" Target="../slideLayouts/slideLayout54.xml"/><Relationship Id="rId4" Type="http://schemas.openxmlformats.org/officeDocument/2006/relationships/image" Target="../media/image14.jpeg"/></Relationships>
</file>

<file path=ppt/slides/_rels/slide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chart" Target="../charts/chart2.xml"/><Relationship Id="rId1" Type="http://schemas.openxmlformats.org/officeDocument/2006/relationships/slideLayout" Target="../slideLayouts/slideLayout54.xml"/><Relationship Id="rId4" Type="http://schemas.openxmlformats.org/officeDocument/2006/relationships/image" Target="../media/image14.jpeg"/></Relationships>
</file>

<file path=ppt/slides/_rels/slide6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1.xml"/></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image" Target="../media/image22.jpeg"/><Relationship Id="rId1" Type="http://schemas.openxmlformats.org/officeDocument/2006/relationships/slideLayout" Target="../slideLayouts/slideLayout116.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5"/>
          <p:cNvSpPr txBox="1">
            <a:spLocks noChangeArrowheads="1"/>
          </p:cNvSpPr>
          <p:nvPr/>
        </p:nvSpPr>
        <p:spPr>
          <a:xfrm>
            <a:off x="1570834" y="1271838"/>
            <a:ext cx="9455150" cy="608013"/>
          </a:xfrm>
          <a:prstGeom prst="rect">
            <a:avLst/>
          </a:prstGeom>
        </p:spPr>
        <p:txBody>
          <a:bodyPr vert="horz" wrap="square" lIns="144000" tIns="72000" rIns="144000" bIns="0" numCol="1" rtlCol="1" anchor="b" anchorCtr="0" compatLnSpc="1">
            <a:prstTxWarp prst="textNoShape">
              <a:avLst/>
            </a:prstTxWarp>
            <a:normAutofit lnSpcReduction="1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altLang="en-US" sz="4000" dirty="0" smtClean="0">
                <a:solidFill>
                  <a:srgbClr val="002060"/>
                </a:solidFill>
                <a:cs typeface="B Titr" panose="00000700000000000000" pitchFamily="2" charset="-78"/>
              </a:rPr>
              <a:t>نظام مدیریت عملکرد کارکنان با رویکرد مربی گری</a:t>
            </a:r>
            <a:endParaRPr lang="en-GB" altLang="en-US" sz="4000" dirty="0">
              <a:solidFill>
                <a:srgbClr val="002060"/>
              </a:solidFill>
              <a:cs typeface="B Titr" panose="00000700000000000000" pitchFamily="2" charset="-78"/>
            </a:endParaRPr>
          </a:p>
        </p:txBody>
      </p:sp>
      <p:sp>
        <p:nvSpPr>
          <p:cNvPr id="3" name="Rectangle 1"/>
          <p:cNvSpPr>
            <a:spLocks noChangeArrowheads="1"/>
          </p:cNvSpPr>
          <p:nvPr/>
        </p:nvSpPr>
        <p:spPr bwMode="auto">
          <a:xfrm>
            <a:off x="2072733" y="1908427"/>
            <a:ext cx="8451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eaLnBrk="0" fontAlgn="base" hangingPunct="0">
              <a:spcBef>
                <a:spcPct val="0"/>
              </a:spcBef>
              <a:spcAft>
                <a:spcPct val="0"/>
              </a:spcAft>
            </a:pPr>
            <a:r>
              <a:rPr lang="en-GB" altLang="en-US" sz="3200" dirty="0" smtClean="0">
                <a:solidFill>
                  <a:srgbClr val="C00000"/>
                </a:solidFill>
              </a:rPr>
              <a:t>E</a:t>
            </a:r>
            <a:r>
              <a:rPr lang="en-GB" altLang="en-US" sz="3200" dirty="0" smtClean="0">
                <a:solidFill>
                  <a:srgbClr val="002060"/>
                </a:solidFill>
              </a:rPr>
              <a:t>mployee </a:t>
            </a:r>
            <a:r>
              <a:rPr lang="en-GB" altLang="en-US" sz="3200" dirty="0" smtClean="0">
                <a:solidFill>
                  <a:srgbClr val="C00000"/>
                </a:solidFill>
              </a:rPr>
              <a:t>P</a:t>
            </a:r>
            <a:r>
              <a:rPr lang="en-GB" altLang="en-US" sz="3200" dirty="0" smtClean="0">
                <a:solidFill>
                  <a:srgbClr val="002060"/>
                </a:solidFill>
              </a:rPr>
              <a:t>erformance </a:t>
            </a:r>
            <a:r>
              <a:rPr lang="en-GB" altLang="en-US" sz="3200" dirty="0" smtClean="0">
                <a:solidFill>
                  <a:srgbClr val="C00000"/>
                </a:solidFill>
              </a:rPr>
              <a:t>M</a:t>
            </a:r>
            <a:r>
              <a:rPr lang="en-GB" altLang="en-US" sz="3200" dirty="0" smtClean="0">
                <a:solidFill>
                  <a:srgbClr val="002060"/>
                </a:solidFill>
              </a:rPr>
              <a:t>anagement</a:t>
            </a:r>
            <a:r>
              <a:rPr lang="en-US" altLang="en-US" sz="3200" dirty="0" smtClean="0">
                <a:solidFill>
                  <a:srgbClr val="002060"/>
                </a:solidFill>
              </a:rPr>
              <a:t> </a:t>
            </a:r>
            <a:r>
              <a:rPr lang="en-US" altLang="en-US" sz="3200" dirty="0" smtClean="0">
                <a:solidFill>
                  <a:srgbClr val="C00000"/>
                </a:solidFill>
              </a:rPr>
              <a:t>S</a:t>
            </a:r>
            <a:r>
              <a:rPr lang="en-US" altLang="en-US" sz="3200" dirty="0" smtClean="0">
                <a:solidFill>
                  <a:srgbClr val="002060"/>
                </a:solidFill>
              </a:rPr>
              <a:t>ystem</a:t>
            </a:r>
            <a:endParaRPr lang="fa-IR" sz="3200" dirty="0">
              <a:solidFill>
                <a:srgbClr val="002060"/>
              </a:solidFill>
            </a:endParaRPr>
          </a:p>
        </p:txBody>
      </p:sp>
      <p:sp>
        <p:nvSpPr>
          <p:cNvPr id="4" name="Rectangle 1"/>
          <p:cNvSpPr>
            <a:spLocks noChangeArrowheads="1"/>
          </p:cNvSpPr>
          <p:nvPr/>
        </p:nvSpPr>
        <p:spPr bwMode="auto">
          <a:xfrm>
            <a:off x="2786872" y="2735267"/>
            <a:ext cx="702307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eaLnBrk="0" fontAlgn="base" hangingPunct="0">
              <a:spcBef>
                <a:spcPct val="0"/>
              </a:spcBef>
              <a:spcAft>
                <a:spcPct val="0"/>
              </a:spcAft>
            </a:pPr>
            <a:r>
              <a:rPr lang="fa-IR" sz="3600" dirty="0" smtClean="0">
                <a:solidFill>
                  <a:schemeClr val="tx1"/>
                </a:solidFill>
                <a:cs typeface="B Titr" panose="00000700000000000000" pitchFamily="2" charset="-78"/>
              </a:rPr>
              <a:t>ارائه کنندگان:</a:t>
            </a:r>
          </a:p>
          <a:p>
            <a:pPr algn="ctr" rtl="0" eaLnBrk="0" fontAlgn="base" hangingPunct="0">
              <a:spcBef>
                <a:spcPct val="0"/>
              </a:spcBef>
              <a:spcAft>
                <a:spcPct val="0"/>
              </a:spcAft>
            </a:pPr>
            <a:r>
              <a:rPr lang="fa-IR" sz="3600" dirty="0" smtClean="0">
                <a:solidFill>
                  <a:srgbClr val="002060"/>
                </a:solidFill>
                <a:cs typeface="B Nazanin" panose="00000400000000000000" pitchFamily="2" charset="-78"/>
              </a:rPr>
              <a:t>طهمورث جوانبخت</a:t>
            </a:r>
          </a:p>
          <a:p>
            <a:pPr algn="ctr" rtl="0" eaLnBrk="0" fontAlgn="base" hangingPunct="0">
              <a:spcBef>
                <a:spcPct val="0"/>
              </a:spcBef>
              <a:spcAft>
                <a:spcPct val="0"/>
              </a:spcAft>
            </a:pPr>
            <a:r>
              <a:rPr lang="fa-IR" sz="3600" dirty="0" smtClean="0">
                <a:solidFill>
                  <a:schemeClr val="tx1"/>
                </a:solidFill>
                <a:cs typeface="B Nazanin" panose="00000400000000000000" pitchFamily="2" charset="-78"/>
              </a:rPr>
              <a:t>مدیر آموزش و توسعه منابع انسانی فولاد مبارکه</a:t>
            </a:r>
          </a:p>
          <a:p>
            <a:pPr algn="ctr" rtl="0" eaLnBrk="0" fontAlgn="base" hangingPunct="0">
              <a:spcBef>
                <a:spcPct val="0"/>
              </a:spcBef>
              <a:spcAft>
                <a:spcPct val="0"/>
              </a:spcAft>
            </a:pPr>
            <a:r>
              <a:rPr lang="fa-IR" sz="3600" dirty="0" smtClean="0">
                <a:solidFill>
                  <a:schemeClr val="tx1"/>
                </a:solidFill>
                <a:cs typeface="B Nazanin" panose="00000400000000000000" pitchFamily="2" charset="-78"/>
              </a:rPr>
              <a:t>ر</a:t>
            </a:r>
            <a:r>
              <a:rPr lang="fa-IR" sz="3600" dirty="0">
                <a:solidFill>
                  <a:schemeClr val="tx1"/>
                </a:solidFill>
                <a:cs typeface="B Nazanin" panose="00000400000000000000" pitchFamily="2" charset="-78"/>
              </a:rPr>
              <a:t>ئ</a:t>
            </a:r>
            <a:r>
              <a:rPr lang="fa-IR" sz="3600" dirty="0" smtClean="0">
                <a:solidFill>
                  <a:schemeClr val="tx1"/>
                </a:solidFill>
                <a:cs typeface="B Nazanin" panose="00000400000000000000" pitchFamily="2" charset="-78"/>
              </a:rPr>
              <a:t>يس </a:t>
            </a:r>
            <a:r>
              <a:rPr lang="fa-IR" sz="3600" dirty="0" smtClean="0">
                <a:solidFill>
                  <a:schemeClr val="tx1"/>
                </a:solidFill>
                <a:cs typeface="B Nazanin" panose="00000400000000000000" pitchFamily="2" charset="-78"/>
              </a:rPr>
              <a:t>هیات مدیره شرکت هولدینگ توکا  فولاد</a:t>
            </a:r>
          </a:p>
          <a:p>
            <a:pPr algn="ctr" rtl="0" eaLnBrk="0" fontAlgn="base" hangingPunct="0">
              <a:spcBef>
                <a:spcPct val="0"/>
              </a:spcBef>
              <a:spcAft>
                <a:spcPct val="0"/>
              </a:spcAft>
            </a:pPr>
            <a:endParaRPr lang="fa-IR" sz="3600" dirty="0" smtClean="0">
              <a:solidFill>
                <a:schemeClr val="tx1"/>
              </a:solidFill>
              <a:cs typeface="B Nazanin" panose="00000400000000000000" pitchFamily="2" charset="-78"/>
            </a:endParaRPr>
          </a:p>
          <a:p>
            <a:pPr algn="ctr" rtl="0" eaLnBrk="0" fontAlgn="base" hangingPunct="0">
              <a:spcBef>
                <a:spcPct val="0"/>
              </a:spcBef>
              <a:spcAft>
                <a:spcPct val="0"/>
              </a:spcAft>
            </a:pPr>
            <a:r>
              <a:rPr lang="fa-IR" sz="3600" dirty="0" smtClean="0">
                <a:solidFill>
                  <a:srgbClr val="002060"/>
                </a:solidFill>
                <a:cs typeface="B Nazanin" panose="00000400000000000000" pitchFamily="2" charset="-78"/>
              </a:rPr>
              <a:t>ابراهیم کاظمی کفرانی</a:t>
            </a:r>
          </a:p>
          <a:p>
            <a:pPr algn="ctr" rtl="0" eaLnBrk="0" fontAlgn="base" hangingPunct="0">
              <a:spcBef>
                <a:spcPct val="0"/>
              </a:spcBef>
              <a:spcAft>
                <a:spcPct val="0"/>
              </a:spcAft>
            </a:pPr>
            <a:r>
              <a:rPr lang="fa-IR" sz="3600" dirty="0" smtClean="0">
                <a:solidFill>
                  <a:schemeClr val="tx1"/>
                </a:solidFill>
                <a:cs typeface="B Nazanin" panose="00000400000000000000" pitchFamily="2" charset="-78"/>
              </a:rPr>
              <a:t>رئیس تحقیقات منابع انسانی فولاد مبارکه</a:t>
            </a:r>
            <a:endParaRPr lang="fa-IR" sz="3600" dirty="0">
              <a:solidFill>
                <a:schemeClr val="tx1"/>
              </a:solidFill>
              <a:cs typeface="B Nazanin" panose="00000400000000000000" pitchFamily="2" charset="-78"/>
            </a:endParaRPr>
          </a:p>
        </p:txBody>
      </p:sp>
      <p:pic>
        <p:nvPicPr>
          <p:cNvPr id="5" name="Picture 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55396" y="320701"/>
            <a:ext cx="2486025" cy="672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22771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095624" y="1000126"/>
            <a:ext cx="6962775" cy="676275"/>
          </a:xfrm>
        </p:spPr>
        <p:txBody>
          <a:bodyPr/>
          <a:lstStyle/>
          <a:p>
            <a:pPr algn="ctr" rtl="1">
              <a:defRPr/>
            </a:pPr>
            <a:r>
              <a:rPr lang="fa-IR" sz="4000" b="1" dirty="0">
                <a:effectLst>
                  <a:outerShdw blurRad="38100" dist="38100" dir="2700000" algn="tl">
                    <a:srgbClr val="000000">
                      <a:alpha val="43137"/>
                    </a:srgbClr>
                  </a:outerShdw>
                </a:effectLst>
                <a:cs typeface="B Titr" pitchFamily="2" charset="-78"/>
              </a:rPr>
              <a:t>با ارزش ترین دارایی </a:t>
            </a:r>
            <a:r>
              <a:rPr lang="fa-IR" sz="4000" b="1" dirty="0" smtClean="0">
                <a:effectLst>
                  <a:outerShdw blurRad="38100" dist="38100" dir="2700000" algn="tl">
                    <a:srgbClr val="000000">
                      <a:alpha val="43137"/>
                    </a:srgbClr>
                  </a:outerShdw>
                </a:effectLst>
                <a:cs typeface="B Titr" pitchFamily="2" charset="-78"/>
              </a:rPr>
              <a:t>سازمان چیست </a:t>
            </a:r>
            <a:r>
              <a:rPr lang="fa-IR" sz="4000" b="1" dirty="0">
                <a:effectLst>
                  <a:outerShdw blurRad="38100" dist="38100" dir="2700000" algn="tl">
                    <a:srgbClr val="000000">
                      <a:alpha val="43137"/>
                    </a:srgbClr>
                  </a:outerShdw>
                </a:effectLst>
                <a:cs typeface="B Titr" pitchFamily="2" charset="-78"/>
              </a:rPr>
              <a:t>؟</a:t>
            </a:r>
          </a:p>
        </p:txBody>
      </p:sp>
      <p:sp>
        <p:nvSpPr>
          <p:cNvPr id="33795" name="Content Placeholder 2"/>
          <p:cNvSpPr>
            <a:spLocks noGrp="1"/>
          </p:cNvSpPr>
          <p:nvPr>
            <p:ph idx="1"/>
          </p:nvPr>
        </p:nvSpPr>
        <p:spPr>
          <a:xfrm>
            <a:off x="1457325" y="1928814"/>
            <a:ext cx="9615488" cy="4625975"/>
          </a:xfrm>
        </p:spPr>
        <p:txBody>
          <a:bodyPr/>
          <a:lstStyle/>
          <a:p>
            <a:pPr algn="r" rtl="1">
              <a:buFont typeface="Wingdings" panose="05000000000000000000" pitchFamily="2" charset="2"/>
              <a:buNone/>
              <a:defRPr/>
            </a:pPr>
            <a:r>
              <a:rPr lang="fa-IR" sz="2800" b="1" u="sng" dirty="0">
                <a:solidFill>
                  <a:srgbClr val="C00000"/>
                </a:solidFill>
                <a:effectLst>
                  <a:outerShdw blurRad="38100" dist="38100" dir="2700000" algn="tl">
                    <a:srgbClr val="000000">
                      <a:alpha val="43137"/>
                    </a:srgbClr>
                  </a:outerShdw>
                </a:effectLst>
                <a:cs typeface="B Nazanin" pitchFamily="2" charset="-78"/>
              </a:rPr>
              <a:t>منابع انسانی </a:t>
            </a:r>
            <a:r>
              <a:rPr lang="fa-IR" sz="2800" b="1" dirty="0">
                <a:effectLst>
                  <a:outerShdw blurRad="38100" dist="38100" dir="2700000" algn="tl">
                    <a:srgbClr val="000000">
                      <a:alpha val="43137"/>
                    </a:srgbClr>
                  </a:outerShdw>
                </a:effectLst>
                <a:cs typeface="B Nazanin" pitchFamily="2" charset="-78"/>
              </a:rPr>
              <a:t>با ارزش ترین دارایی سازمان در مقابل سایر دارایی ها می باشند به خاطر اینکه :</a:t>
            </a:r>
            <a:endParaRPr lang="en-US" sz="2800" b="1" dirty="0">
              <a:effectLst>
                <a:outerShdw blurRad="38100" dist="38100" dir="2700000" algn="tl">
                  <a:srgbClr val="000000">
                    <a:alpha val="43137"/>
                  </a:srgbClr>
                </a:outerShdw>
              </a:effectLst>
              <a:cs typeface="B Nazanin" pitchFamily="2" charset="-78"/>
            </a:endParaRPr>
          </a:p>
          <a:p>
            <a:pPr algn="r" rtl="1">
              <a:defRPr/>
            </a:pPr>
            <a:r>
              <a:rPr lang="fa-IR" sz="2400" dirty="0">
                <a:cs typeface="B Titr" pitchFamily="2" charset="-78"/>
              </a:rPr>
              <a:t>آنها دارای </a:t>
            </a:r>
            <a:r>
              <a:rPr lang="fa-IR" sz="2400" dirty="0">
                <a:solidFill>
                  <a:srgbClr val="C00000"/>
                </a:solidFill>
                <a:cs typeface="B Titr" pitchFamily="2" charset="-78"/>
              </a:rPr>
              <a:t>پتانسیل نامحدود </a:t>
            </a:r>
            <a:r>
              <a:rPr lang="fa-IR" sz="2400" dirty="0">
                <a:cs typeface="B Titr" pitchFamily="2" charset="-78"/>
              </a:rPr>
              <a:t>هستند.</a:t>
            </a:r>
          </a:p>
          <a:p>
            <a:pPr algn="r" rtl="1">
              <a:defRPr/>
            </a:pPr>
            <a:r>
              <a:rPr lang="fa-IR" sz="2400" dirty="0">
                <a:cs typeface="B Titr" pitchFamily="2" charset="-78"/>
              </a:rPr>
              <a:t>آنها می توانند </a:t>
            </a:r>
            <a:r>
              <a:rPr lang="fa-IR" sz="2400" dirty="0">
                <a:solidFill>
                  <a:srgbClr val="C00000"/>
                </a:solidFill>
                <a:cs typeface="B Titr" pitchFamily="2" charset="-78"/>
              </a:rPr>
              <a:t>فکر</a:t>
            </a:r>
            <a:r>
              <a:rPr lang="fa-IR" sz="2400" dirty="0">
                <a:cs typeface="B Titr" pitchFamily="2" charset="-78"/>
              </a:rPr>
              <a:t> کنند.</a:t>
            </a:r>
          </a:p>
          <a:p>
            <a:pPr algn="r" rtl="1">
              <a:defRPr/>
            </a:pPr>
            <a:r>
              <a:rPr lang="fa-IR" sz="2400" dirty="0">
                <a:cs typeface="B Titr" pitchFamily="2" charset="-78"/>
              </a:rPr>
              <a:t>آنها می توانند </a:t>
            </a:r>
            <a:r>
              <a:rPr lang="fa-IR" sz="2400" dirty="0">
                <a:solidFill>
                  <a:srgbClr val="C00000"/>
                </a:solidFill>
                <a:cs typeface="B Titr" pitchFamily="2" charset="-78"/>
              </a:rPr>
              <a:t>یاد</a:t>
            </a:r>
            <a:r>
              <a:rPr lang="fa-IR" sz="2400" dirty="0">
                <a:cs typeface="B Titr" pitchFamily="2" charset="-78"/>
              </a:rPr>
              <a:t> بگیرند.</a:t>
            </a:r>
          </a:p>
          <a:p>
            <a:pPr algn="r" rtl="1">
              <a:defRPr/>
            </a:pPr>
            <a:r>
              <a:rPr lang="fa-IR" sz="2400" dirty="0">
                <a:cs typeface="B Titr" pitchFamily="2" charset="-78"/>
              </a:rPr>
              <a:t>آنها </a:t>
            </a:r>
            <a:r>
              <a:rPr lang="fa-IR" sz="2400" dirty="0">
                <a:solidFill>
                  <a:srgbClr val="C00000"/>
                </a:solidFill>
                <a:cs typeface="B Titr" pitchFamily="2" charset="-78"/>
              </a:rPr>
              <a:t>خلاق</a:t>
            </a:r>
            <a:r>
              <a:rPr lang="fa-IR" sz="2400" dirty="0">
                <a:cs typeface="B Titr" pitchFamily="2" charset="-78"/>
              </a:rPr>
              <a:t> هستند.</a:t>
            </a:r>
          </a:p>
          <a:p>
            <a:pPr algn="r" rtl="1">
              <a:defRPr/>
            </a:pPr>
            <a:r>
              <a:rPr lang="fa-IR" sz="2400" dirty="0">
                <a:cs typeface="B Titr" pitchFamily="2" charset="-78"/>
              </a:rPr>
              <a:t>آنها </a:t>
            </a:r>
            <a:r>
              <a:rPr lang="fa-IR" sz="2400" dirty="0">
                <a:solidFill>
                  <a:srgbClr val="C00000"/>
                </a:solidFill>
                <a:cs typeface="B Titr" pitchFamily="2" charset="-78"/>
              </a:rPr>
              <a:t>می توانند </a:t>
            </a:r>
            <a:r>
              <a:rPr lang="fa-IR" sz="2400" dirty="0">
                <a:cs typeface="B Titr" pitchFamily="2" charset="-78"/>
              </a:rPr>
              <a:t>همه مشکلات را حل کنند.</a:t>
            </a:r>
            <a:endParaRPr lang="en-US" sz="2400" dirty="0">
              <a:cs typeface="B Titr" pitchFamily="2" charset="-78"/>
            </a:endParaRPr>
          </a:p>
          <a:p>
            <a:pPr algn="ctr" rtl="1">
              <a:buFont typeface="Wingdings" panose="05000000000000000000" pitchFamily="2" charset="2"/>
              <a:buNone/>
              <a:defRPr/>
            </a:pPr>
            <a:r>
              <a:rPr lang="fa-IR" b="1" dirty="0" smtClean="0">
                <a:solidFill>
                  <a:schemeClr val="tx2"/>
                </a:solidFill>
                <a:effectLst>
                  <a:outerShdw blurRad="38100" dist="38100" dir="2700000" algn="tl">
                    <a:srgbClr val="000000">
                      <a:alpha val="43137"/>
                    </a:srgbClr>
                  </a:outerShdw>
                </a:effectLst>
                <a:latin typeface="+mj-lt"/>
                <a:ea typeface="+mj-ea"/>
                <a:cs typeface="B Homa" pitchFamily="2" charset="-78"/>
              </a:rPr>
              <a:t>بنابراین این دارایی باید </a:t>
            </a:r>
            <a:r>
              <a:rPr lang="fa-IR" b="1" dirty="0" smtClean="0">
                <a:solidFill>
                  <a:srgbClr val="FF0000"/>
                </a:solidFill>
                <a:effectLst>
                  <a:outerShdw blurRad="38100" dist="38100" dir="2700000" algn="tl">
                    <a:srgbClr val="000000">
                      <a:alpha val="43137"/>
                    </a:srgbClr>
                  </a:outerShdw>
                </a:effectLst>
                <a:latin typeface="+mj-lt"/>
                <a:ea typeface="+mj-ea"/>
                <a:cs typeface="B Homa" pitchFamily="2" charset="-78"/>
              </a:rPr>
              <a:t>ارزشمند</a:t>
            </a:r>
            <a:r>
              <a:rPr lang="fa-IR" b="1" dirty="0" smtClean="0">
                <a:solidFill>
                  <a:schemeClr val="tx2"/>
                </a:solidFill>
                <a:effectLst>
                  <a:outerShdw blurRad="38100" dist="38100" dir="2700000" algn="tl">
                    <a:srgbClr val="000000">
                      <a:alpha val="43137"/>
                    </a:srgbClr>
                  </a:outerShdw>
                </a:effectLst>
                <a:latin typeface="+mj-lt"/>
                <a:ea typeface="+mj-ea"/>
                <a:cs typeface="B Homa" pitchFamily="2" charset="-78"/>
              </a:rPr>
              <a:t> تلقی گردند و با دقت فراوان با آنها رفتار گردد.</a:t>
            </a:r>
            <a:endParaRPr lang="en-US" b="1" dirty="0" smtClean="0">
              <a:solidFill>
                <a:schemeClr val="tx2"/>
              </a:solidFill>
              <a:effectLst>
                <a:outerShdw blurRad="38100" dist="38100" dir="2700000" algn="tl">
                  <a:srgbClr val="000000">
                    <a:alpha val="43137"/>
                  </a:srgbClr>
                </a:outerShdw>
              </a:effectLst>
              <a:latin typeface="+mj-lt"/>
              <a:ea typeface="+mj-ea"/>
              <a:cs typeface="B Homa" pitchFamily="2" charset="-78"/>
            </a:endParaRPr>
          </a:p>
          <a:p>
            <a:pPr>
              <a:defRPr/>
            </a:pPr>
            <a:endParaRPr lang="fa-IR" dirty="0" smtClean="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C97CD3B3-2317-4E6D-B527-1ACC0592F603}" type="slidenum">
              <a:rPr lang="ar-SA">
                <a:solidFill>
                  <a:srgbClr val="000000"/>
                </a:solidFill>
                <a:cs typeface="Arial" panose="020B0604020202020204" pitchFamily="34" charset="0"/>
              </a:rPr>
              <a:pPr eaLnBrk="1" hangingPunct="1"/>
              <a:t>10</a:t>
            </a:fld>
            <a:endParaRPr lang="en-US">
              <a:solidFill>
                <a:srgbClr val="000000"/>
              </a:solidFill>
              <a:cs typeface="Arial" panose="020B0604020202020204" pitchFamily="34" charset="0"/>
            </a:endParaRPr>
          </a:p>
        </p:txBody>
      </p:sp>
      <p:pic>
        <p:nvPicPr>
          <p:cNvPr id="5" name="Picture 4"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95908" y="190702"/>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6322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828800" y="1000126"/>
            <a:ext cx="8650289" cy="676275"/>
          </a:xfrm>
        </p:spPr>
        <p:txBody>
          <a:bodyPr/>
          <a:lstStyle/>
          <a:p>
            <a:pPr algn="ctr">
              <a:defRPr/>
            </a:pPr>
            <a:r>
              <a:rPr lang="fa-IR" sz="4000" b="1" dirty="0" smtClean="0">
                <a:solidFill>
                  <a:srgbClr val="FF0000"/>
                </a:solidFill>
                <a:effectLst>
                  <a:outerShdw blurRad="38100" dist="38100" dir="2700000" algn="tl">
                    <a:srgbClr val="000000">
                      <a:alpha val="43137"/>
                    </a:srgbClr>
                  </a:outerShdw>
                </a:effectLst>
                <a:cs typeface="B Titr" pitchFamily="2" charset="-78"/>
              </a:rPr>
              <a:t>چرا مدیریت عملکرد در شرکت ها موفق نیست؟</a:t>
            </a:r>
            <a:endParaRPr lang="en-US" sz="4000" b="1" dirty="0">
              <a:solidFill>
                <a:srgbClr val="FF0000"/>
              </a:solidFill>
              <a:effectLst>
                <a:outerShdw blurRad="38100" dist="38100" dir="2700000" algn="tl">
                  <a:srgbClr val="000000">
                    <a:alpha val="43137"/>
                  </a:srgbClr>
                </a:outerShdw>
              </a:effectLst>
              <a:cs typeface="B Titr" pitchFamily="2" charset="-78"/>
            </a:endParaRPr>
          </a:p>
        </p:txBody>
      </p:sp>
      <p:sp>
        <p:nvSpPr>
          <p:cNvPr id="31747" name="Content Placeholder 2"/>
          <p:cNvSpPr>
            <a:spLocks noGrp="1"/>
          </p:cNvSpPr>
          <p:nvPr>
            <p:ph idx="1"/>
          </p:nvPr>
        </p:nvSpPr>
        <p:spPr>
          <a:xfrm>
            <a:off x="328613" y="2117732"/>
            <a:ext cx="11044237" cy="4183061"/>
          </a:xfrm>
        </p:spPr>
        <p:txBody>
          <a:bodyPr/>
          <a:lstStyle/>
          <a:p>
            <a:pPr algn="justLow" rtl="1">
              <a:defRPr/>
            </a:pPr>
            <a:r>
              <a:rPr lang="fa-IR" sz="2400" b="1" dirty="0" smtClean="0">
                <a:solidFill>
                  <a:srgbClr val="000099"/>
                </a:solidFill>
                <a:cs typeface="B Nazanin" pitchFamily="2" charset="-78"/>
              </a:rPr>
              <a:t>ناهمگوني </a:t>
            </a:r>
            <a:r>
              <a:rPr lang="fa-IR" sz="2400" b="1" dirty="0">
                <a:solidFill>
                  <a:srgbClr val="000099"/>
                </a:solidFill>
                <a:cs typeface="B Nazanin" pitchFamily="2" charset="-78"/>
              </a:rPr>
              <a:t>فرهنگ کار با توجه به پيوستن </a:t>
            </a:r>
            <a:r>
              <a:rPr lang="fa-IR" sz="2400" b="1" dirty="0" smtClean="0">
                <a:solidFill>
                  <a:srgbClr val="000099"/>
                </a:solidFill>
                <a:cs typeface="B Nazanin" pitchFamily="2" charset="-78"/>
              </a:rPr>
              <a:t>کارکنان جدید (اعتقاد به تحمیلی بودن اعضای تیم کاری و اعتقاد به ناکارآمدی سیستم هایی چون مدیریت عملکرد در فرهنگ ایرانی)</a:t>
            </a:r>
          </a:p>
          <a:p>
            <a:pPr algn="justLow" rtl="1">
              <a:defRPr/>
            </a:pPr>
            <a:r>
              <a:rPr lang="fa-IR" sz="2400" b="1" dirty="0">
                <a:solidFill>
                  <a:srgbClr val="000099"/>
                </a:solidFill>
                <a:cs typeface="B Nazanin" pitchFamily="2" charset="-78"/>
              </a:rPr>
              <a:t>تعداد زیاد </a:t>
            </a:r>
            <a:r>
              <a:rPr lang="fa-IR" sz="2400" b="1" dirty="0" smtClean="0">
                <a:solidFill>
                  <a:srgbClr val="000099"/>
                </a:solidFill>
                <a:cs typeface="B Nazanin" pitchFamily="2" charset="-78"/>
              </a:rPr>
              <a:t>نیروهای تحت سرپرستی </a:t>
            </a:r>
            <a:r>
              <a:rPr lang="fa-IR" sz="2400" b="1" dirty="0">
                <a:solidFill>
                  <a:srgbClr val="000099"/>
                </a:solidFill>
                <a:cs typeface="B Nazanin" pitchFamily="2" charset="-78"/>
              </a:rPr>
              <a:t>و شکایت سرپرستان از </a:t>
            </a:r>
            <a:r>
              <a:rPr lang="fa-IR" sz="2400" b="1" dirty="0" smtClean="0">
                <a:solidFill>
                  <a:srgbClr val="000099"/>
                </a:solidFill>
                <a:cs typeface="B Nazanin" pitchFamily="2" charset="-78"/>
              </a:rPr>
              <a:t>نداشتن </a:t>
            </a:r>
            <a:r>
              <a:rPr lang="fa-IR" sz="2400" b="1" dirty="0">
                <a:solidFill>
                  <a:srgbClr val="000099"/>
                </a:solidFill>
                <a:cs typeface="B Nazanin" pitchFamily="2" charset="-78"/>
              </a:rPr>
              <a:t>وقت کافی برای </a:t>
            </a:r>
            <a:r>
              <a:rPr lang="fa-IR" sz="2400" b="1" dirty="0" smtClean="0">
                <a:solidFill>
                  <a:srgbClr val="000099"/>
                </a:solidFill>
                <a:cs typeface="B Nazanin" pitchFamily="2" charset="-78"/>
              </a:rPr>
              <a:t>مربی گری</a:t>
            </a:r>
            <a:endParaRPr lang="fa-IR" sz="2400" b="1" dirty="0">
              <a:solidFill>
                <a:srgbClr val="000099"/>
              </a:solidFill>
              <a:cs typeface="B Nazanin" pitchFamily="2" charset="-78"/>
            </a:endParaRPr>
          </a:p>
          <a:p>
            <a:pPr algn="justLow" rtl="1">
              <a:defRPr/>
            </a:pPr>
            <a:r>
              <a:rPr lang="fa-IR" sz="2400" b="1" dirty="0" smtClean="0">
                <a:solidFill>
                  <a:srgbClr val="000099"/>
                </a:solidFill>
                <a:cs typeface="B Nazanin" pitchFamily="2" charset="-78"/>
              </a:rPr>
              <a:t>انتظارات </a:t>
            </a:r>
            <a:r>
              <a:rPr lang="fa-IR" sz="2400" b="1" dirty="0">
                <a:solidFill>
                  <a:srgbClr val="000099"/>
                </a:solidFill>
                <a:cs typeface="B Nazanin" pitchFamily="2" charset="-78"/>
              </a:rPr>
              <a:t>و توقعات نسل جديد </a:t>
            </a:r>
            <a:r>
              <a:rPr lang="fa-IR" sz="2400" b="1" dirty="0" smtClean="0">
                <a:solidFill>
                  <a:srgbClr val="000099"/>
                </a:solidFill>
                <a:cs typeface="B Nazanin" pitchFamily="2" charset="-78"/>
              </a:rPr>
              <a:t>کارکنان (</a:t>
            </a:r>
            <a:r>
              <a:rPr lang="fa-IR" sz="2400" b="1" dirty="0">
                <a:solidFill>
                  <a:srgbClr val="000099"/>
                </a:solidFill>
                <a:cs typeface="B Nazanin" pitchFamily="2" charset="-78"/>
              </a:rPr>
              <a:t>ترقي خواهی و افزون </a:t>
            </a:r>
            <a:r>
              <a:rPr lang="fa-IR" sz="2400" b="1" dirty="0" smtClean="0">
                <a:solidFill>
                  <a:srgbClr val="000099"/>
                </a:solidFill>
                <a:cs typeface="B Nazanin" pitchFamily="2" charset="-78"/>
              </a:rPr>
              <a:t>طلبی، </a:t>
            </a:r>
            <a:r>
              <a:rPr lang="fa-IR" sz="2400" b="1" dirty="0">
                <a:solidFill>
                  <a:srgbClr val="000099"/>
                </a:solidFill>
                <a:cs typeface="B Nazanin" pitchFamily="2" charset="-78"/>
              </a:rPr>
              <a:t>احترام </a:t>
            </a:r>
            <a:r>
              <a:rPr lang="fa-IR" sz="2400" b="1" dirty="0" smtClean="0">
                <a:solidFill>
                  <a:srgbClr val="000099"/>
                </a:solidFill>
                <a:cs typeface="B Nazanin" pitchFamily="2" charset="-78"/>
              </a:rPr>
              <a:t>و </a:t>
            </a:r>
            <a:r>
              <a:rPr lang="fa-IR" sz="2400" b="1" dirty="0">
                <a:solidFill>
                  <a:srgbClr val="000099"/>
                </a:solidFill>
                <a:cs typeface="B Nazanin" pitchFamily="2" charset="-78"/>
              </a:rPr>
              <a:t>...</a:t>
            </a:r>
            <a:r>
              <a:rPr lang="fa-IR" sz="2400" b="1" dirty="0" smtClean="0">
                <a:solidFill>
                  <a:srgbClr val="000099"/>
                </a:solidFill>
                <a:cs typeface="B Nazanin" pitchFamily="2" charset="-78"/>
              </a:rPr>
              <a:t>) و عدم درک و برخورد حرفه ای با آن.</a:t>
            </a:r>
          </a:p>
          <a:p>
            <a:pPr algn="justLow" rtl="1">
              <a:buClr>
                <a:srgbClr val="C00000"/>
              </a:buClr>
              <a:defRPr/>
            </a:pPr>
            <a:r>
              <a:rPr lang="fa-IR" sz="2400" b="1" dirty="0" smtClean="0">
                <a:solidFill>
                  <a:srgbClr val="000099"/>
                </a:solidFill>
                <a:cs typeface="B Nazanin" pitchFamily="2" charset="-78"/>
              </a:rPr>
              <a:t> عدم آماده سازی </a:t>
            </a:r>
            <a:r>
              <a:rPr lang="fa-IR" sz="2400" b="1" dirty="0" smtClean="0">
                <a:solidFill>
                  <a:srgbClr val="FF0000"/>
                </a:solidFill>
                <a:cs typeface="B Nazanin" pitchFamily="2" charset="-78"/>
              </a:rPr>
              <a:t>فضای سازمانی</a:t>
            </a:r>
            <a:r>
              <a:rPr lang="fa-IR" sz="2400" b="1" dirty="0" smtClean="0">
                <a:solidFill>
                  <a:srgbClr val="000099"/>
                </a:solidFill>
                <a:cs typeface="B Nazanin" pitchFamily="2" charset="-78"/>
              </a:rPr>
              <a:t>، بعنوان پیش نیاز استقرار مدیریت عملکرد قبل از اجرای </a:t>
            </a:r>
            <a:r>
              <a:rPr lang="fa-IR" sz="2400" b="1" dirty="0">
                <a:solidFill>
                  <a:srgbClr val="000099"/>
                </a:solidFill>
                <a:cs typeface="B Nazanin" pitchFamily="2" charset="-78"/>
              </a:rPr>
              <a:t>سیستم (آماده سازی زمین برای حاصلخیزی) </a:t>
            </a:r>
            <a:endParaRPr lang="fa-IR" sz="2400" b="1" dirty="0" smtClean="0">
              <a:solidFill>
                <a:srgbClr val="000099"/>
              </a:solidFill>
              <a:cs typeface="B Nazanin" pitchFamily="2" charset="-78"/>
            </a:endParaRPr>
          </a:p>
          <a:p>
            <a:pPr algn="justLow" rtl="1">
              <a:defRPr/>
            </a:pPr>
            <a:r>
              <a:rPr lang="fa-IR" sz="2400" b="1" dirty="0" smtClean="0">
                <a:solidFill>
                  <a:srgbClr val="000099"/>
                </a:solidFill>
                <a:cs typeface="B Nazanin" pitchFamily="2" charset="-78"/>
              </a:rPr>
              <a:t>عدم دانش و مهارت حرفه ای مسئولین </a:t>
            </a:r>
            <a:r>
              <a:rPr lang="en-US" sz="2400" b="1" dirty="0" smtClean="0">
                <a:solidFill>
                  <a:srgbClr val="000099"/>
                </a:solidFill>
                <a:cs typeface="B Nazanin" pitchFamily="2" charset="-78"/>
              </a:rPr>
              <a:t>HR</a:t>
            </a:r>
            <a:r>
              <a:rPr lang="fa-IR" sz="2400" b="1" dirty="0" smtClean="0">
                <a:solidFill>
                  <a:srgbClr val="000099"/>
                </a:solidFill>
                <a:cs typeface="B Nazanin" pitchFamily="2" charset="-78"/>
              </a:rPr>
              <a:t> و مدیران خط در حوزه مدیریت عملکرد و مربی گری </a:t>
            </a:r>
          </a:p>
          <a:p>
            <a:pPr algn="justLow" rtl="1">
              <a:defRPr/>
            </a:pPr>
            <a:r>
              <a:rPr lang="fa-IR" sz="2400" b="1" dirty="0" smtClean="0">
                <a:solidFill>
                  <a:srgbClr val="000099"/>
                </a:solidFill>
                <a:cs typeface="B Nazanin" pitchFamily="2" charset="-78"/>
              </a:rPr>
              <a:t>عدم همسویی مدیریت عملکرد کارکنان با استراتژی و اهداف سازمان و همچنین یکپارچگی با سایر نظام های مدیریت منابع انسانی (سیستم های جزیره ای و ...)</a:t>
            </a:r>
            <a:endParaRPr lang="fa-IR" sz="2400" b="1" dirty="0">
              <a:solidFill>
                <a:srgbClr val="000099"/>
              </a:solidFill>
              <a:cs typeface="B Nazanin" pitchFamily="2" charset="-78"/>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153270D5-5AD1-4F8D-BD02-AB6B934485DF}" type="slidenum">
              <a:rPr lang="ar-SA">
                <a:solidFill>
                  <a:srgbClr val="000000"/>
                </a:solidFill>
                <a:cs typeface="Arial" panose="020B0604020202020204" pitchFamily="34" charset="0"/>
              </a:rPr>
              <a:pPr eaLnBrk="1" hangingPunct="1"/>
              <a:t>11</a:t>
            </a:fld>
            <a:endParaRPr lang="en-US">
              <a:solidFill>
                <a:srgbClr val="000000"/>
              </a:solidFill>
              <a:cs typeface="Arial" panose="020B0604020202020204" pitchFamily="34" charset="0"/>
            </a:endParaRPr>
          </a:p>
        </p:txBody>
      </p:sp>
      <p:pic>
        <p:nvPicPr>
          <p:cNvPr id="5" name="Picture 4"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9533" y="16768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15662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828800" y="1000126"/>
            <a:ext cx="8772525" cy="676275"/>
          </a:xfrm>
        </p:spPr>
        <p:txBody>
          <a:bodyPr/>
          <a:lstStyle/>
          <a:p>
            <a:pPr algn="ctr">
              <a:defRPr/>
            </a:pPr>
            <a:r>
              <a:rPr lang="fa-IR" sz="3600" b="1" dirty="0" smtClean="0">
                <a:solidFill>
                  <a:srgbClr val="FF0000"/>
                </a:solidFill>
                <a:effectLst>
                  <a:outerShdw blurRad="38100" dist="38100" dir="2700000" algn="tl">
                    <a:srgbClr val="000000">
                      <a:alpha val="43137"/>
                    </a:srgbClr>
                  </a:outerShdw>
                </a:effectLst>
                <a:cs typeface="B Titr" pitchFamily="2" charset="-78"/>
              </a:rPr>
              <a:t>در فولاد مبارکه </a:t>
            </a:r>
            <a:r>
              <a:rPr lang="fa-IR" sz="3600" b="1" dirty="0">
                <a:solidFill>
                  <a:srgbClr val="FF0000"/>
                </a:solidFill>
                <a:effectLst>
                  <a:outerShdw blurRad="38100" dist="38100" dir="2700000" algn="tl">
                    <a:srgbClr val="000000">
                      <a:alpha val="43137"/>
                    </a:srgbClr>
                  </a:outerShdw>
                </a:effectLst>
                <a:cs typeface="B Titr" pitchFamily="2" charset="-78"/>
              </a:rPr>
              <a:t>چه مشکلی </a:t>
            </a:r>
            <a:r>
              <a:rPr lang="fa-IR" sz="3600" b="1" dirty="0" smtClean="0">
                <a:solidFill>
                  <a:srgbClr val="FF0000"/>
                </a:solidFill>
                <a:effectLst>
                  <a:outerShdw blurRad="38100" dist="38100" dir="2700000" algn="tl">
                    <a:srgbClr val="000000">
                      <a:alpha val="43137"/>
                    </a:srgbClr>
                  </a:outerShdw>
                </a:effectLst>
                <a:cs typeface="B Titr" pitchFamily="2" charset="-78"/>
              </a:rPr>
              <a:t>داشتیم (و یا بعضا داریم) ؟</a:t>
            </a:r>
            <a:endParaRPr lang="en-US" sz="3600" b="1" dirty="0">
              <a:solidFill>
                <a:srgbClr val="FF0000"/>
              </a:solidFill>
              <a:effectLst>
                <a:outerShdw blurRad="38100" dist="38100" dir="2700000" algn="tl">
                  <a:srgbClr val="000000">
                    <a:alpha val="43137"/>
                  </a:srgbClr>
                </a:outerShdw>
              </a:effectLst>
              <a:cs typeface="B Titr" pitchFamily="2" charset="-78"/>
            </a:endParaRPr>
          </a:p>
        </p:txBody>
      </p:sp>
      <p:sp>
        <p:nvSpPr>
          <p:cNvPr id="31747" name="Content Placeholder 2"/>
          <p:cNvSpPr>
            <a:spLocks noGrp="1"/>
          </p:cNvSpPr>
          <p:nvPr>
            <p:ph idx="1"/>
          </p:nvPr>
        </p:nvSpPr>
        <p:spPr>
          <a:xfrm>
            <a:off x="419100" y="1860552"/>
            <a:ext cx="11010900" cy="4611686"/>
          </a:xfrm>
        </p:spPr>
        <p:txBody>
          <a:bodyPr/>
          <a:lstStyle/>
          <a:p>
            <a:pPr algn="r" rtl="1">
              <a:buClr>
                <a:srgbClr val="C00000"/>
              </a:buClr>
            </a:pPr>
            <a:r>
              <a:rPr lang="fa-IR" sz="2400" b="1" dirty="0" smtClean="0">
                <a:solidFill>
                  <a:srgbClr val="000099"/>
                </a:solidFill>
                <a:cs typeface="B Nazanin" panose="00000400000000000000" pitchFamily="2" charset="-78"/>
              </a:rPr>
              <a:t>برخی </a:t>
            </a:r>
            <a:r>
              <a:rPr lang="fa-IR" sz="2400" b="1" dirty="0">
                <a:solidFill>
                  <a:srgbClr val="000099"/>
                </a:solidFill>
                <a:cs typeface="B Nazanin" panose="00000400000000000000" pitchFamily="2" charset="-78"/>
              </a:rPr>
              <a:t>از مدیران و مسئولین با مفاهیم مدیریت عملکرد </a:t>
            </a:r>
            <a:r>
              <a:rPr lang="fa-IR" sz="2400" b="1" dirty="0" smtClean="0">
                <a:solidFill>
                  <a:srgbClr val="000099"/>
                </a:solidFill>
                <a:cs typeface="B Nazanin" panose="00000400000000000000" pitchFamily="2" charset="-78"/>
              </a:rPr>
              <a:t>کارکنان، </a:t>
            </a:r>
            <a:r>
              <a:rPr lang="fa-IR" sz="2400" b="1" dirty="0">
                <a:solidFill>
                  <a:srgbClr val="000099"/>
                </a:solidFill>
                <a:cs typeface="B Nazanin" panose="00000400000000000000" pitchFamily="2" charset="-78"/>
              </a:rPr>
              <a:t>بصورت تخصصی آشنا </a:t>
            </a:r>
            <a:r>
              <a:rPr lang="fa-IR" sz="2400" b="1" dirty="0" smtClean="0">
                <a:solidFill>
                  <a:srgbClr val="000099"/>
                </a:solidFill>
                <a:cs typeface="B Nazanin" panose="00000400000000000000" pitchFamily="2" charset="-78"/>
              </a:rPr>
              <a:t>نبودند.</a:t>
            </a:r>
          </a:p>
          <a:p>
            <a:pPr algn="r" rtl="1">
              <a:buClr>
                <a:srgbClr val="C00000"/>
              </a:buClr>
            </a:pPr>
            <a:r>
              <a:rPr lang="fa-IR" sz="2400" b="1" dirty="0">
                <a:solidFill>
                  <a:srgbClr val="000099"/>
                </a:solidFill>
                <a:cs typeface="B Nazanin" panose="00000400000000000000" pitchFamily="2" charset="-78"/>
              </a:rPr>
              <a:t>اغلب مسئولین خودشان از سوی مافوق (مدیران) ارزیابی نمی شوند</a:t>
            </a:r>
            <a:r>
              <a:rPr lang="fa-IR" sz="2400" b="1" dirty="0" smtClean="0">
                <a:solidFill>
                  <a:srgbClr val="000099"/>
                </a:solidFill>
                <a:cs typeface="B Nazanin" panose="00000400000000000000" pitchFamily="2" charset="-78"/>
              </a:rPr>
              <a:t>.</a:t>
            </a:r>
          </a:p>
          <a:p>
            <a:pPr algn="r" rtl="1">
              <a:buClr>
                <a:srgbClr val="C00000"/>
              </a:buClr>
            </a:pPr>
            <a:r>
              <a:rPr lang="fa-IR" sz="2400" b="1" dirty="0">
                <a:solidFill>
                  <a:srgbClr val="000099"/>
                </a:solidFill>
                <a:cs typeface="B Nazanin" panose="00000400000000000000" pitchFamily="2" charset="-78"/>
              </a:rPr>
              <a:t>عدم آگاهی مسئولین </a:t>
            </a:r>
            <a:r>
              <a:rPr lang="fa-IR" sz="2400" b="1" dirty="0" smtClean="0">
                <a:solidFill>
                  <a:srgbClr val="000099"/>
                </a:solidFill>
                <a:cs typeface="B Nazanin" panose="00000400000000000000" pitchFamily="2" charset="-78"/>
              </a:rPr>
              <a:t>از آثار، فواید </a:t>
            </a:r>
            <a:r>
              <a:rPr lang="fa-IR" sz="2400" b="1" dirty="0">
                <a:solidFill>
                  <a:srgbClr val="000099"/>
                </a:solidFill>
                <a:cs typeface="B Nazanin" panose="00000400000000000000" pitchFamily="2" charset="-78"/>
              </a:rPr>
              <a:t>و نحوه مرتبط کردن نتایج حاصل از فرآیند مدیریت عملکرد کارکنان با فرآیند های مهم مثل انتصاب، ارتقا گروه شغلی، پاداش و ...</a:t>
            </a:r>
          </a:p>
          <a:p>
            <a:pPr algn="r" rtl="1">
              <a:buClr>
                <a:srgbClr val="C00000"/>
              </a:buClr>
            </a:pPr>
            <a:r>
              <a:rPr lang="fa-IR" sz="2400" b="1" dirty="0" smtClean="0">
                <a:solidFill>
                  <a:srgbClr val="000099"/>
                </a:solidFill>
                <a:cs typeface="B Nazanin" panose="00000400000000000000" pitchFamily="2" charset="-78"/>
              </a:rPr>
              <a:t>کارکنان </a:t>
            </a:r>
            <a:r>
              <a:rPr lang="fa-IR" sz="2400" b="1" dirty="0">
                <a:solidFill>
                  <a:srgbClr val="000099"/>
                </a:solidFill>
                <a:cs typeface="B Nazanin" panose="00000400000000000000" pitchFamily="2" charset="-78"/>
              </a:rPr>
              <a:t>از معیارهای ارزیابی بی اطلاع </a:t>
            </a:r>
            <a:r>
              <a:rPr lang="fa-IR" sz="2400" b="1" dirty="0" smtClean="0">
                <a:solidFill>
                  <a:srgbClr val="000099"/>
                </a:solidFill>
                <a:cs typeface="B Nazanin" panose="00000400000000000000" pitchFamily="2" charset="-78"/>
              </a:rPr>
              <a:t>اند، ارزیابی </a:t>
            </a:r>
            <a:r>
              <a:rPr lang="fa-IR" sz="2400" b="1" dirty="0">
                <a:solidFill>
                  <a:srgbClr val="000099"/>
                </a:solidFill>
                <a:cs typeface="B Nazanin" panose="00000400000000000000" pitchFamily="2" charset="-78"/>
              </a:rPr>
              <a:t>ما را قبول ندارند و نمی پذیرند</a:t>
            </a:r>
            <a:r>
              <a:rPr lang="fa-IR" sz="2400" b="1" dirty="0" smtClean="0">
                <a:solidFill>
                  <a:srgbClr val="000099"/>
                </a:solidFill>
                <a:cs typeface="B Nazanin" panose="00000400000000000000" pitchFamily="2" charset="-78"/>
              </a:rPr>
              <a:t>.</a:t>
            </a:r>
            <a:r>
              <a:rPr lang="fa-IR" sz="2400" b="1" dirty="0">
                <a:solidFill>
                  <a:srgbClr val="000099"/>
                </a:solidFill>
                <a:cs typeface="B Nazanin" panose="00000400000000000000" pitchFamily="2" charset="-78"/>
              </a:rPr>
              <a:t> هيچگونه بازخوردي به ارزيابي شونده ارائه نمي شود</a:t>
            </a:r>
            <a:r>
              <a:rPr lang="fa-IR" sz="2400" b="1" dirty="0" smtClean="0">
                <a:solidFill>
                  <a:srgbClr val="000099"/>
                </a:solidFill>
                <a:cs typeface="B Nazanin" panose="00000400000000000000" pitchFamily="2" charset="-78"/>
              </a:rPr>
              <a:t>.</a:t>
            </a:r>
          </a:p>
          <a:p>
            <a:pPr algn="r" rtl="1">
              <a:buClr>
                <a:srgbClr val="C00000"/>
              </a:buClr>
            </a:pPr>
            <a:r>
              <a:rPr lang="fa-IR" sz="2400" b="1" dirty="0">
                <a:solidFill>
                  <a:srgbClr val="000099"/>
                </a:solidFill>
                <a:cs typeface="B Nazanin" panose="00000400000000000000" pitchFamily="2" charset="-78"/>
              </a:rPr>
              <a:t>در ارزیابی عملکرد کارکنان، معیارهای </a:t>
            </a:r>
            <a:r>
              <a:rPr lang="fa-IR" sz="2400" b="1" dirty="0" smtClean="0">
                <a:solidFill>
                  <a:srgbClr val="000099"/>
                </a:solidFill>
                <a:cs typeface="B Nazanin" panose="00000400000000000000" pitchFamily="2" charset="-78"/>
              </a:rPr>
              <a:t>دقیق، جامع و </a:t>
            </a:r>
            <a:r>
              <a:rPr lang="fa-IR" sz="2400" b="1" dirty="0">
                <a:solidFill>
                  <a:srgbClr val="000099"/>
                </a:solidFill>
                <a:cs typeface="B Nazanin" panose="00000400000000000000" pitchFamily="2" charset="-78"/>
              </a:rPr>
              <a:t>قابل دفاع نداریم. (معیارها عمومی و کلی هستند و از استراتژی و برنامه های سازمان سرچشمه نمی گیرند)</a:t>
            </a:r>
          </a:p>
          <a:p>
            <a:pPr algn="r" rtl="1">
              <a:buClr>
                <a:srgbClr val="C00000"/>
              </a:buClr>
            </a:pPr>
            <a:r>
              <a:rPr lang="fa-IR" sz="2400" b="1" dirty="0" smtClean="0">
                <a:solidFill>
                  <a:srgbClr val="000099"/>
                </a:solidFill>
                <a:cs typeface="B Nazanin" panose="00000400000000000000" pitchFamily="2" charset="-78"/>
              </a:rPr>
              <a:t>معیارهای </a:t>
            </a:r>
            <a:r>
              <a:rPr lang="fa-IR" sz="2400" b="1" dirty="0">
                <a:solidFill>
                  <a:srgbClr val="000099"/>
                </a:solidFill>
                <a:cs typeface="B Nazanin" panose="00000400000000000000" pitchFamily="2" charset="-78"/>
              </a:rPr>
              <a:t>ارزیابی برای هر شغل و به اقتضای شرایط خاص آن شغل یا واحد تعریف نشده اند.</a:t>
            </a:r>
          </a:p>
          <a:p>
            <a:pPr algn="r" rtl="1">
              <a:buClr>
                <a:srgbClr val="C00000"/>
              </a:buClr>
            </a:pPr>
            <a:r>
              <a:rPr lang="fa-IR" sz="2400" b="1" dirty="0" smtClean="0">
                <a:solidFill>
                  <a:srgbClr val="000099"/>
                </a:solidFill>
                <a:cs typeface="B Nazanin" panose="00000400000000000000" pitchFamily="2" charset="-78"/>
              </a:rPr>
              <a:t>نظام هاي </a:t>
            </a:r>
            <a:r>
              <a:rPr lang="fa-IR" sz="2400" b="1" dirty="0">
                <a:solidFill>
                  <a:srgbClr val="000099"/>
                </a:solidFill>
                <a:cs typeface="B Nazanin" panose="00000400000000000000" pitchFamily="2" charset="-78"/>
              </a:rPr>
              <a:t>موجود ارزيابي يکپارچه نبوده و بصورت جزيره اي عمل مي شود. </a:t>
            </a:r>
            <a:r>
              <a:rPr lang="fa-IR" sz="2400" b="1" dirty="0" smtClean="0">
                <a:solidFill>
                  <a:srgbClr val="000099"/>
                </a:solidFill>
                <a:cs typeface="B Nazanin" panose="00000400000000000000" pitchFamily="2" charset="-78"/>
              </a:rPr>
              <a:t>(معیارهای سیستم پاداش و جبران خدمات و </a:t>
            </a:r>
            <a:r>
              <a:rPr lang="fa-IR" sz="2400" b="1" dirty="0">
                <a:solidFill>
                  <a:srgbClr val="000099"/>
                </a:solidFill>
                <a:cs typeface="B Nazanin" panose="00000400000000000000" pitchFamily="2" charset="-78"/>
              </a:rPr>
              <a:t>... </a:t>
            </a:r>
            <a:r>
              <a:rPr lang="fa-IR" sz="2400" b="1" dirty="0" smtClean="0">
                <a:solidFill>
                  <a:srgbClr val="000099"/>
                </a:solidFill>
                <a:cs typeface="B Nazanin" panose="00000400000000000000" pitchFamily="2" charset="-78"/>
              </a:rPr>
              <a:t>)</a:t>
            </a:r>
            <a:endParaRPr lang="fa-IR" sz="2400" b="1" dirty="0">
              <a:solidFill>
                <a:srgbClr val="000099"/>
              </a:solidFill>
              <a:cs typeface="B Nazanin" panose="00000400000000000000" pitchFamily="2" charset="-78"/>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153270D5-5AD1-4F8D-BD02-AB6B934485DF}" type="slidenum">
              <a:rPr lang="ar-SA">
                <a:solidFill>
                  <a:srgbClr val="000000"/>
                </a:solidFill>
                <a:cs typeface="Arial" panose="020B0604020202020204" pitchFamily="34" charset="0"/>
              </a:rPr>
              <a:pPr eaLnBrk="1" hangingPunct="1"/>
              <a:t>12</a:t>
            </a:fld>
            <a:endParaRPr lang="en-US" dirty="0">
              <a:solidFill>
                <a:srgbClr val="000000"/>
              </a:solidFill>
              <a:cs typeface="Arial" panose="020B0604020202020204" pitchFamily="34" charset="0"/>
            </a:endParaRPr>
          </a:p>
        </p:txBody>
      </p:sp>
      <p:pic>
        <p:nvPicPr>
          <p:cNvPr id="5" name="Picture 4"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45650" y="159749"/>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73835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Title 1"/>
          <p:cNvSpPr txBox="1">
            <a:spLocks/>
          </p:cNvSpPr>
          <p:nvPr/>
        </p:nvSpPr>
        <p:spPr>
          <a:xfrm>
            <a:off x="1857375" y="928670"/>
            <a:ext cx="8829675" cy="781050"/>
          </a:xfrm>
          <a:prstGeom prst="rect">
            <a:avLst/>
          </a:prstGeom>
        </p:spPr>
        <p:txBody>
          <a:bodyPr anchor="ctr"/>
          <a:lstStyle/>
          <a:p>
            <a:pPr algn="ctr" fontAlgn="base">
              <a:spcBef>
                <a:spcPct val="0"/>
              </a:spcBef>
              <a:spcAft>
                <a:spcPct val="0"/>
              </a:spcAft>
              <a:defRPr/>
            </a:pPr>
            <a:r>
              <a:rPr lang="fa-IR" sz="4400" b="1" dirty="0">
                <a:solidFill>
                  <a:srgbClr val="000099"/>
                </a:solidFill>
                <a:latin typeface="+mj-lt"/>
                <a:ea typeface="+mj-ea"/>
                <a:cs typeface="B Titr" panose="00000700000000000000" pitchFamily="2" charset="-78"/>
              </a:rPr>
              <a:t>لزوم </a:t>
            </a:r>
            <a:r>
              <a:rPr lang="fa-IR" sz="4400" b="1" dirty="0" smtClean="0">
                <a:solidFill>
                  <a:srgbClr val="000099"/>
                </a:solidFill>
                <a:latin typeface="+mj-lt"/>
                <a:ea typeface="+mj-ea"/>
                <a:cs typeface="B Titr" panose="00000700000000000000" pitchFamily="2" charset="-78"/>
              </a:rPr>
              <a:t>بازنگري رویکردها برای حل </a:t>
            </a:r>
            <a:r>
              <a:rPr lang="fa-IR" sz="4400" b="1" dirty="0" smtClean="0">
                <a:solidFill>
                  <a:srgbClr val="FF0000"/>
                </a:solidFill>
                <a:latin typeface="+mj-lt"/>
                <a:ea typeface="+mj-ea"/>
                <a:cs typeface="B Titr" panose="00000700000000000000" pitchFamily="2" charset="-78"/>
              </a:rPr>
              <a:t>مشکل</a:t>
            </a:r>
            <a:endParaRPr lang="en-US" sz="4400" b="1" dirty="0">
              <a:solidFill>
                <a:srgbClr val="FF0000"/>
              </a:solidFill>
              <a:latin typeface="+mj-lt"/>
              <a:ea typeface="+mj-ea"/>
              <a:cs typeface="B Titr" panose="00000700000000000000" pitchFamily="2" charset="-78"/>
            </a:endParaRPr>
          </a:p>
        </p:txBody>
      </p:sp>
      <p:grpSp>
        <p:nvGrpSpPr>
          <p:cNvPr id="24582" name="Group 9"/>
          <p:cNvGrpSpPr>
            <a:grpSpLocks/>
          </p:cNvGrpSpPr>
          <p:nvPr/>
        </p:nvGrpSpPr>
        <p:grpSpPr bwMode="auto">
          <a:xfrm>
            <a:off x="1271589" y="2038350"/>
            <a:ext cx="9591667" cy="4205288"/>
            <a:chOff x="494083" y="4572008"/>
            <a:chExt cx="7291927" cy="1143008"/>
          </a:xfrm>
        </p:grpSpPr>
        <p:sp>
          <p:nvSpPr>
            <p:cNvPr id="7" name="Striped Right Arrow 6"/>
            <p:cNvSpPr/>
            <p:nvPr/>
          </p:nvSpPr>
          <p:spPr>
            <a:xfrm>
              <a:off x="3176964" y="4572008"/>
              <a:ext cx="2096347" cy="1143008"/>
            </a:xfrm>
            <a:prstGeom prst="strip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r>
                <a:rPr lang="fa-IR" sz="3200" b="1" dirty="0">
                  <a:solidFill>
                    <a:srgbClr val="FFFFFF"/>
                  </a:solidFill>
                  <a:cs typeface="B Titr" pitchFamily="2" charset="-78"/>
                </a:rPr>
                <a:t>بازنگري و </a:t>
              </a:r>
              <a:r>
                <a:rPr lang="fa-IR" sz="3200" b="1" dirty="0" smtClean="0">
                  <a:solidFill>
                    <a:srgbClr val="FFFFFF"/>
                  </a:solidFill>
                  <a:cs typeface="B Titr" pitchFamily="2" charset="-78"/>
                </a:rPr>
                <a:t>بهبود</a:t>
              </a:r>
              <a:r>
                <a:rPr lang="en-US" sz="3200" b="1" dirty="0" smtClean="0">
                  <a:solidFill>
                    <a:srgbClr val="FFFFFF"/>
                  </a:solidFill>
                  <a:cs typeface="B Titr" pitchFamily="2" charset="-78"/>
                </a:rPr>
                <a:t> </a:t>
              </a:r>
              <a:r>
                <a:rPr lang="fa-IR" sz="3200" b="1" dirty="0">
                  <a:solidFill>
                    <a:srgbClr val="FFFFFF"/>
                  </a:solidFill>
                  <a:cs typeface="B Titr" pitchFamily="2" charset="-78"/>
                </a:rPr>
                <a:t> </a:t>
              </a:r>
              <a:r>
                <a:rPr lang="fa-IR" sz="3200" b="1" dirty="0" smtClean="0">
                  <a:solidFill>
                    <a:srgbClr val="FFFFFF"/>
                  </a:solidFill>
                  <a:cs typeface="B Titr" pitchFamily="2" charset="-78"/>
                </a:rPr>
                <a:t>رویکرد</a:t>
              </a:r>
              <a:endParaRPr lang="fa-IR" sz="3200" b="1" dirty="0">
                <a:solidFill>
                  <a:srgbClr val="FFFFFF"/>
                </a:solidFill>
                <a:cs typeface="B Titr" pitchFamily="2" charset="-78"/>
              </a:endParaRPr>
            </a:p>
          </p:txBody>
        </p:sp>
        <p:sp>
          <p:nvSpPr>
            <p:cNvPr id="8" name="Round Diagonal Corner Rectangle 7"/>
            <p:cNvSpPr/>
            <p:nvPr/>
          </p:nvSpPr>
          <p:spPr>
            <a:xfrm>
              <a:off x="494083" y="4786323"/>
              <a:ext cx="2506282" cy="785817"/>
            </a:xfrm>
            <a:prstGeom prst="round2Diag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fontAlgn="base">
                <a:spcBef>
                  <a:spcPct val="0"/>
                </a:spcBef>
                <a:spcAft>
                  <a:spcPct val="0"/>
                </a:spcAft>
                <a:defRPr/>
              </a:pPr>
              <a:r>
                <a:rPr lang="fa-IR" sz="3600" b="1" dirty="0">
                  <a:solidFill>
                    <a:srgbClr val="FFFFFF"/>
                  </a:solidFill>
                  <a:cs typeface="B Titr" pitchFamily="2" charset="-78"/>
                </a:rPr>
                <a:t>ارزيابي عملکرد</a:t>
              </a:r>
            </a:p>
            <a:p>
              <a:pPr algn="ctr" rtl="0" fontAlgn="base">
                <a:spcBef>
                  <a:spcPct val="0"/>
                </a:spcBef>
                <a:spcAft>
                  <a:spcPct val="0"/>
                </a:spcAft>
                <a:defRPr/>
              </a:pPr>
              <a:r>
                <a:rPr lang="en-US" sz="3600" b="1" dirty="0" smtClean="0">
                  <a:solidFill>
                    <a:srgbClr val="FFFFFF"/>
                  </a:solidFill>
                  <a:cs typeface="B Titr" pitchFamily="2" charset="-78"/>
                </a:rPr>
                <a:t>MIS</a:t>
              </a:r>
            </a:p>
            <a:p>
              <a:pPr algn="ctr" rtl="0" fontAlgn="base">
                <a:spcBef>
                  <a:spcPct val="0"/>
                </a:spcBef>
                <a:spcAft>
                  <a:spcPct val="0"/>
                </a:spcAft>
                <a:defRPr/>
              </a:pPr>
              <a:r>
                <a:rPr lang="fa-IR" sz="2800" b="1" dirty="0" smtClean="0">
                  <a:solidFill>
                    <a:srgbClr val="FFFF00"/>
                  </a:solidFill>
                  <a:cs typeface="B Titr" pitchFamily="2" charset="-78"/>
                </a:rPr>
                <a:t>چک لیست ارزیابی</a:t>
              </a:r>
              <a:endParaRPr lang="fa-IR" sz="2800" b="1" dirty="0">
                <a:solidFill>
                  <a:srgbClr val="FFFF00"/>
                </a:solidFill>
                <a:cs typeface="B Titr" pitchFamily="2" charset="-78"/>
              </a:endParaRPr>
            </a:p>
          </p:txBody>
        </p:sp>
        <p:sp>
          <p:nvSpPr>
            <p:cNvPr id="9" name="Round Diagonal Corner Rectangle 8"/>
            <p:cNvSpPr/>
            <p:nvPr/>
          </p:nvSpPr>
          <p:spPr>
            <a:xfrm>
              <a:off x="5337209" y="4749836"/>
              <a:ext cx="2448801" cy="785819"/>
            </a:xfrm>
            <a:prstGeom prst="round2Diag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fontAlgn="base">
                <a:spcBef>
                  <a:spcPct val="0"/>
                </a:spcBef>
                <a:spcAft>
                  <a:spcPct val="0"/>
                </a:spcAft>
                <a:defRPr/>
              </a:pPr>
              <a:r>
                <a:rPr lang="fa-IR" sz="3200" b="1" dirty="0">
                  <a:solidFill>
                    <a:srgbClr val="FFFFFF"/>
                  </a:solidFill>
                  <a:cs typeface="B Titr" pitchFamily="2" charset="-78"/>
                </a:rPr>
                <a:t>مديريت عملکرد</a:t>
              </a:r>
            </a:p>
            <a:p>
              <a:pPr algn="ctr" rtl="0" fontAlgn="base">
                <a:spcBef>
                  <a:spcPct val="0"/>
                </a:spcBef>
                <a:spcAft>
                  <a:spcPct val="0"/>
                </a:spcAft>
                <a:defRPr/>
              </a:pPr>
              <a:r>
                <a:rPr lang="en-US" sz="3200" b="1" dirty="0" smtClean="0">
                  <a:solidFill>
                    <a:srgbClr val="FFFFFF"/>
                  </a:solidFill>
                  <a:cs typeface="B Titr" pitchFamily="2" charset="-78"/>
                </a:rPr>
                <a:t>PEM</a:t>
              </a:r>
            </a:p>
            <a:p>
              <a:pPr algn="ctr" rtl="0" fontAlgn="base">
                <a:spcBef>
                  <a:spcPct val="0"/>
                </a:spcBef>
                <a:spcAft>
                  <a:spcPct val="0"/>
                </a:spcAft>
                <a:defRPr/>
              </a:pPr>
              <a:r>
                <a:rPr lang="fa-IR" sz="3200" b="1" dirty="0" smtClean="0">
                  <a:solidFill>
                    <a:srgbClr val="FFFF00"/>
                  </a:solidFill>
                  <a:cs typeface="B Titr" pitchFamily="2" charset="-78"/>
                </a:rPr>
                <a:t>گفتمان مربی گری</a:t>
              </a:r>
            </a:p>
            <a:p>
              <a:pPr algn="ctr" rtl="0" fontAlgn="base">
                <a:spcBef>
                  <a:spcPct val="0"/>
                </a:spcBef>
                <a:spcAft>
                  <a:spcPct val="0"/>
                </a:spcAft>
                <a:defRPr/>
              </a:pPr>
              <a:r>
                <a:rPr lang="fa-IR" sz="3600" b="1" dirty="0" smtClean="0">
                  <a:solidFill>
                    <a:srgbClr val="FFFF00"/>
                  </a:solidFill>
                  <a:cs typeface="B Titr" pitchFamily="2" charset="-78"/>
                </a:rPr>
                <a:t> </a:t>
              </a:r>
              <a:r>
                <a:rPr lang="fa-IR" sz="2800" b="1" dirty="0" smtClean="0">
                  <a:solidFill>
                    <a:srgbClr val="FFFF00"/>
                  </a:solidFill>
                  <a:cs typeface="B Titr" pitchFamily="2" charset="-78"/>
                </a:rPr>
                <a:t>(ایجاد فضای سازمانی)</a:t>
              </a:r>
              <a:endParaRPr lang="fa-IR" sz="2800" b="1" dirty="0">
                <a:solidFill>
                  <a:srgbClr val="FFFF00"/>
                </a:solidFill>
                <a:cs typeface="B Titr" pitchFamily="2" charset="-78"/>
              </a:endParaRPr>
            </a:p>
          </p:txBody>
        </p:sp>
      </p:grpSp>
      <p:pic>
        <p:nvPicPr>
          <p:cNvPr id="11" name="Picture 10"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35332" y="131340"/>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209514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8593" y="814388"/>
            <a:ext cx="8380940" cy="862013"/>
          </a:xfrm>
        </p:spPr>
        <p:txBody>
          <a:bodyPr/>
          <a:lstStyle/>
          <a:p>
            <a:pPr algn="ctr" rtl="1"/>
            <a:r>
              <a:rPr lang="fa-IR" dirty="0" smtClean="0">
                <a:cs typeface="B Titr" panose="00000700000000000000" pitchFamily="2" charset="-78"/>
              </a:rPr>
              <a:t>تفاوت </a:t>
            </a:r>
            <a:r>
              <a:rPr lang="fa-IR" dirty="0" smtClean="0">
                <a:solidFill>
                  <a:srgbClr val="FF0000"/>
                </a:solidFill>
                <a:cs typeface="B Titr" panose="00000700000000000000" pitchFamily="2" charset="-78"/>
              </a:rPr>
              <a:t>مدیریت</a:t>
            </a:r>
            <a:r>
              <a:rPr lang="fa-IR" dirty="0" smtClean="0">
                <a:cs typeface="B Titr" panose="00000700000000000000" pitchFamily="2" charset="-78"/>
              </a:rPr>
              <a:t> عملکرد و </a:t>
            </a:r>
            <a:r>
              <a:rPr lang="fa-IR" dirty="0" smtClean="0">
                <a:solidFill>
                  <a:srgbClr val="FF0000"/>
                </a:solidFill>
                <a:cs typeface="B Titr" panose="00000700000000000000" pitchFamily="2" charset="-78"/>
              </a:rPr>
              <a:t>ارزیابی</a:t>
            </a:r>
            <a:r>
              <a:rPr lang="fa-IR" dirty="0" smtClean="0">
                <a:cs typeface="B Titr" panose="00000700000000000000" pitchFamily="2" charset="-78"/>
              </a:rPr>
              <a:t> عملکرد</a:t>
            </a:r>
            <a:endParaRPr lang="fa-IR" dirty="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140923437"/>
              </p:ext>
            </p:extLst>
          </p:nvPr>
        </p:nvGraphicFramePr>
        <p:xfrm>
          <a:off x="6186488" y="2543190"/>
          <a:ext cx="5614987"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50A307D8-CB76-4C82-9175-B80DA8381E7B}" type="slidenum">
              <a:rPr lang="ar-SA" smtClean="0">
                <a:solidFill>
                  <a:srgbClr val="000000"/>
                </a:solidFill>
              </a:rPr>
              <a:pPr/>
              <a:t>14</a:t>
            </a:fld>
            <a:endParaRPr lang="en-US">
              <a:solidFill>
                <a:srgbClr val="000000"/>
              </a:solidFill>
            </a:endParaRPr>
          </a:p>
        </p:txBody>
      </p:sp>
      <p:graphicFrame>
        <p:nvGraphicFramePr>
          <p:cNvPr id="6" name="Content Placeholder 4"/>
          <p:cNvGraphicFramePr>
            <a:graphicFrameLocks/>
          </p:cNvGraphicFramePr>
          <p:nvPr>
            <p:extLst>
              <p:ext uri="{D42A27DB-BD31-4B8C-83A1-F6EECF244321}">
                <p14:modId xmlns:p14="http://schemas.microsoft.com/office/powerpoint/2010/main" val="1109477294"/>
              </p:ext>
            </p:extLst>
          </p:nvPr>
        </p:nvGraphicFramePr>
        <p:xfrm>
          <a:off x="661982" y="2543190"/>
          <a:ext cx="5453067" cy="4114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extBox 6"/>
          <p:cNvSpPr txBox="1"/>
          <p:nvPr/>
        </p:nvSpPr>
        <p:spPr>
          <a:xfrm>
            <a:off x="2506135" y="2114550"/>
            <a:ext cx="2294465" cy="523220"/>
          </a:xfrm>
          <a:prstGeom prst="rect">
            <a:avLst/>
          </a:prstGeom>
          <a:noFill/>
        </p:spPr>
        <p:txBody>
          <a:bodyPr wrap="square" rtlCol="1">
            <a:spAutoFit/>
          </a:bodyPr>
          <a:lstStyle/>
          <a:p>
            <a:pPr algn="ctr"/>
            <a:r>
              <a:rPr lang="fa-IR" sz="2800" dirty="0" smtClean="0">
                <a:solidFill>
                  <a:schemeClr val="tx2">
                    <a:lumMod val="50000"/>
                  </a:schemeClr>
                </a:solidFill>
                <a:cs typeface="B Titr" pitchFamily="2" charset="-78"/>
              </a:rPr>
              <a:t>ارزیابی عملکرد</a:t>
            </a:r>
          </a:p>
        </p:txBody>
      </p:sp>
      <p:sp>
        <p:nvSpPr>
          <p:cNvPr id="8" name="TextBox 7"/>
          <p:cNvSpPr txBox="1"/>
          <p:nvPr/>
        </p:nvSpPr>
        <p:spPr>
          <a:xfrm>
            <a:off x="7887760" y="2114550"/>
            <a:ext cx="2294465" cy="523220"/>
          </a:xfrm>
          <a:prstGeom prst="rect">
            <a:avLst/>
          </a:prstGeom>
          <a:noFill/>
        </p:spPr>
        <p:txBody>
          <a:bodyPr wrap="square" rtlCol="1">
            <a:spAutoFit/>
          </a:bodyPr>
          <a:lstStyle/>
          <a:p>
            <a:pPr algn="ctr"/>
            <a:r>
              <a:rPr lang="fa-IR" sz="2800" dirty="0" smtClean="0">
                <a:solidFill>
                  <a:schemeClr val="tx2">
                    <a:lumMod val="50000"/>
                  </a:schemeClr>
                </a:solidFill>
                <a:cs typeface="B Titr" pitchFamily="2" charset="-78"/>
              </a:rPr>
              <a:t>مدیریت عملکرد</a:t>
            </a:r>
          </a:p>
        </p:txBody>
      </p:sp>
      <p:pic>
        <p:nvPicPr>
          <p:cNvPr id="9" name="Picture 8" descr="ARM"/>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67358" y="20261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4963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Title 1"/>
          <p:cNvSpPr txBox="1">
            <a:spLocks/>
          </p:cNvSpPr>
          <p:nvPr/>
        </p:nvSpPr>
        <p:spPr>
          <a:xfrm>
            <a:off x="1857375" y="928670"/>
            <a:ext cx="8829675" cy="781050"/>
          </a:xfrm>
          <a:prstGeom prst="rect">
            <a:avLst/>
          </a:prstGeom>
        </p:spPr>
        <p:txBody>
          <a:bodyPr anchor="ctr"/>
          <a:lstStyle/>
          <a:p>
            <a:pPr algn="ctr" fontAlgn="base">
              <a:spcBef>
                <a:spcPct val="0"/>
              </a:spcBef>
              <a:spcAft>
                <a:spcPct val="0"/>
              </a:spcAft>
              <a:defRPr/>
            </a:pPr>
            <a:r>
              <a:rPr lang="fa-IR" sz="4400" b="1" dirty="0" smtClean="0">
                <a:solidFill>
                  <a:srgbClr val="000099"/>
                </a:solidFill>
                <a:latin typeface="+mj-lt"/>
                <a:ea typeface="+mj-ea"/>
                <a:cs typeface="B Titr" panose="00000700000000000000" pitchFamily="2" charset="-78"/>
              </a:rPr>
              <a:t>تعاریف و مفاهیم بنیادین</a:t>
            </a:r>
            <a:endParaRPr lang="en-US" sz="4400" b="1" dirty="0">
              <a:solidFill>
                <a:srgbClr val="FF0000"/>
              </a:solidFill>
              <a:latin typeface="+mj-lt"/>
              <a:ea typeface="+mj-ea"/>
              <a:cs typeface="B Titr" panose="00000700000000000000" pitchFamily="2" charset="-78"/>
            </a:endParaRPr>
          </a:p>
        </p:txBody>
      </p:sp>
      <p:pic>
        <p:nvPicPr>
          <p:cNvPr id="11" name="Picture 10"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8244" y="200645"/>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700463" y="2100254"/>
            <a:ext cx="7458073" cy="3785652"/>
          </a:xfrm>
          <a:prstGeom prst="rect">
            <a:avLst/>
          </a:prstGeom>
          <a:noFill/>
        </p:spPr>
        <p:txBody>
          <a:bodyPr wrap="square" rtlCol="1">
            <a:spAutoFit/>
          </a:bodyPr>
          <a:lstStyle/>
          <a:p>
            <a:pPr lvl="0" algn="justLow"/>
            <a:r>
              <a:rPr lang="fa-IR" sz="2400" b="1" dirty="0" smtClean="0">
                <a:solidFill>
                  <a:srgbClr val="FF0000"/>
                </a:solidFill>
                <a:cs typeface="B Nazanin" panose="00000400000000000000" pitchFamily="2" charset="-78"/>
              </a:rPr>
              <a:t>1- فرآیند مدیریت عملکرد:</a:t>
            </a:r>
            <a:r>
              <a:rPr lang="fa-IR" sz="2400" b="1" dirty="0" smtClean="0">
                <a:solidFill>
                  <a:srgbClr val="000099"/>
                </a:solidFill>
                <a:cs typeface="B Nazanin" panose="00000400000000000000" pitchFamily="2" charset="-78"/>
              </a:rPr>
              <a:t> </a:t>
            </a:r>
            <a:r>
              <a:rPr lang="fa-IR" sz="2400" b="1" dirty="0">
                <a:solidFill>
                  <a:srgbClr val="000099"/>
                </a:solidFill>
                <a:cs typeface="B Nazanin" panose="00000400000000000000" pitchFamily="2" charset="-78"/>
              </a:rPr>
              <a:t>برنامه‌ريزي و هدف گذاري عملکرد كاركنان در ابتداي دوره، تدارک امکانات، اختیارات و آموزش های لازم، بررسي مستمر فعاليت ها، ارائه بازخورد موثر و مربي گري افراد در طول دوره، ارزيابي عملكرد در پايان دوره و ارائه برنامه بهبود و راهنمايي لازم به ايشان جهت بهبود عملکرد</a:t>
            </a:r>
            <a:r>
              <a:rPr lang="fa-IR" sz="2400" b="1" dirty="0" smtClean="0">
                <a:solidFill>
                  <a:srgbClr val="000099"/>
                </a:solidFill>
                <a:cs typeface="B Nazanin" panose="00000400000000000000" pitchFamily="2" charset="-78"/>
              </a:rPr>
              <a:t>.</a:t>
            </a:r>
          </a:p>
          <a:p>
            <a:pPr lvl="0" algn="justLow"/>
            <a:endParaRPr lang="fa-IR" sz="2400" b="1" dirty="0" smtClean="0">
              <a:solidFill>
                <a:srgbClr val="000099"/>
              </a:solidFill>
              <a:cs typeface="B Nazanin" panose="00000400000000000000" pitchFamily="2" charset="-78"/>
            </a:endParaRPr>
          </a:p>
          <a:p>
            <a:pPr algn="justLow"/>
            <a:r>
              <a:rPr lang="fa-IR" sz="2400" b="1" dirty="0" smtClean="0">
                <a:solidFill>
                  <a:srgbClr val="FF0000"/>
                </a:solidFill>
                <a:cs typeface="B Nazanin" panose="00000400000000000000" pitchFamily="2" charset="-78"/>
              </a:rPr>
              <a:t>2- توافق </a:t>
            </a:r>
            <a:r>
              <a:rPr lang="fa-IR" sz="2400" b="1" dirty="0">
                <a:solidFill>
                  <a:srgbClr val="FF0000"/>
                </a:solidFill>
                <a:cs typeface="B Nazanin" panose="00000400000000000000" pitchFamily="2" charset="-78"/>
              </a:rPr>
              <a:t>نامه عملکرد</a:t>
            </a:r>
            <a:r>
              <a:rPr lang="ar-SA" sz="2400" b="1" dirty="0">
                <a:solidFill>
                  <a:srgbClr val="FF0000"/>
                </a:solidFill>
                <a:cs typeface="B Nazanin" panose="00000400000000000000" pitchFamily="2" charset="-78"/>
              </a:rPr>
              <a:t>: </a:t>
            </a:r>
            <a:r>
              <a:rPr lang="fa-IR" sz="2400" b="1" dirty="0">
                <a:solidFill>
                  <a:srgbClr val="000099"/>
                </a:solidFill>
                <a:cs typeface="B Nazanin" panose="00000400000000000000" pitchFamily="2" charset="-78"/>
              </a:rPr>
              <a:t>کلیه مراحل مدیریت عملکرد شامل برنامه ریزی و هدفگذاری، مربی گری، ارزیابی/ بازنگری و تحلیل عملکرد، ارائه بازخورد و برنامه بهبود رسمی با جلب موافقت ارزیابی شونده انجام می شود. </a:t>
            </a:r>
            <a:endParaRPr lang="en-US" sz="2400" b="1" dirty="0">
              <a:solidFill>
                <a:srgbClr val="000099"/>
              </a:solidFill>
              <a:cs typeface="B Nazanin" panose="00000400000000000000" pitchFamily="2" charset="-78"/>
            </a:endParaRPr>
          </a:p>
        </p:txBody>
      </p:sp>
      <p:pic>
        <p:nvPicPr>
          <p:cNvPr id="10" name="Picture 6" descr="C:\Documents and Settings\eze.MSC\My Documents\My Pictures\select photo\52.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 y="2522538"/>
            <a:ext cx="3328988" cy="34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33024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Title 1"/>
          <p:cNvSpPr txBox="1">
            <a:spLocks/>
          </p:cNvSpPr>
          <p:nvPr/>
        </p:nvSpPr>
        <p:spPr>
          <a:xfrm>
            <a:off x="1857375" y="928670"/>
            <a:ext cx="8829675" cy="781050"/>
          </a:xfrm>
          <a:prstGeom prst="rect">
            <a:avLst/>
          </a:prstGeom>
        </p:spPr>
        <p:txBody>
          <a:bodyPr anchor="ctr"/>
          <a:lstStyle/>
          <a:p>
            <a:pPr algn="ctr" fontAlgn="base">
              <a:spcBef>
                <a:spcPct val="0"/>
              </a:spcBef>
              <a:spcAft>
                <a:spcPct val="0"/>
              </a:spcAft>
              <a:defRPr/>
            </a:pPr>
            <a:r>
              <a:rPr lang="fa-IR" sz="4400" b="1" dirty="0" smtClean="0">
                <a:solidFill>
                  <a:srgbClr val="000099"/>
                </a:solidFill>
                <a:latin typeface="+mj-lt"/>
                <a:ea typeface="+mj-ea"/>
                <a:cs typeface="B Titr" panose="00000700000000000000" pitchFamily="2" charset="-78"/>
              </a:rPr>
              <a:t>... </a:t>
            </a:r>
            <a:r>
              <a:rPr lang="fa-IR" sz="4400" b="1" dirty="0">
                <a:solidFill>
                  <a:srgbClr val="000099"/>
                </a:solidFill>
                <a:cs typeface="B Titr" panose="00000700000000000000" pitchFamily="2" charset="-78"/>
              </a:rPr>
              <a:t>تعاریف </a:t>
            </a:r>
            <a:r>
              <a:rPr lang="fa-IR" sz="4400" b="1" dirty="0" smtClean="0">
                <a:solidFill>
                  <a:srgbClr val="000099"/>
                </a:solidFill>
                <a:cs typeface="B Titr" panose="00000700000000000000" pitchFamily="2" charset="-78"/>
              </a:rPr>
              <a:t>و مفاهیم بنیادین</a:t>
            </a:r>
            <a:endParaRPr lang="en-US" sz="4400" b="1" dirty="0">
              <a:solidFill>
                <a:srgbClr val="FF0000"/>
              </a:solidFill>
              <a:cs typeface="B Titr" panose="00000700000000000000" pitchFamily="2" charset="-78"/>
            </a:endParaRPr>
          </a:p>
        </p:txBody>
      </p:sp>
      <p:pic>
        <p:nvPicPr>
          <p:cNvPr id="11" name="Picture 10"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8244" y="200645"/>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372228" y="2085967"/>
            <a:ext cx="4943475" cy="4154984"/>
          </a:xfrm>
          <a:prstGeom prst="rect">
            <a:avLst/>
          </a:prstGeom>
          <a:noFill/>
        </p:spPr>
        <p:txBody>
          <a:bodyPr wrap="square" rtlCol="1">
            <a:spAutoFit/>
          </a:bodyPr>
          <a:lstStyle/>
          <a:p>
            <a:pPr algn="justLow"/>
            <a:r>
              <a:rPr lang="fa-IR" sz="2400" b="1" dirty="0" smtClean="0">
                <a:solidFill>
                  <a:srgbClr val="FF0000"/>
                </a:solidFill>
                <a:cs typeface="B Nazanin" panose="00000400000000000000" pitchFamily="2" charset="-78"/>
              </a:rPr>
              <a:t>2- عملكرد </a:t>
            </a:r>
            <a:r>
              <a:rPr lang="fa-IR" sz="2400" b="1" dirty="0">
                <a:solidFill>
                  <a:srgbClr val="FF0000"/>
                </a:solidFill>
                <a:cs typeface="B Nazanin" panose="00000400000000000000" pitchFamily="2" charset="-78"/>
              </a:rPr>
              <a:t>كاركنان: </a:t>
            </a:r>
            <a:r>
              <a:rPr lang="fa-IR" sz="2400" b="1" dirty="0">
                <a:solidFill>
                  <a:srgbClr val="000099"/>
                </a:solidFill>
                <a:cs typeface="B Nazanin" panose="00000400000000000000" pitchFamily="2" charset="-78"/>
              </a:rPr>
              <a:t>خروجی های واقعی شغل، نتايج قابل اندازه گيري، اهداف محقق شده و بطور کلي آنچه که فرد پس از مدت زمان معين در راستاي انجام وظايف محوله به آن دست مي يابد. بعلاوه انتظارات رفتاری که فرد در ارائه این خروجی ها از خود نشان می دهد</a:t>
            </a:r>
            <a:r>
              <a:rPr lang="fa-IR" sz="2400" b="1" dirty="0" smtClean="0">
                <a:solidFill>
                  <a:srgbClr val="000099"/>
                </a:solidFill>
                <a:cs typeface="B Nazanin" panose="00000400000000000000" pitchFamily="2" charset="-78"/>
              </a:rPr>
              <a:t>.</a:t>
            </a:r>
          </a:p>
          <a:p>
            <a:pPr algn="justLow"/>
            <a:endParaRPr lang="en-US" sz="2400" b="1" dirty="0">
              <a:solidFill>
                <a:srgbClr val="000099"/>
              </a:solidFill>
              <a:cs typeface="B Nazanin" panose="00000400000000000000" pitchFamily="2" charset="-78"/>
            </a:endParaRPr>
          </a:p>
          <a:p>
            <a:pPr algn="justLow"/>
            <a:r>
              <a:rPr lang="fa-IR" sz="2400" b="1" dirty="0" smtClean="0">
                <a:solidFill>
                  <a:srgbClr val="FF0000"/>
                </a:solidFill>
                <a:cs typeface="B Nazanin" panose="00000400000000000000" pitchFamily="2" charset="-78"/>
              </a:rPr>
              <a:t>3- انتظار </a:t>
            </a:r>
            <a:r>
              <a:rPr lang="fa-IR" sz="2400" b="1" dirty="0" smtClean="0">
                <a:solidFill>
                  <a:srgbClr val="FF0000"/>
                </a:solidFill>
                <a:cs typeface="B Nazanin" panose="00000400000000000000" pitchFamily="2" charset="-78"/>
              </a:rPr>
              <a:t>رفتاری: </a:t>
            </a:r>
            <a:r>
              <a:rPr lang="fa-IR" sz="2400" b="1" dirty="0">
                <a:solidFill>
                  <a:srgbClr val="000099"/>
                </a:solidFill>
                <a:cs typeface="B Nazanin" panose="00000400000000000000" pitchFamily="2" charset="-78"/>
              </a:rPr>
              <a:t>به رفتارهای مورد انتظار گفته می شود که داشتن و </a:t>
            </a:r>
            <a:r>
              <a:rPr lang="fa-IR" sz="2400" b="1" dirty="0" smtClean="0">
                <a:solidFill>
                  <a:srgbClr val="000099"/>
                </a:solidFill>
                <a:cs typeface="B Nazanin" panose="00000400000000000000" pitchFamily="2" charset="-78"/>
              </a:rPr>
              <a:t>ابرازآنها </a:t>
            </a:r>
            <a:r>
              <a:rPr lang="fa-IR" sz="2400" b="1" dirty="0">
                <a:solidFill>
                  <a:srgbClr val="000099"/>
                </a:solidFill>
                <a:cs typeface="B Nazanin" panose="00000400000000000000" pitchFamily="2" charset="-78"/>
              </a:rPr>
              <a:t>توسط </a:t>
            </a:r>
            <a:r>
              <a:rPr lang="fa-IR" sz="2400" b="1" dirty="0" smtClean="0">
                <a:solidFill>
                  <a:srgbClr val="000099"/>
                </a:solidFill>
                <a:cs typeface="B Nazanin" panose="00000400000000000000" pitchFamily="2" charset="-78"/>
              </a:rPr>
              <a:t>فرد، </a:t>
            </a:r>
            <a:r>
              <a:rPr lang="fa-IR" sz="2400" b="1" dirty="0">
                <a:solidFill>
                  <a:srgbClr val="000099"/>
                </a:solidFill>
                <a:cs typeface="B Nazanin" panose="00000400000000000000" pitchFamily="2" charset="-78"/>
              </a:rPr>
              <a:t>برای انجام اثربخش وظایف محوله ضرورت دارد</a:t>
            </a:r>
            <a:r>
              <a:rPr lang="fa-IR" sz="2400" b="1" dirty="0" smtClean="0">
                <a:solidFill>
                  <a:srgbClr val="000099"/>
                </a:solidFill>
                <a:cs typeface="B Nazanin" panose="00000400000000000000" pitchFamily="2" charset="-78"/>
              </a:rPr>
              <a:t>.</a:t>
            </a:r>
            <a:endParaRPr lang="en-US" sz="2400" b="1" dirty="0">
              <a:solidFill>
                <a:srgbClr val="000099"/>
              </a:solidFill>
              <a:cs typeface="B Nazanin" panose="000004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00522618"/>
              </p:ext>
            </p:extLst>
          </p:nvPr>
        </p:nvGraphicFramePr>
        <p:xfrm>
          <a:off x="342900" y="1966894"/>
          <a:ext cx="5929313" cy="45339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2903444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Title 1"/>
          <p:cNvSpPr txBox="1">
            <a:spLocks/>
          </p:cNvSpPr>
          <p:nvPr/>
        </p:nvSpPr>
        <p:spPr>
          <a:xfrm>
            <a:off x="1857375" y="928670"/>
            <a:ext cx="8829675" cy="781050"/>
          </a:xfrm>
          <a:prstGeom prst="rect">
            <a:avLst/>
          </a:prstGeom>
        </p:spPr>
        <p:txBody>
          <a:bodyPr anchor="ctr"/>
          <a:lstStyle/>
          <a:p>
            <a:pPr algn="ctr" fontAlgn="base">
              <a:spcBef>
                <a:spcPct val="0"/>
              </a:spcBef>
              <a:spcAft>
                <a:spcPct val="0"/>
              </a:spcAft>
              <a:defRPr/>
            </a:pPr>
            <a:r>
              <a:rPr lang="fa-IR" sz="4400" b="1" dirty="0" smtClean="0">
                <a:solidFill>
                  <a:srgbClr val="000099"/>
                </a:solidFill>
                <a:latin typeface="+mj-lt"/>
                <a:ea typeface="+mj-ea"/>
                <a:cs typeface="B Titr" panose="00000700000000000000" pitchFamily="2" charset="-78"/>
              </a:rPr>
              <a:t>... </a:t>
            </a:r>
            <a:r>
              <a:rPr lang="fa-IR" sz="4400" b="1" dirty="0">
                <a:solidFill>
                  <a:srgbClr val="000099"/>
                </a:solidFill>
                <a:cs typeface="B Titr" panose="00000700000000000000" pitchFamily="2" charset="-78"/>
              </a:rPr>
              <a:t>تعاریف </a:t>
            </a:r>
            <a:r>
              <a:rPr lang="fa-IR" sz="4400" b="1" dirty="0" smtClean="0">
                <a:solidFill>
                  <a:srgbClr val="000099"/>
                </a:solidFill>
                <a:cs typeface="B Titr" panose="00000700000000000000" pitchFamily="2" charset="-78"/>
              </a:rPr>
              <a:t>و مفاهیم بنیادین</a:t>
            </a:r>
            <a:endParaRPr lang="en-US" sz="4400" b="1" dirty="0">
              <a:solidFill>
                <a:srgbClr val="FF0000"/>
              </a:solidFill>
              <a:cs typeface="B Titr" panose="00000700000000000000" pitchFamily="2" charset="-78"/>
            </a:endParaRPr>
          </a:p>
        </p:txBody>
      </p:sp>
      <p:pic>
        <p:nvPicPr>
          <p:cNvPr id="11" name="Picture 10"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8244" y="200645"/>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943475" y="2057386"/>
            <a:ext cx="6443660" cy="4524315"/>
          </a:xfrm>
          <a:prstGeom prst="rect">
            <a:avLst/>
          </a:prstGeom>
          <a:noFill/>
        </p:spPr>
        <p:txBody>
          <a:bodyPr wrap="square" rtlCol="1">
            <a:spAutoFit/>
          </a:bodyPr>
          <a:lstStyle/>
          <a:p>
            <a:pPr lvl="0" algn="justLow"/>
            <a:r>
              <a:rPr lang="fa-IR" sz="2400" b="1" dirty="0" smtClean="0">
                <a:solidFill>
                  <a:srgbClr val="FF0000"/>
                </a:solidFill>
                <a:cs typeface="B Nazanin" panose="00000400000000000000" pitchFamily="2" charset="-78"/>
              </a:rPr>
              <a:t>4- ابعاد </a:t>
            </a:r>
            <a:r>
              <a:rPr lang="fa-IR" sz="2400" b="1" dirty="0">
                <a:solidFill>
                  <a:srgbClr val="FF0000"/>
                </a:solidFill>
                <a:cs typeface="B Nazanin" panose="00000400000000000000" pitchFamily="2" charset="-78"/>
              </a:rPr>
              <a:t>عملکردی: </a:t>
            </a:r>
            <a:r>
              <a:rPr lang="fa-IR" sz="2400" b="1" dirty="0">
                <a:solidFill>
                  <a:srgbClr val="000099"/>
                </a:solidFill>
                <a:cs typeface="B Nazanin" panose="00000400000000000000" pitchFamily="2" charset="-78"/>
              </a:rPr>
              <a:t>به وظایف، پروژه ها و اهدافی اطلاق می شود که در ابتدای هر دوره عملکرد توسط مسئول مستقیم برای فرد تعیین، اولویت بندی، شاخص گذاری و هدف گذاری عملیاتی می شوند. </a:t>
            </a:r>
            <a:endParaRPr lang="fa-IR" sz="2400" b="1" dirty="0" smtClean="0">
              <a:solidFill>
                <a:srgbClr val="000099"/>
              </a:solidFill>
              <a:cs typeface="B Nazanin" panose="00000400000000000000" pitchFamily="2" charset="-78"/>
            </a:endParaRPr>
          </a:p>
          <a:p>
            <a:pPr lvl="0" algn="justLow"/>
            <a:r>
              <a:rPr lang="fa-IR" sz="2400" b="1" dirty="0" smtClean="0">
                <a:solidFill>
                  <a:srgbClr val="000099"/>
                </a:solidFill>
                <a:cs typeface="B Nazanin" panose="00000400000000000000" pitchFamily="2" charset="-78"/>
              </a:rPr>
              <a:t>این </a:t>
            </a:r>
            <a:r>
              <a:rPr lang="fa-IR" sz="2400" b="1" dirty="0">
                <a:solidFill>
                  <a:srgbClr val="000099"/>
                </a:solidFill>
                <a:cs typeface="B Nazanin" panose="00000400000000000000" pitchFamily="2" charset="-78"/>
              </a:rPr>
              <a:t>ابعاد ارتباط مستقیم با اهداف واحد داشته و اساسا از روی اهداف واحد و متناسب با توان، تمایل و دانش و مهارت های فرد تعیین می شود</a:t>
            </a:r>
            <a:r>
              <a:rPr lang="fa-IR" sz="2400" b="1" dirty="0" smtClean="0">
                <a:solidFill>
                  <a:srgbClr val="000099"/>
                </a:solidFill>
                <a:cs typeface="B Nazanin" panose="00000400000000000000" pitchFamily="2" charset="-78"/>
              </a:rPr>
              <a:t>.</a:t>
            </a:r>
          </a:p>
          <a:p>
            <a:pPr lvl="0" algn="justLow"/>
            <a:endParaRPr lang="fa-IR" sz="2400" b="1" dirty="0">
              <a:solidFill>
                <a:srgbClr val="000099"/>
              </a:solidFill>
              <a:cs typeface="B Nazanin" panose="00000400000000000000" pitchFamily="2" charset="-78"/>
            </a:endParaRPr>
          </a:p>
          <a:p>
            <a:pPr algn="justLow"/>
            <a:r>
              <a:rPr lang="fa-IR" sz="2400" b="1" dirty="0">
                <a:solidFill>
                  <a:srgbClr val="FF0000"/>
                </a:solidFill>
                <a:cs typeface="B Nazanin" panose="00000400000000000000" pitchFamily="2" charset="-78"/>
              </a:rPr>
              <a:t>5- شاخص عملکرد : </a:t>
            </a:r>
            <a:r>
              <a:rPr lang="fa-IR" sz="2400" b="1" dirty="0">
                <a:solidFill>
                  <a:srgbClr val="000099"/>
                </a:solidFill>
                <a:cs typeface="B Nazanin" panose="00000400000000000000" pitchFamily="2" charset="-78"/>
              </a:rPr>
              <a:t>هرگونه متر و معیاری که با استفاده از آن ابعاد مختلف خروجی ها و همچنین صحت کار افراد سنجیده می شود و شامل: کميت، کيفيت، هزينه و زمان می باشد</a:t>
            </a:r>
            <a:r>
              <a:rPr lang="fa-IR" sz="2400" b="1" dirty="0" smtClean="0">
                <a:solidFill>
                  <a:srgbClr val="000099"/>
                </a:solidFill>
                <a:cs typeface="B Nazanin" panose="00000400000000000000" pitchFamily="2" charset="-78"/>
              </a:rPr>
              <a:t>.</a:t>
            </a:r>
            <a:endParaRPr lang="en-US" sz="2400" b="1" dirty="0">
              <a:solidFill>
                <a:srgbClr val="000099"/>
              </a:solidFill>
              <a:cs typeface="B Nazanin" panose="00000400000000000000" pitchFamily="2" charset="-78"/>
            </a:endParaRPr>
          </a:p>
        </p:txBody>
      </p:sp>
      <p:graphicFrame>
        <p:nvGraphicFramePr>
          <p:cNvPr id="3" name="Diagram 2"/>
          <p:cNvGraphicFramePr/>
          <p:nvPr>
            <p:extLst>
              <p:ext uri="{D42A27DB-BD31-4B8C-83A1-F6EECF244321}">
                <p14:modId xmlns:p14="http://schemas.microsoft.com/office/powerpoint/2010/main" val="4177198122"/>
              </p:ext>
            </p:extLst>
          </p:nvPr>
        </p:nvGraphicFramePr>
        <p:xfrm>
          <a:off x="974726" y="1873575"/>
          <a:ext cx="3811587" cy="48191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9380303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14" name="Title 1"/>
          <p:cNvSpPr txBox="1">
            <a:spLocks/>
          </p:cNvSpPr>
          <p:nvPr/>
        </p:nvSpPr>
        <p:spPr>
          <a:xfrm>
            <a:off x="1857375" y="928670"/>
            <a:ext cx="8829675" cy="781050"/>
          </a:xfrm>
          <a:prstGeom prst="rect">
            <a:avLst/>
          </a:prstGeom>
        </p:spPr>
        <p:txBody>
          <a:bodyPr anchor="ctr"/>
          <a:lstStyle/>
          <a:p>
            <a:pPr algn="ctr" fontAlgn="base">
              <a:spcBef>
                <a:spcPct val="0"/>
              </a:spcBef>
              <a:spcAft>
                <a:spcPct val="0"/>
              </a:spcAft>
              <a:defRPr/>
            </a:pPr>
            <a:r>
              <a:rPr lang="fa-IR" sz="4400" b="1" dirty="0" smtClean="0">
                <a:solidFill>
                  <a:srgbClr val="000099"/>
                </a:solidFill>
                <a:latin typeface="+mj-lt"/>
                <a:ea typeface="+mj-ea"/>
                <a:cs typeface="B Titr" panose="00000700000000000000" pitchFamily="2" charset="-78"/>
              </a:rPr>
              <a:t>... </a:t>
            </a:r>
            <a:r>
              <a:rPr lang="fa-IR" sz="4400" b="1" dirty="0">
                <a:solidFill>
                  <a:srgbClr val="000099"/>
                </a:solidFill>
                <a:cs typeface="B Titr" panose="00000700000000000000" pitchFamily="2" charset="-78"/>
              </a:rPr>
              <a:t>تعاریف ومفاهیم </a:t>
            </a:r>
            <a:r>
              <a:rPr lang="fa-IR" sz="4400" b="1" dirty="0" smtClean="0">
                <a:solidFill>
                  <a:srgbClr val="000099"/>
                </a:solidFill>
                <a:cs typeface="B Titr" panose="00000700000000000000" pitchFamily="2" charset="-78"/>
              </a:rPr>
              <a:t>بنیادین</a:t>
            </a:r>
            <a:endParaRPr lang="en-US" sz="4400" b="1" dirty="0">
              <a:solidFill>
                <a:srgbClr val="FF0000"/>
              </a:solidFill>
              <a:cs typeface="B Titr" panose="00000700000000000000" pitchFamily="2" charset="-78"/>
            </a:endParaRPr>
          </a:p>
        </p:txBody>
      </p:sp>
      <p:pic>
        <p:nvPicPr>
          <p:cNvPr id="11" name="Picture 10"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02808" y="31689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471863" y="1957379"/>
            <a:ext cx="8015295" cy="4524315"/>
          </a:xfrm>
          <a:prstGeom prst="rect">
            <a:avLst/>
          </a:prstGeom>
          <a:noFill/>
        </p:spPr>
        <p:txBody>
          <a:bodyPr wrap="square" rtlCol="1">
            <a:spAutoFit/>
          </a:bodyPr>
          <a:lstStyle/>
          <a:p>
            <a:pPr algn="justLow"/>
            <a:r>
              <a:rPr lang="fa-IR" sz="2400" b="1" dirty="0" smtClean="0">
                <a:solidFill>
                  <a:srgbClr val="FF0000"/>
                </a:solidFill>
                <a:cs typeface="B Nazanin" panose="00000400000000000000" pitchFamily="2" charset="-78"/>
              </a:rPr>
              <a:t>6- برنامه </a:t>
            </a:r>
            <a:r>
              <a:rPr lang="fa-IR" sz="2400" b="1" dirty="0">
                <a:solidFill>
                  <a:srgbClr val="FF0000"/>
                </a:solidFill>
                <a:cs typeface="B Nazanin" panose="00000400000000000000" pitchFamily="2" charset="-78"/>
              </a:rPr>
              <a:t>ريزي عملکرد: </a:t>
            </a:r>
            <a:r>
              <a:rPr lang="fa-IR" sz="2400" b="1" dirty="0">
                <a:solidFill>
                  <a:srgbClr val="000099"/>
                </a:solidFill>
                <a:cs typeface="B Nazanin" panose="00000400000000000000" pitchFamily="2" charset="-78"/>
              </a:rPr>
              <a:t>عبارت است از تعيين نتايج و خروجي هاي کلیدی بر مبنای اهداف استراتژیک واحد، فرایندهای کاری واحد، پروژه ها و وظایف شغلی، شایستگی های مورد نیاز فرد یا شایستگی هایی که در کارراهه آینده مورد نیاز او خواهد بود، وزن دهی نتایج و خروجی های فوق، تعیین شاخص ارزیابی/ بازنگری با هدف دستيابي به تفاهم و درك مشترك در خصوص انتظار عملکردی و رفتاری مسئول مستقیم</a:t>
            </a:r>
            <a:r>
              <a:rPr lang="fa-IR" sz="2400" b="1" dirty="0" smtClean="0">
                <a:solidFill>
                  <a:srgbClr val="000099"/>
                </a:solidFill>
                <a:cs typeface="B Nazanin" panose="00000400000000000000" pitchFamily="2" charset="-78"/>
              </a:rPr>
              <a:t>.</a:t>
            </a:r>
          </a:p>
          <a:p>
            <a:pPr lvl="0" algn="justLow"/>
            <a:r>
              <a:rPr lang="fa-IR" sz="2400" b="1" dirty="0" smtClean="0">
                <a:solidFill>
                  <a:srgbClr val="FF0000"/>
                </a:solidFill>
                <a:cs typeface="B Nazanin" panose="00000400000000000000" pitchFamily="2" charset="-78"/>
              </a:rPr>
              <a:t>7- </a:t>
            </a:r>
            <a:r>
              <a:rPr lang="fa-IR" sz="2400" b="1" dirty="0">
                <a:solidFill>
                  <a:srgbClr val="FF0000"/>
                </a:solidFill>
                <a:cs typeface="B Nazanin" panose="00000400000000000000" pitchFamily="2" charset="-78"/>
              </a:rPr>
              <a:t>هدف گذاری عملیاتی عملکرد (</a:t>
            </a:r>
            <a:r>
              <a:rPr lang="en-US" sz="2400" b="1" dirty="0">
                <a:solidFill>
                  <a:srgbClr val="FF0000"/>
                </a:solidFill>
                <a:cs typeface="B Nazanin" panose="00000400000000000000" pitchFamily="2" charset="-78"/>
              </a:rPr>
              <a:t>Target Setting</a:t>
            </a:r>
            <a:r>
              <a:rPr lang="fa-IR" sz="2400" b="1" dirty="0">
                <a:solidFill>
                  <a:srgbClr val="FF0000"/>
                </a:solidFill>
                <a:cs typeface="B Nazanin" panose="00000400000000000000" pitchFamily="2" charset="-78"/>
              </a:rPr>
              <a:t>): </a:t>
            </a:r>
            <a:r>
              <a:rPr lang="fa-IR" sz="2400" b="1" dirty="0">
                <a:solidFill>
                  <a:srgbClr val="000099"/>
                </a:solidFill>
                <a:cs typeface="B Nazanin" panose="00000400000000000000" pitchFamily="2" charset="-78"/>
              </a:rPr>
              <a:t>عبارتست از تعیین سطح انتظار برای هر شاخص عملکردی که متناسب با نتایج، خروجی ها، فرآیندها، پروژه ها و وظایف کلیدی شغل استخراج شده است. اهداف تعیین شده در عمل نشان دهنده استاندارد عملکرد فرد می باشد. اهداف باید از قانون </a:t>
            </a:r>
            <a:r>
              <a:rPr lang="en-US" sz="2400" b="1" dirty="0">
                <a:solidFill>
                  <a:srgbClr val="000099"/>
                </a:solidFill>
                <a:cs typeface="B Nazanin" panose="00000400000000000000" pitchFamily="2" charset="-78"/>
              </a:rPr>
              <a:t>SMART</a:t>
            </a:r>
            <a:r>
              <a:rPr lang="fa-IR" sz="2400" b="1" dirty="0">
                <a:solidFill>
                  <a:srgbClr val="000099"/>
                </a:solidFill>
                <a:cs typeface="B Nazanin" panose="00000400000000000000" pitchFamily="2" charset="-78"/>
              </a:rPr>
              <a:t> تبعیت کنند یعنی مشخص، قابل اندازه گیری، قابل دستیابی، مرتبط با اهداف سازمان و دارای چارچوب زمانی باشند. </a:t>
            </a:r>
            <a:endParaRPr lang="en-US" sz="2400" b="1" dirty="0">
              <a:solidFill>
                <a:srgbClr val="000099"/>
              </a:solidFill>
              <a:cs typeface="B Nazanin" panose="00000400000000000000" pitchFamily="2" charset="-78"/>
            </a:endParaRPr>
          </a:p>
        </p:txBody>
      </p:sp>
      <p:pic>
        <p:nvPicPr>
          <p:cNvPr id="5" name="Picture 2" descr="PDCA"/>
          <p:cNvPicPr>
            <a:picLocks noChangeAspect="1" noChangeArrowheads="1"/>
          </p:cNvPicPr>
          <p:nvPr/>
        </p:nvPicPr>
        <p:blipFill>
          <a:blip r:embed="rId5">
            <a:extLst>
              <a:ext uri="{28A0092B-C50C-407E-A947-70E740481C1C}">
                <a14:useLocalDpi xmlns:a14="http://schemas.microsoft.com/office/drawing/2010/main" val="0"/>
              </a:ext>
            </a:extLst>
          </a:blip>
          <a:srcRect l="4906" t="11275" r="1880" b="9802"/>
          <a:stretch>
            <a:fillRect/>
          </a:stretch>
        </p:blipFill>
        <p:spPr bwMode="auto">
          <a:xfrm>
            <a:off x="290238" y="2712105"/>
            <a:ext cx="3181625" cy="2345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811494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14" name="Title 1"/>
          <p:cNvSpPr txBox="1">
            <a:spLocks/>
          </p:cNvSpPr>
          <p:nvPr/>
        </p:nvSpPr>
        <p:spPr>
          <a:xfrm>
            <a:off x="1857375" y="928670"/>
            <a:ext cx="8829675" cy="781050"/>
          </a:xfrm>
          <a:prstGeom prst="rect">
            <a:avLst/>
          </a:prstGeom>
        </p:spPr>
        <p:txBody>
          <a:bodyPr anchor="ctr"/>
          <a:lstStyle/>
          <a:p>
            <a:pPr algn="ctr" fontAlgn="base">
              <a:spcBef>
                <a:spcPct val="0"/>
              </a:spcBef>
              <a:spcAft>
                <a:spcPct val="0"/>
              </a:spcAft>
              <a:defRPr/>
            </a:pPr>
            <a:r>
              <a:rPr lang="fa-IR" sz="4400" b="1" dirty="0" smtClean="0">
                <a:solidFill>
                  <a:srgbClr val="000099"/>
                </a:solidFill>
                <a:latin typeface="+mj-lt"/>
                <a:ea typeface="+mj-ea"/>
                <a:cs typeface="B Titr" panose="00000700000000000000" pitchFamily="2" charset="-78"/>
              </a:rPr>
              <a:t>... </a:t>
            </a:r>
            <a:r>
              <a:rPr lang="fa-IR" sz="4400" b="1" dirty="0">
                <a:solidFill>
                  <a:srgbClr val="000099"/>
                </a:solidFill>
                <a:cs typeface="B Titr" panose="00000700000000000000" pitchFamily="2" charset="-78"/>
              </a:rPr>
              <a:t>تعاریف </a:t>
            </a:r>
            <a:r>
              <a:rPr lang="fa-IR" sz="4400" b="1" dirty="0" smtClean="0">
                <a:solidFill>
                  <a:srgbClr val="000099"/>
                </a:solidFill>
                <a:cs typeface="B Titr" panose="00000700000000000000" pitchFamily="2" charset="-78"/>
              </a:rPr>
              <a:t>و مفاهیم بنیادین</a:t>
            </a:r>
            <a:endParaRPr lang="en-US" sz="4400" b="1" dirty="0">
              <a:solidFill>
                <a:srgbClr val="FF0000"/>
              </a:solidFill>
              <a:cs typeface="B Titr" panose="00000700000000000000" pitchFamily="2" charset="-78"/>
            </a:endParaRPr>
          </a:p>
        </p:txBody>
      </p:sp>
      <p:pic>
        <p:nvPicPr>
          <p:cNvPr id="11" name="Picture 10"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78244" y="200645"/>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243398" y="1957379"/>
            <a:ext cx="7343774" cy="4154984"/>
          </a:xfrm>
          <a:prstGeom prst="rect">
            <a:avLst/>
          </a:prstGeom>
          <a:noFill/>
        </p:spPr>
        <p:txBody>
          <a:bodyPr wrap="square" rtlCol="1">
            <a:spAutoFit/>
          </a:bodyPr>
          <a:lstStyle/>
          <a:p>
            <a:pPr lvl="0" algn="justLow"/>
            <a:r>
              <a:rPr lang="fa-IR" sz="2400" b="1" dirty="0">
                <a:solidFill>
                  <a:srgbClr val="FF0000"/>
                </a:solidFill>
                <a:cs typeface="B Nazanin" panose="00000400000000000000" pitchFamily="2" charset="-78"/>
              </a:rPr>
              <a:t>8- مربي گري عملکرد کارکنان : </a:t>
            </a:r>
            <a:r>
              <a:rPr lang="fa-IR" sz="2400" b="1" dirty="0">
                <a:solidFill>
                  <a:srgbClr val="000099"/>
                </a:solidFill>
                <a:cs typeface="B Nazanin" panose="00000400000000000000" pitchFamily="2" charset="-78"/>
              </a:rPr>
              <a:t>عبارت است از نظارت و بررسي مستمر انجام وظایف شغلی و تحقق اهداف عملكردي و رفتارهاي مورد انتظار از كاركنان، تفویض اختیار و فراهم نمودن فرصت های چالشی، شناسایی استعداد، محول نمودن وظیفه متناسب با استعداد، ثبت وقايع حساس و ارائه بازخورد، شناسایی نیازهای آموزشی و پرورشی و فراهم نمودن فرصت تامین آن نیازها، ایجاد انگیزه و کمک به رفع موانع و مشکلات عملکردي</a:t>
            </a:r>
            <a:r>
              <a:rPr lang="fa-IR" sz="2400" b="1" dirty="0" smtClean="0">
                <a:solidFill>
                  <a:srgbClr val="000099"/>
                </a:solidFill>
                <a:cs typeface="B Nazanin" panose="00000400000000000000" pitchFamily="2" charset="-78"/>
              </a:rPr>
              <a:t>.</a:t>
            </a:r>
          </a:p>
          <a:p>
            <a:pPr lvl="0" algn="justLow"/>
            <a:endParaRPr lang="en-US" sz="2400" b="1" dirty="0">
              <a:solidFill>
                <a:srgbClr val="000099"/>
              </a:solidFill>
              <a:cs typeface="B Nazanin" panose="00000400000000000000" pitchFamily="2" charset="-78"/>
            </a:endParaRPr>
          </a:p>
          <a:p>
            <a:pPr lvl="0" algn="justLow"/>
            <a:r>
              <a:rPr lang="fa-IR" sz="2400" b="1" dirty="0" smtClean="0">
                <a:solidFill>
                  <a:srgbClr val="FF0000"/>
                </a:solidFill>
                <a:cs typeface="B Nazanin" panose="00000400000000000000" pitchFamily="2" charset="-78"/>
              </a:rPr>
              <a:t>9- وقايع </a:t>
            </a:r>
            <a:r>
              <a:rPr lang="fa-IR" sz="2400" b="1" dirty="0">
                <a:solidFill>
                  <a:srgbClr val="FF0000"/>
                </a:solidFill>
                <a:cs typeface="B Nazanin" panose="00000400000000000000" pitchFamily="2" charset="-78"/>
              </a:rPr>
              <a:t>حساس عملکردی: </a:t>
            </a:r>
            <a:r>
              <a:rPr lang="fa-IR" sz="2400" b="1" dirty="0">
                <a:solidFill>
                  <a:srgbClr val="000099"/>
                </a:solidFill>
                <a:cs typeface="B Nazanin" panose="00000400000000000000" pitchFamily="2" charset="-78"/>
              </a:rPr>
              <a:t>به رفتارها و خروجی های مهم افراد در طی دوره عملکرد که واکنش مثبت و یا منفی (اصلاحی) مسئول مستقیم را بر می انگیزد</a:t>
            </a:r>
            <a:r>
              <a:rPr lang="fa-IR" sz="2400" b="1" dirty="0" smtClean="0">
                <a:solidFill>
                  <a:srgbClr val="000099"/>
                </a:solidFill>
                <a:cs typeface="B Nazanin" panose="00000400000000000000" pitchFamily="2" charset="-78"/>
              </a:rPr>
              <a:t>.</a:t>
            </a:r>
            <a:endParaRPr lang="en-US" sz="2400" b="1" dirty="0">
              <a:solidFill>
                <a:srgbClr val="000099"/>
              </a:solidFill>
              <a:cs typeface="B Nazanin" panose="00000400000000000000" pitchFamily="2" charset="-78"/>
            </a:endParaRPr>
          </a:p>
        </p:txBody>
      </p:sp>
      <p:pic>
        <p:nvPicPr>
          <p:cNvPr id="5" name="Picture 2" descr="group%202"/>
          <p:cNvPicPr>
            <a:picLocks noChangeAspect="1" noChangeArrowheads="1"/>
          </p:cNvPicPr>
          <p:nvPr/>
        </p:nvPicPr>
        <p:blipFill>
          <a:blip r:embed="rId5">
            <a:extLst>
              <a:ext uri="{28A0092B-C50C-407E-A947-70E740481C1C}">
                <a14:useLocalDpi xmlns:a14="http://schemas.microsoft.com/office/drawing/2010/main" val="0"/>
              </a:ext>
            </a:extLst>
          </a:blip>
          <a:srcRect r="4347"/>
          <a:stretch>
            <a:fillRect/>
          </a:stretch>
        </p:blipFill>
        <p:spPr bwMode="auto">
          <a:xfrm>
            <a:off x="545523" y="2495703"/>
            <a:ext cx="3657464" cy="287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1348265"/>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asm 12 copy"/>
          <p:cNvPicPr>
            <a:picLocks noChangeAspect="1" noChangeArrowheads="1"/>
          </p:cNvPicPr>
          <p:nvPr/>
        </p:nvPicPr>
        <p:blipFill>
          <a:blip r:embed="rId2">
            <a:clrChange>
              <a:clrFrom>
                <a:srgbClr val="000000"/>
              </a:clrFrom>
              <a:clrTo>
                <a:srgbClr val="000000">
                  <a:alpha val="0"/>
                </a:srgbClr>
              </a:clrTo>
            </a:clrChange>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667553" y="222195"/>
            <a:ext cx="8429625"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rose"/>
          <p:cNvPicPr>
            <a:picLocks noChangeAspect="1" noChangeArrowheads="1"/>
          </p:cNvPicPr>
          <p:nvPr/>
        </p:nvPicPr>
        <p:blipFill>
          <a:blip r:embed="rId3" cstate="print">
            <a:clrChange>
              <a:clrFrom>
                <a:srgbClr val="F8F8F8"/>
              </a:clrFrom>
              <a:clrTo>
                <a:srgbClr val="F8F8F8">
                  <a:alpha val="0"/>
                </a:srgbClr>
              </a:clrTo>
            </a:clrChange>
            <a:extLst>
              <a:ext uri="{28A0092B-C50C-407E-A947-70E740481C1C}">
                <a14:useLocalDpi xmlns:a14="http://schemas.microsoft.com/office/drawing/2010/main" val="0"/>
              </a:ext>
            </a:extLst>
          </a:blip>
          <a:srcRect/>
          <a:stretch>
            <a:fillRect/>
          </a:stretch>
        </p:blipFill>
        <p:spPr bwMode="auto">
          <a:xfrm rot="11960976">
            <a:off x="5166370" y="4548066"/>
            <a:ext cx="1431990" cy="1217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5055" y="5662874"/>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208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14" name="Title 1"/>
          <p:cNvSpPr txBox="1">
            <a:spLocks/>
          </p:cNvSpPr>
          <p:nvPr/>
        </p:nvSpPr>
        <p:spPr>
          <a:xfrm>
            <a:off x="1857375" y="928670"/>
            <a:ext cx="8829675" cy="781050"/>
          </a:xfrm>
          <a:prstGeom prst="rect">
            <a:avLst/>
          </a:prstGeom>
        </p:spPr>
        <p:txBody>
          <a:bodyPr anchor="ctr"/>
          <a:lstStyle/>
          <a:p>
            <a:pPr algn="ctr" fontAlgn="base">
              <a:spcBef>
                <a:spcPct val="0"/>
              </a:spcBef>
              <a:spcAft>
                <a:spcPct val="0"/>
              </a:spcAft>
              <a:defRPr/>
            </a:pPr>
            <a:r>
              <a:rPr lang="fa-IR" sz="4400" b="1" dirty="0">
                <a:solidFill>
                  <a:srgbClr val="000099"/>
                </a:solidFill>
                <a:cs typeface="B Titr" panose="00000700000000000000" pitchFamily="2" charset="-78"/>
              </a:rPr>
              <a:t>... تعاریف و مفاهیم بنیادین</a:t>
            </a:r>
            <a:endParaRPr lang="en-US" sz="4400" b="1" dirty="0">
              <a:solidFill>
                <a:srgbClr val="FF0000"/>
              </a:solidFill>
              <a:cs typeface="B Titr" panose="00000700000000000000" pitchFamily="2" charset="-78"/>
            </a:endParaRPr>
          </a:p>
        </p:txBody>
      </p:sp>
      <p:pic>
        <p:nvPicPr>
          <p:cNvPr id="11" name="Picture 10"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78244" y="200645"/>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371850" y="1857363"/>
            <a:ext cx="8101012" cy="4893647"/>
          </a:xfrm>
          <a:prstGeom prst="rect">
            <a:avLst/>
          </a:prstGeom>
          <a:noFill/>
        </p:spPr>
        <p:txBody>
          <a:bodyPr wrap="square" rtlCol="1">
            <a:spAutoFit/>
          </a:bodyPr>
          <a:lstStyle/>
          <a:p>
            <a:pPr algn="justLow"/>
            <a:r>
              <a:rPr lang="fa-IR" sz="2400" b="1" dirty="0" smtClean="0">
                <a:solidFill>
                  <a:srgbClr val="FF0000"/>
                </a:solidFill>
                <a:cs typeface="B Nazanin" panose="00000400000000000000" pitchFamily="2" charset="-78"/>
              </a:rPr>
              <a:t>10- دوره </a:t>
            </a:r>
            <a:r>
              <a:rPr lang="fa-IR" sz="2400" b="1" dirty="0">
                <a:solidFill>
                  <a:srgbClr val="FF0000"/>
                </a:solidFill>
                <a:cs typeface="B Nazanin" panose="00000400000000000000" pitchFamily="2" charset="-78"/>
              </a:rPr>
              <a:t>مدیریت عملکرد : </a:t>
            </a:r>
            <a:r>
              <a:rPr lang="fa-IR" sz="2400" b="1" dirty="0">
                <a:solidFill>
                  <a:srgbClr val="000099"/>
                </a:solidFill>
                <a:cs typeface="B Nazanin" panose="00000400000000000000" pitchFamily="2" charset="-78"/>
              </a:rPr>
              <a:t>به فاصله زمانی بین برنامه ریزی عملکرد و ارزیابی/ بازنگری عملکرد آخر دوره اطلاق می شود. تشخیص و تعریف دوره برای عملکرد افراد به سیکل زمانی مورد نیاز برای اتمام یک وظیفه بستگی دارد و در عمل تعریف دوره، با هماهنگی مسئول مستقیم و ارزیاب شونده (کارمند) انجام می شود. دوره عملکرد در بازه های یکساله برای عملکرد طول سال و همچنین بازه های شش ماهه، سه ماهه و ماهانه قابل تعریف است. گزارش گیری سازمانی مدیریت عملکرد در کل شرکت در بازه های رسمی تعریف شده از طرف کارگروه مدیریت عملکرد انجام می شود</a:t>
            </a:r>
            <a:r>
              <a:rPr lang="fa-IR" sz="2400" b="1" dirty="0" smtClean="0">
                <a:solidFill>
                  <a:srgbClr val="000099"/>
                </a:solidFill>
                <a:cs typeface="B Nazanin" panose="00000400000000000000" pitchFamily="2" charset="-78"/>
              </a:rPr>
              <a:t>.</a:t>
            </a:r>
          </a:p>
          <a:p>
            <a:pPr lvl="0"/>
            <a:r>
              <a:rPr lang="fa-IR" sz="2400" b="1" dirty="0" smtClean="0">
                <a:solidFill>
                  <a:srgbClr val="FF0000"/>
                </a:solidFill>
                <a:cs typeface="B Nazanin" panose="00000400000000000000" pitchFamily="2" charset="-78"/>
              </a:rPr>
              <a:t>11- ارزيابي</a:t>
            </a:r>
            <a:r>
              <a:rPr lang="fa-IR" sz="2400" b="1" dirty="0">
                <a:solidFill>
                  <a:srgbClr val="FF0000"/>
                </a:solidFill>
                <a:cs typeface="B Nazanin" panose="00000400000000000000" pitchFamily="2" charset="-78"/>
              </a:rPr>
              <a:t>/ بازنگری عملكرد كاركنان: </a:t>
            </a:r>
            <a:r>
              <a:rPr lang="fa-IR" sz="2400" b="1" dirty="0">
                <a:solidFill>
                  <a:srgbClr val="000099"/>
                </a:solidFill>
                <a:cs typeface="B Nazanin" panose="00000400000000000000" pitchFamily="2" charset="-78"/>
              </a:rPr>
              <a:t>عبارت است از‌ سنجش‌ ميزان تحقق اهداف عملكردي و انتظارات رفتاری بر اساس برنامه توافق شده و وقایع ثبت شده در طول دوره</a:t>
            </a:r>
            <a:r>
              <a:rPr lang="fa-IR" sz="2400" b="1" dirty="0" smtClean="0">
                <a:solidFill>
                  <a:srgbClr val="000099"/>
                </a:solidFill>
                <a:cs typeface="B Nazanin" panose="00000400000000000000" pitchFamily="2" charset="-78"/>
              </a:rPr>
              <a:t>.</a:t>
            </a:r>
          </a:p>
          <a:p>
            <a:pPr lvl="0"/>
            <a:r>
              <a:rPr lang="fa-IR" sz="2400" b="1" dirty="0" smtClean="0">
                <a:solidFill>
                  <a:srgbClr val="FF0000"/>
                </a:solidFill>
                <a:cs typeface="B Nazanin" panose="00000400000000000000" pitchFamily="2" charset="-78"/>
              </a:rPr>
              <a:t>12- امتیاز </a:t>
            </a:r>
            <a:r>
              <a:rPr lang="fa-IR" sz="2400" b="1" dirty="0">
                <a:solidFill>
                  <a:srgbClr val="FF0000"/>
                </a:solidFill>
                <a:cs typeface="B Nazanin" panose="00000400000000000000" pitchFamily="2" charset="-78"/>
              </a:rPr>
              <a:t>عملکرد: </a:t>
            </a:r>
            <a:r>
              <a:rPr lang="fa-IR" sz="2400" b="1" dirty="0">
                <a:solidFill>
                  <a:srgbClr val="000099"/>
                </a:solidFill>
                <a:cs typeface="B Nazanin" panose="00000400000000000000" pitchFamily="2" charset="-78"/>
              </a:rPr>
              <a:t>به مجموع نمرات حاصل از ارزیابی انتظارات رفتاری، معیارهای عملکردی و معیارهای سیستمی گفته می شود.</a:t>
            </a:r>
            <a:endParaRPr lang="en-US" sz="2400" b="1" dirty="0">
              <a:solidFill>
                <a:srgbClr val="000099"/>
              </a:solidFill>
              <a:cs typeface="B Nazanin" panose="00000400000000000000" pitchFamily="2" charset="-78"/>
            </a:endParaRPr>
          </a:p>
        </p:txBody>
      </p:sp>
      <p:pic>
        <p:nvPicPr>
          <p:cNvPr id="5" name="Picture 6" descr="C:\Documents and Settings\eze.MSC\My Documents\My Pictures\select photo\picture20466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137" y="2854677"/>
            <a:ext cx="2644137" cy="243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4367511"/>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14" name="Title 1"/>
          <p:cNvSpPr txBox="1">
            <a:spLocks/>
          </p:cNvSpPr>
          <p:nvPr/>
        </p:nvSpPr>
        <p:spPr>
          <a:xfrm>
            <a:off x="1857375" y="928670"/>
            <a:ext cx="8829675" cy="781050"/>
          </a:xfrm>
          <a:prstGeom prst="rect">
            <a:avLst/>
          </a:prstGeom>
        </p:spPr>
        <p:txBody>
          <a:bodyPr anchor="ctr"/>
          <a:lstStyle/>
          <a:p>
            <a:pPr algn="ctr" fontAlgn="base">
              <a:spcBef>
                <a:spcPct val="0"/>
              </a:spcBef>
              <a:spcAft>
                <a:spcPct val="0"/>
              </a:spcAft>
              <a:defRPr/>
            </a:pPr>
            <a:r>
              <a:rPr lang="fa-IR" sz="4400" b="1" dirty="0">
                <a:solidFill>
                  <a:srgbClr val="000099"/>
                </a:solidFill>
                <a:cs typeface="B Titr" panose="00000700000000000000" pitchFamily="2" charset="-78"/>
              </a:rPr>
              <a:t>... تعاریف و مفاهیم بنیادین</a:t>
            </a:r>
            <a:endParaRPr lang="en-US" sz="4400" b="1" dirty="0">
              <a:solidFill>
                <a:srgbClr val="FF0000"/>
              </a:solidFill>
              <a:cs typeface="B Titr" panose="00000700000000000000" pitchFamily="2" charset="-78"/>
            </a:endParaRPr>
          </a:p>
        </p:txBody>
      </p:sp>
      <p:pic>
        <p:nvPicPr>
          <p:cNvPr id="11" name="Picture 10"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78244" y="200645"/>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643187" y="2033221"/>
            <a:ext cx="8658225" cy="2677656"/>
          </a:xfrm>
          <a:prstGeom prst="rect">
            <a:avLst/>
          </a:prstGeom>
          <a:noFill/>
        </p:spPr>
        <p:txBody>
          <a:bodyPr wrap="square" rtlCol="1">
            <a:spAutoFit/>
          </a:bodyPr>
          <a:lstStyle/>
          <a:p>
            <a:pPr lvl="0" algn="justLow"/>
            <a:r>
              <a:rPr lang="fa-IR" sz="2400" b="1" dirty="0" smtClean="0">
                <a:solidFill>
                  <a:srgbClr val="FF0000"/>
                </a:solidFill>
                <a:cs typeface="B Nazanin" panose="00000400000000000000" pitchFamily="2" charset="-78"/>
              </a:rPr>
              <a:t>13- تحلیل </a:t>
            </a:r>
            <a:r>
              <a:rPr lang="fa-IR" sz="2400" b="1" dirty="0">
                <a:solidFill>
                  <a:srgbClr val="FF0000"/>
                </a:solidFill>
                <a:cs typeface="B Nazanin" panose="00000400000000000000" pitchFamily="2" charset="-78"/>
              </a:rPr>
              <a:t>عملکرد، ارائه بازخورد و برنامه بهبود رسمی: </a:t>
            </a:r>
            <a:r>
              <a:rPr lang="fa-IR" sz="2400" b="1" dirty="0">
                <a:solidFill>
                  <a:srgbClr val="000099"/>
                </a:solidFill>
                <a:cs typeface="B Nazanin" panose="00000400000000000000" pitchFamily="2" charset="-78"/>
              </a:rPr>
              <a:t>عبارت است از تجزيه و تحليل عملکرد بر اساس تابع </a:t>
            </a:r>
            <a:r>
              <a:rPr lang="fa-IR" sz="2400" b="1" dirty="0" smtClean="0">
                <a:solidFill>
                  <a:srgbClr val="000099"/>
                </a:solidFill>
                <a:cs typeface="B Nazanin" panose="00000400000000000000" pitchFamily="2" charset="-78"/>
              </a:rPr>
              <a:t>عملکرد: </a:t>
            </a:r>
          </a:p>
          <a:p>
            <a:pPr marL="857250" lvl="0" indent="-342900" algn="justLow">
              <a:buFont typeface="Courier New" panose="02070309020205020404" pitchFamily="49" charset="0"/>
              <a:buChar char="o"/>
            </a:pPr>
            <a:r>
              <a:rPr lang="fa-IR" sz="2400" b="1" dirty="0" smtClean="0">
                <a:solidFill>
                  <a:srgbClr val="FF0000"/>
                </a:solidFill>
                <a:cs typeface="B Nazanin" panose="00000400000000000000" pitchFamily="2" charset="-78"/>
              </a:rPr>
              <a:t>شايستگي</a:t>
            </a:r>
            <a:r>
              <a:rPr lang="fa-IR" sz="2400" b="1" dirty="0" smtClean="0">
                <a:solidFill>
                  <a:srgbClr val="000099"/>
                </a:solidFill>
                <a:cs typeface="B Nazanin" panose="00000400000000000000" pitchFamily="2" charset="-78"/>
              </a:rPr>
              <a:t> </a:t>
            </a:r>
            <a:r>
              <a:rPr lang="fa-IR" sz="2400" b="1" dirty="0">
                <a:solidFill>
                  <a:srgbClr val="000099"/>
                </a:solidFill>
                <a:cs typeface="B Nazanin" panose="00000400000000000000" pitchFamily="2" charset="-78"/>
              </a:rPr>
              <a:t>(دانش، مهارت، توانایی، علایق و سبک کاری و ...) یعنی </a:t>
            </a:r>
            <a:r>
              <a:rPr lang="fa-IR" sz="2400" b="1" dirty="0" smtClean="0">
                <a:solidFill>
                  <a:srgbClr val="000099"/>
                </a:solidFill>
                <a:cs typeface="B Nazanin" panose="00000400000000000000" pitchFamily="2" charset="-78"/>
              </a:rPr>
              <a:t>دانستن</a:t>
            </a:r>
          </a:p>
          <a:p>
            <a:pPr marL="857250" lvl="0" indent="-342900" algn="justLow">
              <a:buFont typeface="Courier New" panose="02070309020205020404" pitchFamily="49" charset="0"/>
              <a:buChar char="o"/>
            </a:pPr>
            <a:r>
              <a:rPr lang="fa-IR" sz="2400" b="1" dirty="0" smtClean="0">
                <a:solidFill>
                  <a:srgbClr val="FF0000"/>
                </a:solidFill>
                <a:cs typeface="B Nazanin" panose="00000400000000000000" pitchFamily="2" charset="-78"/>
              </a:rPr>
              <a:t>فرصت</a:t>
            </a:r>
            <a:r>
              <a:rPr lang="fa-IR" sz="2400" b="1" dirty="0" smtClean="0">
                <a:solidFill>
                  <a:srgbClr val="000099"/>
                </a:solidFill>
                <a:cs typeface="B Nazanin" panose="00000400000000000000" pitchFamily="2" charset="-78"/>
              </a:rPr>
              <a:t> </a:t>
            </a:r>
            <a:r>
              <a:rPr lang="fa-IR" sz="2400" b="1" dirty="0">
                <a:solidFill>
                  <a:srgbClr val="000099"/>
                </a:solidFill>
                <a:cs typeface="B Nazanin" panose="00000400000000000000" pitchFamily="2" charset="-78"/>
              </a:rPr>
              <a:t>(منابع حمايتي، تسهيلات، تجهيزات و اختیارات و ...) یعنی </a:t>
            </a:r>
            <a:r>
              <a:rPr lang="fa-IR" sz="2400" b="1" dirty="0" smtClean="0">
                <a:solidFill>
                  <a:srgbClr val="000099"/>
                </a:solidFill>
                <a:cs typeface="B Nazanin" panose="00000400000000000000" pitchFamily="2" charset="-78"/>
              </a:rPr>
              <a:t>توانستن</a:t>
            </a:r>
          </a:p>
          <a:p>
            <a:pPr marL="857250" lvl="0" indent="-342900" algn="justLow">
              <a:buFont typeface="Courier New" panose="02070309020205020404" pitchFamily="49" charset="0"/>
              <a:buChar char="o"/>
            </a:pPr>
            <a:r>
              <a:rPr lang="fa-IR" sz="2400" b="1" dirty="0" smtClean="0">
                <a:solidFill>
                  <a:srgbClr val="FF0000"/>
                </a:solidFill>
                <a:cs typeface="B Nazanin" panose="00000400000000000000" pitchFamily="2" charset="-78"/>
              </a:rPr>
              <a:t>انگيزه</a:t>
            </a:r>
            <a:r>
              <a:rPr lang="fa-IR" sz="2400" b="1" dirty="0" smtClean="0">
                <a:solidFill>
                  <a:srgbClr val="000099"/>
                </a:solidFill>
                <a:cs typeface="B Nazanin" panose="00000400000000000000" pitchFamily="2" charset="-78"/>
              </a:rPr>
              <a:t> </a:t>
            </a:r>
            <a:r>
              <a:rPr lang="fa-IR" sz="2400" b="1" dirty="0">
                <a:solidFill>
                  <a:srgbClr val="000099"/>
                </a:solidFill>
                <a:cs typeface="B Nazanin" panose="00000400000000000000" pitchFamily="2" charset="-78"/>
              </a:rPr>
              <a:t>(یعنی خواستن</a:t>
            </a:r>
            <a:r>
              <a:rPr lang="fa-IR" sz="2400" b="1" dirty="0" smtClean="0">
                <a:solidFill>
                  <a:srgbClr val="000099"/>
                </a:solidFill>
                <a:cs typeface="B Nazanin" panose="00000400000000000000" pitchFamily="2" charset="-78"/>
              </a:rPr>
              <a:t>)</a:t>
            </a:r>
          </a:p>
          <a:p>
            <a:pPr lvl="0" algn="justLow"/>
            <a:r>
              <a:rPr lang="fa-IR" sz="2400" b="1" dirty="0" smtClean="0">
                <a:solidFill>
                  <a:srgbClr val="000099"/>
                </a:solidFill>
                <a:cs typeface="B Nazanin" panose="00000400000000000000" pitchFamily="2" charset="-78"/>
              </a:rPr>
              <a:t>و </a:t>
            </a:r>
            <a:r>
              <a:rPr lang="fa-IR" sz="2400" b="1" dirty="0">
                <a:solidFill>
                  <a:srgbClr val="000099"/>
                </a:solidFill>
                <a:cs typeface="B Nazanin" panose="00000400000000000000" pitchFamily="2" charset="-78"/>
              </a:rPr>
              <a:t>شناسایی نقاط قوت و قابل بهبود كاركنان و ارائه بازخورد رسمی به آنان در خصوص نتايج ارزيابي و نحوه ارتقاي قابليت ها و بهبود عملكرد آنان.</a:t>
            </a:r>
            <a:endParaRPr lang="en-US" sz="2400" b="1" dirty="0">
              <a:solidFill>
                <a:srgbClr val="000099"/>
              </a:solidFill>
              <a:cs typeface="B Nazanin" panose="00000400000000000000" pitchFamily="2" charset="-78"/>
            </a:endParaRPr>
          </a:p>
        </p:txBody>
      </p:sp>
      <p:sp>
        <p:nvSpPr>
          <p:cNvPr id="3" name="Rectangle 2"/>
          <p:cNvSpPr/>
          <p:nvPr/>
        </p:nvSpPr>
        <p:spPr>
          <a:xfrm>
            <a:off x="1286131" y="4753618"/>
            <a:ext cx="5028941" cy="1107996"/>
          </a:xfrm>
          <a:prstGeom prst="rect">
            <a:avLst/>
          </a:prstGeom>
        </p:spPr>
        <p:txBody>
          <a:bodyPr wrap="none">
            <a:spAutoFit/>
          </a:bodyPr>
          <a:lstStyle/>
          <a:p>
            <a:r>
              <a:rPr lang="en-US" sz="6600" b="1" dirty="0">
                <a:solidFill>
                  <a:srgbClr val="FF0000"/>
                </a:solidFill>
                <a:cs typeface="B Nazanin" panose="00000400000000000000" pitchFamily="2" charset="-78"/>
              </a:rPr>
              <a:t>P</a:t>
            </a:r>
            <a:r>
              <a:rPr lang="en-US" sz="6600" b="1" dirty="0">
                <a:solidFill>
                  <a:srgbClr val="000099"/>
                </a:solidFill>
                <a:cs typeface="B Nazanin" panose="00000400000000000000" pitchFamily="2" charset="-78"/>
              </a:rPr>
              <a:t>=f(</a:t>
            </a:r>
            <a:r>
              <a:rPr lang="en-US" sz="6600" b="1" dirty="0">
                <a:solidFill>
                  <a:srgbClr val="FF0000"/>
                </a:solidFill>
                <a:cs typeface="B Nazanin" panose="00000400000000000000" pitchFamily="2" charset="-78"/>
              </a:rPr>
              <a:t>C</a:t>
            </a:r>
            <a:r>
              <a:rPr lang="en-US" sz="6600" b="1" dirty="0">
                <a:solidFill>
                  <a:srgbClr val="000099"/>
                </a:solidFill>
                <a:cs typeface="B Nazanin" panose="00000400000000000000" pitchFamily="2" charset="-78"/>
              </a:rPr>
              <a:t>,</a:t>
            </a:r>
            <a:r>
              <a:rPr lang="en-US" sz="6600" b="1" dirty="0">
                <a:solidFill>
                  <a:srgbClr val="FF0000"/>
                </a:solidFill>
                <a:cs typeface="B Nazanin" panose="00000400000000000000" pitchFamily="2" charset="-78"/>
              </a:rPr>
              <a:t>O</a:t>
            </a:r>
            <a:r>
              <a:rPr lang="en-US" sz="6600" b="1" dirty="0">
                <a:solidFill>
                  <a:srgbClr val="000099"/>
                </a:solidFill>
                <a:cs typeface="B Nazanin" panose="00000400000000000000" pitchFamily="2" charset="-78"/>
              </a:rPr>
              <a:t>,</a:t>
            </a:r>
            <a:r>
              <a:rPr lang="en-US" sz="6600" b="1" dirty="0">
                <a:solidFill>
                  <a:srgbClr val="FF0000"/>
                </a:solidFill>
                <a:cs typeface="B Nazanin" panose="00000400000000000000" pitchFamily="2" charset="-78"/>
              </a:rPr>
              <a:t>M</a:t>
            </a:r>
            <a:r>
              <a:rPr lang="en-US" sz="6600" b="1" dirty="0">
                <a:solidFill>
                  <a:srgbClr val="000099"/>
                </a:solidFill>
                <a:cs typeface="B Nazanin" panose="00000400000000000000" pitchFamily="2" charset="-78"/>
              </a:rPr>
              <a:t>)</a:t>
            </a:r>
            <a:endParaRPr lang="fa-IR" sz="6600" dirty="0"/>
          </a:p>
        </p:txBody>
      </p:sp>
      <p:pic>
        <p:nvPicPr>
          <p:cNvPr id="6" name="Picture 5" descr="C:\Documents and Settings\eze.MSC\My Documents\My Pictures\عکس کاريکاتوري\wh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15129" y="4742850"/>
            <a:ext cx="3128972" cy="1849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C:\Documents and Settings\eze.MSC\My Documents\My Pictures\select photo\untitled5.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063" y="2436835"/>
            <a:ext cx="2143124" cy="170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910908"/>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2271714" y="2338388"/>
            <a:ext cx="1857375" cy="920750"/>
          </a:xfrm>
          <a:prstGeom prst="rect">
            <a:avLst/>
          </a:prstGeom>
          <a:solidFill>
            <a:srgbClr val="F1782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defTabSz="762000">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defTabSz="76200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FFFFFF"/>
                </a:solidFill>
                <a:effectLst/>
                <a:uLnTx/>
                <a:uFillTx/>
              </a:rPr>
              <a:t>Appraiser</a:t>
            </a:r>
          </a:p>
          <a:p>
            <a:pPr marL="0" marR="0" lvl="0" indent="0" algn="ctr" defTabSz="762000" rtl="0" eaLnBrk="0" fontAlgn="base" latinLnBrk="0" hangingPunct="0">
              <a:lnSpc>
                <a:spcPct val="100000"/>
              </a:lnSpc>
              <a:spcBef>
                <a:spcPct val="0"/>
              </a:spcBef>
              <a:spcAft>
                <a:spcPct val="0"/>
              </a:spcAft>
              <a:buClrTx/>
              <a:buSzTx/>
              <a:buFontTx/>
              <a:buNone/>
              <a:tabLst/>
              <a:defRPr/>
            </a:pPr>
            <a:r>
              <a:rPr lang="fa-IR" altLang="en-US" sz="2400" kern="0" noProof="0" dirty="0" smtClean="0">
                <a:solidFill>
                  <a:srgbClr val="FFFFFF"/>
                </a:solidFill>
                <a:cs typeface="B Titr" panose="00000700000000000000" pitchFamily="2" charset="-78"/>
              </a:rPr>
              <a:t>مدیر/ سرپرست</a:t>
            </a:r>
            <a:endParaRPr kumimoji="0" lang="en-US" altLang="en-US" sz="2400" b="0" i="0" u="none" strike="noStrike" kern="0" cap="none" spc="0" normalizeH="0" baseline="0" noProof="0" dirty="0">
              <a:ln>
                <a:noFill/>
              </a:ln>
              <a:solidFill>
                <a:srgbClr val="FFFFFF"/>
              </a:solidFill>
              <a:effectLst/>
              <a:uLnTx/>
              <a:uFillTx/>
              <a:cs typeface="B Titr" panose="00000700000000000000" pitchFamily="2" charset="-78"/>
            </a:endParaRPr>
          </a:p>
        </p:txBody>
      </p:sp>
      <p:sp>
        <p:nvSpPr>
          <p:cNvPr id="6" name="Rectangle 5"/>
          <p:cNvSpPr>
            <a:spLocks noChangeArrowheads="1"/>
          </p:cNvSpPr>
          <p:nvPr/>
        </p:nvSpPr>
        <p:spPr bwMode="auto">
          <a:xfrm>
            <a:off x="2271714" y="4725988"/>
            <a:ext cx="1857375" cy="920750"/>
          </a:xfrm>
          <a:prstGeom prst="rect">
            <a:avLst/>
          </a:prstGeom>
          <a:solidFill>
            <a:srgbClr val="F1782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defTabSz="762000">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defTabSz="76200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lang="fa-IR" altLang="en-US" sz="2400" kern="0" dirty="0" smtClean="0">
                <a:solidFill>
                  <a:srgbClr val="FFFFFF"/>
                </a:solidFill>
                <a:cs typeface="B Titr" panose="00000700000000000000" pitchFamily="2" charset="-78"/>
              </a:rPr>
              <a:t>کارمند</a:t>
            </a:r>
            <a:endParaRPr kumimoji="0" lang="en-US" altLang="en-US" sz="1800" b="1" i="0" u="none" strike="noStrike" kern="0" cap="none" spc="0" normalizeH="0" baseline="0" noProof="0" dirty="0" smtClean="0">
              <a:ln>
                <a:noFill/>
              </a:ln>
              <a:solidFill>
                <a:srgbClr val="FFFFFF"/>
              </a:solidFill>
              <a:effectLst/>
              <a:uLnTx/>
              <a:uFillTx/>
              <a:cs typeface="B Titr" panose="00000700000000000000" pitchFamily="2" charset="-78"/>
            </a:endParaRPr>
          </a:p>
          <a:p>
            <a:pPr marL="0" marR="0" lvl="0" indent="0" algn="ctr" defTabSz="762000" rtl="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FFFFFF"/>
                </a:solidFill>
                <a:effectLst/>
                <a:uLnTx/>
                <a:uFillTx/>
                <a:latin typeface="Arial" panose="020B0604020202020204" pitchFamily="34" charset="0"/>
              </a:rPr>
              <a:t>Employee</a:t>
            </a:r>
            <a:endParaRPr kumimoji="0" lang="en-US" altLang="en-US" sz="1800" b="1" i="0" u="none" strike="noStrike" kern="0" cap="none" spc="0" normalizeH="0" baseline="0" noProof="0" dirty="0">
              <a:ln>
                <a:noFill/>
              </a:ln>
              <a:solidFill>
                <a:srgbClr val="FFFFFF"/>
              </a:solidFill>
              <a:effectLst/>
              <a:uLnTx/>
              <a:uFillTx/>
              <a:latin typeface="Arial" panose="020B0604020202020204" pitchFamily="34" charset="0"/>
            </a:endParaRPr>
          </a:p>
        </p:txBody>
      </p:sp>
      <p:sp>
        <p:nvSpPr>
          <p:cNvPr id="7" name="Rectangle 6"/>
          <p:cNvSpPr>
            <a:spLocks noChangeArrowheads="1"/>
          </p:cNvSpPr>
          <p:nvPr/>
        </p:nvSpPr>
        <p:spPr bwMode="auto">
          <a:xfrm>
            <a:off x="8059738" y="2347913"/>
            <a:ext cx="1860550" cy="901700"/>
          </a:xfrm>
          <a:prstGeom prst="rect">
            <a:avLst/>
          </a:prstGeom>
          <a:solidFill>
            <a:srgbClr val="F1782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defTabSz="762000">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defTabSz="76200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lvl="0" algn="ctr" rtl="0" eaLnBrk="0" fontAlgn="base" hangingPunct="0">
              <a:spcBef>
                <a:spcPct val="0"/>
              </a:spcBef>
              <a:spcAft>
                <a:spcPct val="0"/>
              </a:spcAft>
              <a:buClrTx/>
              <a:buSzTx/>
              <a:defRPr/>
            </a:pPr>
            <a:r>
              <a:rPr lang="en-US" altLang="en-US" sz="2400" kern="0" dirty="0">
                <a:solidFill>
                  <a:srgbClr val="FFFFFF"/>
                </a:solidFill>
              </a:rPr>
              <a:t>Appraiser</a:t>
            </a:r>
          </a:p>
          <a:p>
            <a:pPr lvl="0" algn="ctr" rtl="0" eaLnBrk="0" fontAlgn="base" hangingPunct="0">
              <a:spcBef>
                <a:spcPct val="0"/>
              </a:spcBef>
              <a:spcAft>
                <a:spcPct val="0"/>
              </a:spcAft>
              <a:buClrTx/>
              <a:buSzTx/>
              <a:defRPr/>
            </a:pPr>
            <a:r>
              <a:rPr lang="fa-IR" altLang="en-US" sz="2400" kern="0" dirty="0" smtClean="0">
                <a:solidFill>
                  <a:srgbClr val="FFFFFF"/>
                </a:solidFill>
                <a:cs typeface="B Titr" panose="00000700000000000000" pitchFamily="2" charset="-78"/>
              </a:rPr>
              <a:t>مدیر/ </a:t>
            </a:r>
            <a:r>
              <a:rPr lang="fa-IR" altLang="en-US" sz="2400" kern="0" dirty="0">
                <a:solidFill>
                  <a:srgbClr val="FFFFFF"/>
                </a:solidFill>
                <a:cs typeface="B Titr" panose="00000700000000000000" pitchFamily="2" charset="-78"/>
              </a:rPr>
              <a:t>سرپرست</a:t>
            </a:r>
            <a:endParaRPr lang="en-US" altLang="en-US" sz="2400" kern="0" dirty="0">
              <a:solidFill>
                <a:srgbClr val="FFFFFF"/>
              </a:solidFill>
              <a:cs typeface="B Titr" panose="00000700000000000000" pitchFamily="2" charset="-78"/>
            </a:endParaRPr>
          </a:p>
        </p:txBody>
      </p:sp>
      <p:sp>
        <p:nvSpPr>
          <p:cNvPr id="8" name="Rectangle 7"/>
          <p:cNvSpPr>
            <a:spLocks noChangeArrowheads="1"/>
          </p:cNvSpPr>
          <p:nvPr/>
        </p:nvSpPr>
        <p:spPr bwMode="auto">
          <a:xfrm>
            <a:off x="8059738" y="4735513"/>
            <a:ext cx="1860550" cy="901700"/>
          </a:xfrm>
          <a:prstGeom prst="rect">
            <a:avLst/>
          </a:prstGeom>
          <a:solidFill>
            <a:srgbClr val="F1782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defTabSz="762000">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defTabSz="76200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lvl="0" algn="ctr" rtl="0" eaLnBrk="0" fontAlgn="base" hangingPunct="0">
              <a:spcBef>
                <a:spcPct val="0"/>
              </a:spcBef>
              <a:spcAft>
                <a:spcPct val="0"/>
              </a:spcAft>
              <a:buClrTx/>
              <a:buSzTx/>
              <a:defRPr/>
            </a:pPr>
            <a:r>
              <a:rPr lang="fa-IR" altLang="en-US" sz="2400" kern="0" dirty="0">
                <a:solidFill>
                  <a:srgbClr val="FFFFFF"/>
                </a:solidFill>
                <a:cs typeface="B Titr" panose="00000700000000000000" pitchFamily="2" charset="-78"/>
              </a:rPr>
              <a:t>کارمند</a:t>
            </a:r>
            <a:endParaRPr lang="en-US" altLang="en-US" kern="0" dirty="0">
              <a:solidFill>
                <a:srgbClr val="FFFFFF"/>
              </a:solidFill>
              <a:cs typeface="B Titr" panose="00000700000000000000" pitchFamily="2" charset="-78"/>
            </a:endParaRPr>
          </a:p>
          <a:p>
            <a:pPr lvl="0" algn="ctr" rtl="0" eaLnBrk="0" fontAlgn="base" hangingPunct="0">
              <a:spcBef>
                <a:spcPct val="0"/>
              </a:spcBef>
              <a:spcAft>
                <a:spcPct val="0"/>
              </a:spcAft>
              <a:buClrTx/>
              <a:buSzTx/>
              <a:defRPr/>
            </a:pPr>
            <a:r>
              <a:rPr lang="en-US" altLang="en-US" kern="0" dirty="0" smtClean="0">
                <a:solidFill>
                  <a:srgbClr val="FFFFFF"/>
                </a:solidFill>
              </a:rPr>
              <a:t>Employee</a:t>
            </a:r>
            <a:endParaRPr lang="en-US" altLang="en-US" kern="0" dirty="0">
              <a:solidFill>
                <a:srgbClr val="FFFFFF"/>
              </a:solidFill>
            </a:endParaRPr>
          </a:p>
        </p:txBody>
      </p:sp>
      <p:sp>
        <p:nvSpPr>
          <p:cNvPr id="11" name="Text Box 15"/>
          <p:cNvSpPr txBox="1">
            <a:spLocks noChangeArrowheads="1"/>
          </p:cNvSpPr>
          <p:nvPr/>
        </p:nvSpPr>
        <p:spPr bwMode="auto">
          <a:xfrm>
            <a:off x="3926106" y="911362"/>
            <a:ext cx="4287838" cy="165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nchor="ctr"/>
          <a:lstStyle>
            <a:lvl1pPr defTabSz="762000">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defTabSz="76200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marL="0" marR="0" lvl="0" indent="0" algn="ctr" defTabSz="762000" eaLnBrk="0" fontAlgn="base" latinLnBrk="0" hangingPunct="0">
              <a:lnSpc>
                <a:spcPct val="100000"/>
              </a:lnSpc>
              <a:spcBef>
                <a:spcPct val="25000"/>
              </a:spcBef>
              <a:spcAft>
                <a:spcPct val="0"/>
              </a:spcAft>
              <a:buClrTx/>
              <a:buSzTx/>
              <a:buFontTx/>
              <a:buNone/>
              <a:tabLst/>
              <a:defRPr/>
            </a:pPr>
            <a:r>
              <a:rPr lang="fa-IR" altLang="en-US" sz="2000" kern="0" dirty="0" smtClean="0">
                <a:solidFill>
                  <a:srgbClr val="7030A0"/>
                </a:solidFill>
                <a:cs typeface="B Nazanin" panose="00000400000000000000" pitchFamily="2" charset="-78"/>
              </a:rPr>
              <a:t>حرکت و تغییر </a:t>
            </a:r>
            <a:r>
              <a:rPr lang="fa-IR" altLang="en-US" sz="2000" kern="0" dirty="0">
                <a:solidFill>
                  <a:srgbClr val="7030A0"/>
                </a:solidFill>
                <a:cs typeface="B Nazanin" panose="00000400000000000000" pitchFamily="2" charset="-78"/>
              </a:rPr>
              <a:t>از </a:t>
            </a:r>
            <a:r>
              <a:rPr lang="fa-IR" altLang="en-US" sz="2000" kern="0" dirty="0" smtClean="0">
                <a:solidFill>
                  <a:srgbClr val="7030A0"/>
                </a:solidFill>
                <a:cs typeface="B Nazanin" panose="00000400000000000000" pitchFamily="2" charset="-78"/>
              </a:rPr>
              <a:t>مدل، تسلط (صرف) ارزیابی کننده (مدیر/ رئیس) </a:t>
            </a:r>
            <a:r>
              <a:rPr lang="fa-IR" altLang="en-US" sz="2000" kern="0" dirty="0">
                <a:solidFill>
                  <a:srgbClr val="7030A0"/>
                </a:solidFill>
                <a:cs typeface="B Nazanin" panose="00000400000000000000" pitchFamily="2" charset="-78"/>
              </a:rPr>
              <a:t>به سمت یک </a:t>
            </a:r>
            <a:r>
              <a:rPr lang="fa-IR" altLang="en-US" sz="2400" kern="0" dirty="0">
                <a:solidFill>
                  <a:srgbClr val="C00000"/>
                </a:solidFill>
                <a:cs typeface="B Nazanin" panose="00000400000000000000" pitchFamily="2" charset="-78"/>
              </a:rPr>
              <a:t>گفتمان سازنده</a:t>
            </a:r>
            <a:endParaRPr lang="en-US" altLang="en-US" sz="2400" kern="0" dirty="0">
              <a:solidFill>
                <a:srgbClr val="C00000"/>
              </a:solidFill>
              <a:cs typeface="B Nazanin" panose="00000400000000000000" pitchFamily="2" charset="-78"/>
            </a:endParaRPr>
          </a:p>
          <a:p>
            <a:pPr marL="0" marR="0" lvl="0" indent="0" algn="ctr" defTabSz="762000" rtl="0" eaLnBrk="0" fontAlgn="base" latinLnBrk="0" hangingPunct="0">
              <a:lnSpc>
                <a:spcPct val="100000"/>
              </a:lnSpc>
              <a:spcBef>
                <a:spcPct val="25000"/>
              </a:spcBef>
              <a:spcAft>
                <a:spcPct val="0"/>
              </a:spcAft>
              <a:buClrTx/>
              <a:buSzTx/>
              <a:buFontTx/>
              <a:buNone/>
              <a:tabLst/>
              <a:defRPr/>
            </a:pPr>
            <a:r>
              <a:rPr kumimoji="0" lang="en-US" altLang="en-US" sz="1600" b="0" i="0" u="none" strike="noStrike" kern="0" cap="none" spc="0" normalizeH="0" baseline="0" noProof="0" dirty="0" smtClean="0">
                <a:ln>
                  <a:noFill/>
                </a:ln>
                <a:solidFill>
                  <a:srgbClr val="002060"/>
                </a:solidFill>
                <a:effectLst/>
                <a:uLnTx/>
                <a:uFillTx/>
                <a:latin typeface="Arial" panose="020B0604020202020204" pitchFamily="34" charset="0"/>
              </a:rPr>
              <a:t>Move </a:t>
            </a:r>
            <a:r>
              <a:rPr kumimoji="0" lang="en-US" altLang="en-US" sz="1600" b="0" i="0" u="none" strike="noStrike" kern="0" cap="none" spc="0" normalizeH="0" baseline="0" noProof="0" dirty="0">
                <a:ln>
                  <a:noFill/>
                </a:ln>
                <a:solidFill>
                  <a:srgbClr val="002060"/>
                </a:solidFill>
                <a:effectLst/>
                <a:uLnTx/>
                <a:uFillTx/>
                <a:latin typeface="Arial" panose="020B0604020202020204" pitchFamily="34" charset="0"/>
              </a:rPr>
              <a:t>from an appraiser dominated model to a constructive </a:t>
            </a:r>
            <a:r>
              <a:rPr kumimoji="0" lang="en-US" altLang="en-US" sz="1600" b="1" i="0" u="none" strike="noStrike" kern="0" cap="none" spc="0" normalizeH="0" baseline="0" noProof="0" dirty="0">
                <a:ln>
                  <a:noFill/>
                </a:ln>
                <a:solidFill>
                  <a:srgbClr val="C00000"/>
                </a:solidFill>
                <a:effectLst/>
                <a:uLnTx/>
                <a:uFillTx/>
                <a:latin typeface="Arial" panose="020B0604020202020204" pitchFamily="34" charset="0"/>
              </a:rPr>
              <a:t>dialogue</a:t>
            </a:r>
          </a:p>
        </p:txBody>
      </p:sp>
      <p:sp>
        <p:nvSpPr>
          <p:cNvPr id="12" name="Text Box 16"/>
          <p:cNvSpPr txBox="1">
            <a:spLocks noChangeArrowheads="1"/>
          </p:cNvSpPr>
          <p:nvPr/>
        </p:nvSpPr>
        <p:spPr bwMode="auto">
          <a:xfrm>
            <a:off x="4200530" y="4825996"/>
            <a:ext cx="3786186"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nchor="ctr"/>
          <a:lstStyle>
            <a:lvl1pPr defTabSz="762000">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defTabSz="76200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marL="0" marR="0" lvl="0" indent="0" algn="ctr" defTabSz="762000" eaLnBrk="0" fontAlgn="base" latinLnBrk="0" hangingPunct="0">
              <a:lnSpc>
                <a:spcPct val="100000"/>
              </a:lnSpc>
              <a:spcBef>
                <a:spcPct val="25000"/>
              </a:spcBef>
              <a:spcAft>
                <a:spcPct val="0"/>
              </a:spcAft>
              <a:buClrTx/>
              <a:buSzTx/>
              <a:buFontTx/>
              <a:buNone/>
              <a:tabLst/>
              <a:defRPr/>
            </a:pPr>
            <a:r>
              <a:rPr lang="fa-IR" altLang="en-US" sz="1600" kern="0" dirty="0" smtClean="0">
                <a:solidFill>
                  <a:srgbClr val="C00000"/>
                </a:solidFill>
                <a:cs typeface="B Nazanin" panose="00000400000000000000" pitchFamily="2" charset="-78"/>
              </a:rPr>
              <a:t>افزایش درگیری و احساس مالکیت کارکنان در فرآِیند</a:t>
            </a:r>
            <a:endParaRPr kumimoji="0" lang="en-US" altLang="en-US" sz="1600" i="0" u="none" strike="noStrike" kern="0" cap="none" spc="0" normalizeH="0" baseline="0" noProof="0" dirty="0" smtClean="0">
              <a:ln>
                <a:noFill/>
              </a:ln>
              <a:solidFill>
                <a:srgbClr val="C00000"/>
              </a:solidFill>
              <a:effectLst/>
              <a:uLnTx/>
              <a:uFillTx/>
              <a:cs typeface="B Nazanin" panose="00000400000000000000" pitchFamily="2" charset="-78"/>
            </a:endParaRPr>
          </a:p>
          <a:p>
            <a:pPr marL="0" marR="0" lvl="0" indent="0" algn="ctr" defTabSz="762000" rtl="0" eaLnBrk="0" fontAlgn="base" latinLnBrk="0" hangingPunct="0">
              <a:lnSpc>
                <a:spcPct val="100000"/>
              </a:lnSpc>
              <a:spcBef>
                <a:spcPct val="25000"/>
              </a:spcBef>
              <a:spcAft>
                <a:spcPct val="0"/>
              </a:spcAft>
              <a:buClrTx/>
              <a:buSzTx/>
              <a:buFontTx/>
              <a:buNone/>
              <a:tabLst/>
              <a:defRPr/>
            </a:pPr>
            <a:r>
              <a:rPr kumimoji="0" lang="en-US" altLang="en-US" sz="1600" b="0" i="0" u="none" strike="noStrike" kern="0" cap="none" spc="0" normalizeH="0" baseline="0" noProof="0" dirty="0" smtClean="0">
                <a:ln>
                  <a:noFill/>
                </a:ln>
                <a:solidFill>
                  <a:srgbClr val="002060"/>
                </a:solidFill>
                <a:effectLst/>
                <a:uLnTx/>
                <a:uFillTx/>
                <a:latin typeface="Arial" panose="020B0604020202020204" pitchFamily="34" charset="0"/>
              </a:rPr>
              <a:t>Increase </a:t>
            </a:r>
            <a:r>
              <a:rPr kumimoji="0" lang="en-US" altLang="en-US" sz="1600" b="0" i="0" u="none" strike="noStrike" kern="0" cap="none" spc="0" normalizeH="0" baseline="0" noProof="0" dirty="0">
                <a:ln>
                  <a:noFill/>
                </a:ln>
                <a:solidFill>
                  <a:srgbClr val="002060"/>
                </a:solidFill>
                <a:effectLst/>
                <a:uLnTx/>
                <a:uFillTx/>
                <a:latin typeface="Arial" panose="020B0604020202020204" pitchFamily="34" charset="0"/>
              </a:rPr>
              <a:t>employee involvement and ownership of the process</a:t>
            </a:r>
          </a:p>
        </p:txBody>
      </p:sp>
      <p:sp>
        <p:nvSpPr>
          <p:cNvPr id="13" name="Oval 17"/>
          <p:cNvSpPr>
            <a:spLocks noChangeArrowheads="1"/>
          </p:cNvSpPr>
          <p:nvPr/>
        </p:nvSpPr>
        <p:spPr bwMode="auto">
          <a:xfrm>
            <a:off x="4827588" y="3294064"/>
            <a:ext cx="2533650" cy="1425575"/>
          </a:xfrm>
          <a:prstGeom prst="ellipse">
            <a:avLst/>
          </a:prstGeom>
          <a:solidFill>
            <a:srgbClr val="0D1467"/>
          </a:solidFill>
          <a:ln>
            <a:noFill/>
          </a:ln>
          <a:extLst>
            <a:ext uri="{91240B29-F687-4F45-9708-019B960494DF}">
              <a14:hiddenLine xmlns:a14="http://schemas.microsoft.com/office/drawing/2010/main" w="12700">
                <a:solidFill>
                  <a:srgbClr val="000000"/>
                </a:solidFill>
                <a:round/>
                <a:headEnd/>
                <a:tailEnd/>
              </a14:hiddenLine>
            </a:ext>
          </a:extLst>
        </p:spPr>
        <p:txBody>
          <a:bodyPr lIns="54000" tIns="54000" rIns="54000" bIns="54000" anchor="ctr"/>
          <a:lstStyle>
            <a:lvl1pPr defTabSz="762000">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defTabSz="76200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defTabSz="7620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defTabSz="762000"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marL="0" marR="0" lvl="0" indent="0" algn="ctr" defTabSz="762000" rtl="0" eaLnBrk="0" fontAlgn="base" latinLnBrk="0" hangingPunct="0">
              <a:lnSpc>
                <a:spcPct val="100000"/>
              </a:lnSpc>
              <a:spcBef>
                <a:spcPct val="0"/>
              </a:spcBef>
              <a:spcAft>
                <a:spcPct val="0"/>
              </a:spcAft>
              <a:buClrTx/>
              <a:buSzTx/>
              <a:buFontTx/>
              <a:buNone/>
              <a:tabLst/>
              <a:defRPr/>
            </a:pPr>
            <a:r>
              <a:rPr lang="fa-IR" altLang="en-US" sz="2400" b="0" kern="0" dirty="0" smtClean="0">
                <a:solidFill>
                  <a:srgbClr val="FFFFFF"/>
                </a:solidFill>
                <a:cs typeface="B Titr" panose="00000700000000000000" pitchFamily="2" charset="-78"/>
              </a:rPr>
              <a:t>فرآیند مدیریت عملکرد</a:t>
            </a:r>
            <a:endParaRPr kumimoji="0" lang="en-US" altLang="en-US" sz="2400" b="0" i="0" u="none" strike="noStrike" kern="0" cap="none" spc="0" normalizeH="0" baseline="0" noProof="0" dirty="0">
              <a:ln>
                <a:noFill/>
              </a:ln>
              <a:solidFill>
                <a:srgbClr val="FFFFFF"/>
              </a:solidFill>
              <a:effectLst/>
              <a:uLnTx/>
              <a:uFillTx/>
              <a:cs typeface="B Titr" panose="00000700000000000000" pitchFamily="2" charset="-78"/>
            </a:endParaRPr>
          </a:p>
        </p:txBody>
      </p:sp>
      <p:sp>
        <p:nvSpPr>
          <p:cNvPr id="18" name="Rectangle 2"/>
          <p:cNvSpPr>
            <a:spLocks noGrp="1" noChangeArrowheads="1"/>
          </p:cNvSpPr>
          <p:nvPr>
            <p:ph type="title"/>
          </p:nvPr>
        </p:nvSpPr>
        <p:spPr bwMode="auto">
          <a:xfrm>
            <a:off x="1457129" y="119714"/>
            <a:ext cx="9225792" cy="81438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ctr" eaLnBrk="1" hangingPunct="1"/>
            <a:r>
              <a:rPr lang="fa-IR" altLang="en-US" dirty="0" smtClean="0">
                <a:solidFill>
                  <a:srgbClr val="7030A0"/>
                </a:solidFill>
                <a:latin typeface="+mn-lt"/>
                <a:ea typeface="+mn-ea"/>
                <a:cs typeface="B Titr" panose="00000700000000000000" pitchFamily="2" charset="-78"/>
              </a:rPr>
              <a:t>ازکجا شروع کنیم ؟ رویکرد ما چیست؟</a:t>
            </a:r>
            <a:endParaRPr lang="en-GB" altLang="en-US" dirty="0">
              <a:solidFill>
                <a:srgbClr val="7030A0"/>
              </a:solidFill>
              <a:latin typeface="+mn-lt"/>
              <a:ea typeface="+mn-ea"/>
              <a:cs typeface="B Titr" panose="00000700000000000000" pitchFamily="2" charset="-78"/>
            </a:endParaRPr>
          </a:p>
        </p:txBody>
      </p:sp>
      <p:sp>
        <p:nvSpPr>
          <p:cNvPr id="20" name="AutoShape 19"/>
          <p:cNvSpPr>
            <a:spLocks noChangeArrowheads="1"/>
          </p:cNvSpPr>
          <p:nvPr/>
        </p:nvSpPr>
        <p:spPr bwMode="gray">
          <a:xfrm>
            <a:off x="8213944" y="3284403"/>
            <a:ext cx="506413" cy="1225550"/>
          </a:xfrm>
          <a:prstGeom prst="upArrow">
            <a:avLst>
              <a:gd name="adj1" fmla="val 58620"/>
              <a:gd name="adj2" fmla="val 63952"/>
            </a:avLst>
          </a:prstGeom>
          <a:solidFill>
            <a:schemeClr val="accent6">
              <a:lumMod val="20000"/>
              <a:lumOff val="80000"/>
            </a:schemeClr>
          </a:solidFill>
          <a:ln w="19050" algn="ctr">
            <a:solidFill>
              <a:srgbClr val="0D1467"/>
            </a:solidFill>
            <a:miter lim="800000"/>
            <a:headEnd/>
            <a:tailEnd type="none" w="lg" len="lg"/>
          </a:ln>
        </p:spPr>
        <p:txBody>
          <a:bodyPr wrap="none" lIns="54000" tIns="54000" rIns="54000" bIns="54000" anchor="ctr"/>
          <a:lstStyle>
            <a:lvl1pPr>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10000"/>
              </a:lnSpc>
              <a:spcBef>
                <a:spcPct val="50000"/>
              </a:spcBef>
              <a:spcAft>
                <a:spcPct val="0"/>
              </a:spcAft>
              <a:buClr>
                <a:srgbClr val="0D1467"/>
              </a:buClr>
              <a:buSzPct val="75000"/>
              <a:buFont typeface="Wingdings" panose="05000000000000000000" pitchFamily="2" charset="2"/>
              <a:buNone/>
              <a:tabLst/>
              <a:defRPr/>
            </a:pPr>
            <a:endParaRPr kumimoji="0" lang="en-US" altLang="en-US" sz="1200" b="0" i="0" u="none" strike="noStrike" kern="0" cap="none" spc="0" normalizeH="0" baseline="0" noProof="0">
              <a:ln>
                <a:noFill/>
              </a:ln>
              <a:solidFill>
                <a:srgbClr val="0D1467"/>
              </a:solidFill>
              <a:effectLst/>
              <a:uLnTx/>
              <a:uFillTx/>
              <a:latin typeface="Arial" panose="020B0604020202020204" pitchFamily="34" charset="0"/>
            </a:endParaRPr>
          </a:p>
        </p:txBody>
      </p:sp>
      <p:sp>
        <p:nvSpPr>
          <p:cNvPr id="21" name="AutoShape 19"/>
          <p:cNvSpPr>
            <a:spLocks noChangeArrowheads="1"/>
          </p:cNvSpPr>
          <p:nvPr/>
        </p:nvSpPr>
        <p:spPr bwMode="gray">
          <a:xfrm>
            <a:off x="9330739" y="3432967"/>
            <a:ext cx="506413" cy="1225550"/>
          </a:xfrm>
          <a:prstGeom prst="upArrow">
            <a:avLst>
              <a:gd name="adj1" fmla="val 58620"/>
              <a:gd name="adj2" fmla="val 63952"/>
            </a:avLst>
          </a:prstGeom>
          <a:solidFill>
            <a:srgbClr val="92D050"/>
          </a:solidFill>
          <a:ln w="19050" algn="ctr">
            <a:solidFill>
              <a:srgbClr val="0D1467"/>
            </a:solidFill>
            <a:miter lim="800000"/>
            <a:headEnd/>
            <a:tailEnd type="none" w="lg" len="lg"/>
          </a:ln>
        </p:spPr>
        <p:txBody>
          <a:bodyPr wrap="none" lIns="54000" tIns="54000" rIns="54000" bIns="54000" anchor="ctr"/>
          <a:lstStyle>
            <a:lvl1pPr>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10000"/>
              </a:lnSpc>
              <a:spcBef>
                <a:spcPct val="50000"/>
              </a:spcBef>
              <a:spcAft>
                <a:spcPct val="0"/>
              </a:spcAft>
              <a:buClr>
                <a:srgbClr val="0D1467"/>
              </a:buClr>
              <a:buSzPct val="75000"/>
              <a:buFont typeface="Wingdings" panose="05000000000000000000" pitchFamily="2" charset="2"/>
              <a:buNone/>
              <a:tabLst/>
              <a:defRPr/>
            </a:pPr>
            <a:endParaRPr kumimoji="0" lang="en-US" altLang="en-US" sz="1200" b="0" i="0" u="none" strike="noStrike" kern="0" cap="none" spc="0" normalizeH="0" baseline="0" noProof="0">
              <a:ln>
                <a:noFill/>
              </a:ln>
              <a:solidFill>
                <a:srgbClr val="0D1467"/>
              </a:solidFill>
              <a:effectLst/>
              <a:uLnTx/>
              <a:uFillTx/>
              <a:latin typeface="Arial" panose="020B0604020202020204" pitchFamily="34" charset="0"/>
            </a:endParaRPr>
          </a:p>
        </p:txBody>
      </p:sp>
      <p:cxnSp>
        <p:nvCxnSpPr>
          <p:cNvPr id="31" name="Straight Arrow Connector 30"/>
          <p:cNvCxnSpPr/>
          <p:nvPr/>
        </p:nvCxnSpPr>
        <p:spPr>
          <a:xfrm flipV="1">
            <a:off x="2271714" y="5900738"/>
            <a:ext cx="7648574" cy="14287"/>
          </a:xfrm>
          <a:prstGeom prst="straightConnector1">
            <a:avLst/>
          </a:prstGeom>
          <a:ln w="57150">
            <a:solidFill>
              <a:srgbClr val="00206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5" name="Picture 34"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6933" y="226212"/>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2450986" y="3306765"/>
            <a:ext cx="1594966" cy="1354709"/>
            <a:chOff x="2450986" y="3306765"/>
            <a:chExt cx="1594966" cy="1354709"/>
          </a:xfrm>
        </p:grpSpPr>
        <p:sp>
          <p:nvSpPr>
            <p:cNvPr id="14" name="AutoShape 19"/>
            <p:cNvSpPr>
              <a:spLocks noChangeArrowheads="1"/>
            </p:cNvSpPr>
            <p:nvPr/>
          </p:nvSpPr>
          <p:spPr bwMode="gray">
            <a:xfrm rot="10800000">
              <a:off x="2450986" y="3306765"/>
              <a:ext cx="506413" cy="1225550"/>
            </a:xfrm>
            <a:prstGeom prst="upArrow">
              <a:avLst>
                <a:gd name="adj1" fmla="val 58620"/>
                <a:gd name="adj2" fmla="val 63952"/>
              </a:avLst>
            </a:prstGeom>
            <a:solidFill>
              <a:srgbClr val="92D050"/>
            </a:solidFill>
            <a:ln w="19050" algn="ctr">
              <a:solidFill>
                <a:srgbClr val="0D1467"/>
              </a:solidFill>
              <a:miter lim="800000"/>
              <a:headEnd/>
              <a:tailEnd type="none" w="lg" len="lg"/>
            </a:ln>
          </p:spPr>
          <p:txBody>
            <a:bodyPr wrap="none" lIns="54000" tIns="54000" rIns="54000" bIns="54000" anchor="ctr"/>
            <a:lstStyle>
              <a:lvl1pPr>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10000"/>
                </a:lnSpc>
                <a:spcBef>
                  <a:spcPct val="50000"/>
                </a:spcBef>
                <a:spcAft>
                  <a:spcPct val="0"/>
                </a:spcAft>
                <a:buClr>
                  <a:srgbClr val="0D1467"/>
                </a:buClr>
                <a:buSzPct val="75000"/>
                <a:buFont typeface="Wingdings" panose="05000000000000000000" pitchFamily="2" charset="2"/>
                <a:buNone/>
                <a:tabLst/>
                <a:defRPr/>
              </a:pPr>
              <a:endParaRPr kumimoji="0" lang="en-US" altLang="en-US" sz="1200" b="0" i="0" u="none" strike="noStrike" kern="0" cap="none" spc="0" normalizeH="0" baseline="0" noProof="0">
                <a:ln>
                  <a:noFill/>
                </a:ln>
                <a:solidFill>
                  <a:srgbClr val="0D1467"/>
                </a:solidFill>
                <a:effectLst/>
                <a:uLnTx/>
                <a:uFillTx/>
                <a:latin typeface="Arial" panose="020B0604020202020204" pitchFamily="34" charset="0"/>
              </a:endParaRPr>
            </a:p>
          </p:txBody>
        </p:sp>
        <p:sp>
          <p:nvSpPr>
            <p:cNvPr id="19" name="AutoShape 19"/>
            <p:cNvSpPr>
              <a:spLocks noChangeArrowheads="1"/>
            </p:cNvSpPr>
            <p:nvPr/>
          </p:nvSpPr>
          <p:spPr bwMode="gray">
            <a:xfrm rot="10800000">
              <a:off x="3539539" y="3435924"/>
              <a:ext cx="506413" cy="1225550"/>
            </a:xfrm>
            <a:prstGeom prst="upArrow">
              <a:avLst>
                <a:gd name="adj1" fmla="val 58620"/>
                <a:gd name="adj2" fmla="val 63952"/>
              </a:avLst>
            </a:prstGeom>
            <a:solidFill>
              <a:schemeClr val="accent6">
                <a:lumMod val="20000"/>
                <a:lumOff val="80000"/>
              </a:schemeClr>
            </a:solidFill>
            <a:ln w="19050" algn="ctr">
              <a:solidFill>
                <a:srgbClr val="0D1467"/>
              </a:solidFill>
              <a:miter lim="800000"/>
              <a:headEnd/>
              <a:tailEnd type="none" w="lg" len="lg"/>
            </a:ln>
          </p:spPr>
          <p:txBody>
            <a:bodyPr wrap="none" lIns="54000" tIns="54000" rIns="54000" bIns="54000" anchor="ctr"/>
            <a:lstStyle>
              <a:lvl1pPr>
                <a:spcBef>
                  <a:spcPct val="25000"/>
                </a:spcBef>
                <a:buClr>
                  <a:schemeClr val="bg2"/>
                </a:buClr>
                <a:buSzPct val="75000"/>
                <a:buFont typeface="Wingdings" panose="05000000000000000000" pitchFamily="2" charset="2"/>
                <a:defRPr b="1">
                  <a:solidFill>
                    <a:schemeClr val="tx2"/>
                  </a:solidFill>
                  <a:latin typeface="Arial" panose="020B0604020202020204" pitchFamily="34" charset="0"/>
                </a:defRPr>
              </a:lvl1pPr>
              <a:lvl2pPr marL="742950" indent="-285750">
                <a:spcBef>
                  <a:spcPct val="25000"/>
                </a:spcBef>
                <a:buClr>
                  <a:schemeClr val="bg2"/>
                </a:buClr>
                <a:buSzPct val="65000"/>
                <a:buFont typeface="Wingdings" panose="05000000000000000000" pitchFamily="2" charset="2"/>
                <a:buChar char="n"/>
                <a:defRPr sz="1600">
                  <a:solidFill>
                    <a:schemeClr val="bg2"/>
                  </a:solidFill>
                  <a:latin typeface="Arial" panose="020B0604020202020204" pitchFamily="34" charset="0"/>
                </a:defRPr>
              </a:lvl2pPr>
              <a:lvl3pPr marL="11430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3pPr>
              <a:lvl4pPr marL="16002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4pPr>
              <a:lvl5pPr marL="2057400" indent="-228600">
                <a:spcBef>
                  <a:spcPct val="25000"/>
                </a:spcBef>
                <a:buClr>
                  <a:srgbClr val="777777"/>
                </a:buClr>
                <a:buSzPct val="75000"/>
                <a:buFont typeface="Symbol" panose="05050102010706020507" pitchFamily="18" charset="2"/>
                <a:buChar char="-"/>
                <a:defRPr sz="1600">
                  <a:solidFill>
                    <a:schemeClr val="tx1"/>
                  </a:solidFill>
                  <a:latin typeface="Arial" panose="020B0604020202020204" pitchFamily="34" charset="0"/>
                </a:defRPr>
              </a:lvl5pPr>
              <a:lvl6pPr marL="25146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6pPr>
              <a:lvl7pPr marL="29718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7pPr>
              <a:lvl8pPr marL="34290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8pPr>
              <a:lvl9pPr marL="3886200" indent="-228600" algn="l" rtl="0" eaLnBrk="0" fontAlgn="base" hangingPunct="0">
                <a:spcBef>
                  <a:spcPct val="25000"/>
                </a:spcBef>
                <a:spcAft>
                  <a:spcPct val="0"/>
                </a:spcAft>
                <a:buClr>
                  <a:srgbClr val="777777"/>
                </a:buClr>
                <a:buSzPct val="75000"/>
                <a:buFont typeface="Symbol" panose="05050102010706020507" pitchFamily="18" charset="2"/>
                <a:buChar char="-"/>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10000"/>
                </a:lnSpc>
                <a:spcBef>
                  <a:spcPct val="50000"/>
                </a:spcBef>
                <a:spcAft>
                  <a:spcPct val="0"/>
                </a:spcAft>
                <a:buClr>
                  <a:srgbClr val="0D1467"/>
                </a:buClr>
                <a:buSzPct val="75000"/>
                <a:buFont typeface="Wingdings" panose="05000000000000000000" pitchFamily="2" charset="2"/>
                <a:buNone/>
                <a:tabLst/>
                <a:defRPr/>
              </a:pPr>
              <a:endParaRPr kumimoji="0" lang="en-US" altLang="en-US" sz="1200" b="0" i="0" u="none" strike="noStrike" kern="0" cap="none" spc="0" normalizeH="0" baseline="0" noProof="0">
                <a:ln>
                  <a:noFill/>
                </a:ln>
                <a:solidFill>
                  <a:srgbClr val="0D1467"/>
                </a:solidFill>
                <a:effectLst/>
                <a:uLnTx/>
                <a:uFillTx/>
                <a:latin typeface="Arial" panose="020B0604020202020204" pitchFamily="34" charset="0"/>
              </a:endParaRPr>
            </a:p>
          </p:txBody>
        </p:sp>
        <p:sp>
          <p:nvSpPr>
            <p:cNvPr id="2" name="TextBox 1"/>
            <p:cNvSpPr txBox="1"/>
            <p:nvPr/>
          </p:nvSpPr>
          <p:spPr>
            <a:xfrm>
              <a:off x="2916432" y="3425829"/>
              <a:ext cx="680258" cy="1015663"/>
            </a:xfrm>
            <a:prstGeom prst="rect">
              <a:avLst/>
            </a:prstGeom>
            <a:noFill/>
          </p:spPr>
          <p:txBody>
            <a:bodyPr wrap="square" rtlCol="1">
              <a:spAutoFit/>
            </a:bodyPr>
            <a:lstStyle/>
            <a:p>
              <a:pPr algn="ctr"/>
              <a:r>
                <a:rPr lang="fa-IR" sz="2000" b="1" dirty="0" smtClean="0">
                  <a:solidFill>
                    <a:srgbClr val="7030A0"/>
                  </a:solidFill>
                  <a:cs typeface="B Nazanin" panose="00000400000000000000" pitchFamily="2" charset="-78"/>
                </a:rPr>
                <a:t>مربی خوب بودن</a:t>
              </a:r>
              <a:endParaRPr lang="fa-IR" sz="2000" b="1" dirty="0">
                <a:solidFill>
                  <a:srgbClr val="7030A0"/>
                </a:solidFill>
                <a:cs typeface="B Nazanin" panose="00000400000000000000" pitchFamily="2" charset="-78"/>
              </a:endParaRPr>
            </a:p>
          </p:txBody>
        </p:sp>
      </p:grpSp>
      <p:sp>
        <p:nvSpPr>
          <p:cNvPr id="17" name="TextBox 16"/>
          <p:cNvSpPr txBox="1"/>
          <p:nvPr/>
        </p:nvSpPr>
        <p:spPr>
          <a:xfrm>
            <a:off x="8637634" y="3618621"/>
            <a:ext cx="747252" cy="1015663"/>
          </a:xfrm>
          <a:prstGeom prst="rect">
            <a:avLst/>
          </a:prstGeom>
          <a:noFill/>
        </p:spPr>
        <p:txBody>
          <a:bodyPr wrap="square" rtlCol="1">
            <a:spAutoFit/>
          </a:bodyPr>
          <a:lstStyle/>
          <a:p>
            <a:pPr algn="ctr"/>
            <a:r>
              <a:rPr lang="fa-IR" sz="2000" b="1" dirty="0" smtClean="0">
                <a:solidFill>
                  <a:srgbClr val="7030A0"/>
                </a:solidFill>
                <a:cs typeface="B Nazanin" panose="00000400000000000000" pitchFamily="2" charset="-78"/>
              </a:rPr>
              <a:t>پیرو موثر بودن</a:t>
            </a:r>
            <a:endParaRPr lang="fa-IR" sz="2000" b="1" dirty="0">
              <a:solidFill>
                <a:srgbClr val="7030A0"/>
              </a:solidFill>
              <a:cs typeface="B Nazanin" panose="00000400000000000000" pitchFamily="2" charset="-78"/>
            </a:endParaRPr>
          </a:p>
        </p:txBody>
      </p:sp>
    </p:spTree>
    <p:extLst>
      <p:ext uri="{BB962C8B-B14F-4D97-AF65-F5344CB8AC3E}">
        <p14:creationId xmlns:p14="http://schemas.microsoft.com/office/powerpoint/2010/main" val="21304151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7" name="Title 1"/>
          <p:cNvSpPr>
            <a:spLocks noGrp="1"/>
          </p:cNvSpPr>
          <p:nvPr>
            <p:ph type="title"/>
          </p:nvPr>
        </p:nvSpPr>
        <p:spPr>
          <a:xfrm>
            <a:off x="1949450" y="118071"/>
            <a:ext cx="8110009" cy="720725"/>
          </a:xfrm>
        </p:spPr>
        <p:txBody>
          <a:bodyPr/>
          <a:lstStyle/>
          <a:p>
            <a:pPr algn="ctr">
              <a:defRPr/>
            </a:pPr>
            <a:r>
              <a:rPr lang="fa-IR" sz="3200" dirty="0"/>
              <a:t>نقشه استراتژی کمیته تحول «مدیریت منابع انسانی</a:t>
            </a:r>
            <a:r>
              <a:rPr lang="fa-IR" sz="3200" dirty="0" smtClean="0"/>
              <a:t>»</a:t>
            </a:r>
            <a:endParaRPr lang="fa-IR" sz="3200" dirty="0"/>
          </a:p>
        </p:txBody>
      </p:sp>
      <p:sp>
        <p:nvSpPr>
          <p:cNvPr id="246" name="Pentagon 245"/>
          <p:cNvSpPr/>
          <p:nvPr/>
        </p:nvSpPr>
        <p:spPr bwMode="auto">
          <a:xfrm rot="16200000">
            <a:off x="7759701" y="2911476"/>
            <a:ext cx="1958975" cy="2644775"/>
          </a:xfrm>
          <a:prstGeom prst="homePlate">
            <a:avLst>
              <a:gd name="adj" fmla="val 6520"/>
            </a:avLst>
          </a:prstGeom>
          <a:solidFill>
            <a:srgbClr val="0000FF"/>
          </a:solidFill>
          <a:ln w="9525" cap="flat" cmpd="sng" algn="ctr">
            <a:noFill/>
            <a:prstDash val="solid"/>
            <a:round/>
            <a:headEnd type="none" w="med" len="med"/>
            <a:tailEnd type="none" w="med" len="med"/>
          </a:ln>
          <a:effectLst/>
        </p:spPr>
        <p:txBody>
          <a:bodyPr vert="vert" lIns="73716" tIns="36859" rIns="73716" bIns="36859" rtlCol="1"/>
          <a:lstStyle/>
          <a:p>
            <a:pPr algn="ctr" eaLnBrk="0" fontAlgn="base" hangingPunct="0">
              <a:spcBef>
                <a:spcPct val="20000"/>
              </a:spcBef>
              <a:spcAft>
                <a:spcPct val="0"/>
              </a:spcAft>
              <a:buClr>
                <a:srgbClr val="A50021"/>
              </a:buClr>
              <a:defRPr/>
            </a:pPr>
            <a:endParaRPr lang="fa-IR" sz="2177" dirty="0">
              <a:solidFill>
                <a:prstClr val="black"/>
              </a:solidFill>
              <a:cs typeface="B Mitra" pitchFamily="2" charset="-78"/>
            </a:endParaRPr>
          </a:p>
        </p:txBody>
      </p:sp>
      <p:sp>
        <p:nvSpPr>
          <p:cNvPr id="247" name="Text Box 21"/>
          <p:cNvSpPr txBox="1">
            <a:spLocks noChangeArrowheads="1"/>
          </p:cNvSpPr>
          <p:nvPr/>
        </p:nvSpPr>
        <p:spPr bwMode="auto">
          <a:xfrm>
            <a:off x="8099425" y="3370263"/>
            <a:ext cx="1277938" cy="201612"/>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lnSpc>
                <a:spcPct val="90000"/>
              </a:lnSpc>
              <a:spcBef>
                <a:spcPct val="0"/>
              </a:spcBef>
              <a:spcAft>
                <a:spcPct val="0"/>
              </a:spcAft>
              <a:defRPr/>
            </a:pPr>
            <a:r>
              <a:rPr lang="fa-IR" sz="1451" b="1" dirty="0">
                <a:solidFill>
                  <a:prstClr val="white"/>
                </a:solidFill>
                <a:cs typeface="B Titr" panose="00000700000000000000" pitchFamily="2" charset="-78"/>
              </a:rPr>
              <a:t>پشتیبانی استراتژیک</a:t>
            </a:r>
            <a:endParaRPr lang="en-US" sz="1451" b="1" dirty="0">
              <a:solidFill>
                <a:prstClr val="white"/>
              </a:solidFill>
              <a:cs typeface="B Titr" panose="00000700000000000000" pitchFamily="2" charset="-78"/>
            </a:endParaRPr>
          </a:p>
        </p:txBody>
      </p:sp>
      <p:sp>
        <p:nvSpPr>
          <p:cNvPr id="244" name="Pentagon 243"/>
          <p:cNvSpPr/>
          <p:nvPr/>
        </p:nvSpPr>
        <p:spPr bwMode="auto">
          <a:xfrm rot="16200000">
            <a:off x="7989888" y="4324350"/>
            <a:ext cx="1111250" cy="3009900"/>
          </a:xfrm>
          <a:prstGeom prst="homePlate">
            <a:avLst>
              <a:gd name="adj" fmla="val 12615"/>
            </a:avLst>
          </a:prstGeom>
          <a:solidFill>
            <a:srgbClr val="FF0000"/>
          </a:solidFill>
          <a:ln w="9525" cap="flat" cmpd="sng" algn="ctr">
            <a:noFill/>
            <a:prstDash val="solid"/>
            <a:round/>
            <a:headEnd type="none" w="med" len="med"/>
            <a:tailEnd type="none" w="med" len="med"/>
          </a:ln>
          <a:effectLst/>
        </p:spPr>
        <p:txBody>
          <a:bodyPr lIns="73716" tIns="36859" rIns="73716" bIns="36859" rtlCol="1"/>
          <a:lstStyle/>
          <a:p>
            <a:pPr marL="369397" indent="-369397" eaLnBrk="0" fontAlgn="base" hangingPunct="0">
              <a:spcBef>
                <a:spcPct val="20000"/>
              </a:spcBef>
              <a:spcAft>
                <a:spcPct val="0"/>
              </a:spcAft>
              <a:buClr>
                <a:srgbClr val="A50021"/>
              </a:buClr>
              <a:buFont typeface="Wingdings" pitchFamily="2" charset="2"/>
              <a:buChar char="n"/>
              <a:defRPr/>
            </a:pPr>
            <a:endParaRPr lang="fa-IR" sz="2177" dirty="0">
              <a:solidFill>
                <a:prstClr val="black"/>
              </a:solidFill>
              <a:cs typeface="B Mitra" pitchFamily="2" charset="-78"/>
            </a:endParaRPr>
          </a:p>
        </p:txBody>
      </p:sp>
      <p:sp>
        <p:nvSpPr>
          <p:cNvPr id="245" name="Text Box 21"/>
          <p:cNvSpPr txBox="1">
            <a:spLocks noChangeArrowheads="1"/>
          </p:cNvSpPr>
          <p:nvPr/>
        </p:nvSpPr>
        <p:spPr bwMode="auto">
          <a:xfrm>
            <a:off x="7889876" y="5341939"/>
            <a:ext cx="1311275" cy="223837"/>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spcBef>
                <a:spcPct val="50000"/>
              </a:spcBef>
              <a:spcAft>
                <a:spcPct val="0"/>
              </a:spcAft>
              <a:defRPr/>
            </a:pPr>
            <a:r>
              <a:rPr lang="fa-IR" sz="1451" b="1" dirty="0">
                <a:solidFill>
                  <a:prstClr val="white"/>
                </a:solidFill>
                <a:cs typeface="B Titr" panose="00000700000000000000" pitchFamily="2" charset="-78"/>
              </a:rPr>
              <a:t>سرمايه‌هاي سازماني</a:t>
            </a:r>
            <a:endParaRPr lang="en-US" sz="1451" b="1" dirty="0">
              <a:solidFill>
                <a:prstClr val="white"/>
              </a:solidFill>
              <a:cs typeface="B Titr" panose="00000700000000000000" pitchFamily="2" charset="-78"/>
            </a:endParaRPr>
          </a:p>
        </p:txBody>
      </p:sp>
      <p:sp>
        <p:nvSpPr>
          <p:cNvPr id="213" name="Rectangle 5"/>
          <p:cNvSpPr>
            <a:spLocks noChangeArrowheads="1"/>
          </p:cNvSpPr>
          <p:nvPr/>
        </p:nvSpPr>
        <p:spPr bwMode="auto">
          <a:xfrm>
            <a:off x="6030914" y="1350963"/>
            <a:ext cx="4016375" cy="914400"/>
          </a:xfrm>
          <a:prstGeom prst="rect">
            <a:avLst/>
          </a:prstGeom>
          <a:solidFill>
            <a:srgbClr val="8EECBB"/>
          </a:solidFill>
          <a:ln w="9525">
            <a:solidFill>
              <a:srgbClr val="808080"/>
            </a:solidFill>
            <a:miter lim="800000"/>
            <a:headEnd/>
            <a:tailEnd/>
          </a:ln>
        </p:spPr>
        <p:txBody>
          <a:bodyPr wrap="none" lIns="77226" tIns="38612" rIns="77226" bIns="0"/>
          <a:lstStyle/>
          <a:p>
            <a:pPr algn="ctr" fontAlgn="base">
              <a:spcBef>
                <a:spcPct val="0"/>
              </a:spcBef>
              <a:spcAft>
                <a:spcPct val="0"/>
              </a:spcAft>
              <a:defRPr/>
            </a:pPr>
            <a:r>
              <a:rPr lang="fa-IR" sz="1451" b="1" dirty="0">
                <a:solidFill>
                  <a:prstClr val="black"/>
                </a:solidFill>
                <a:cs typeface="B Titr" panose="00000700000000000000" pitchFamily="2" charset="-78"/>
              </a:rPr>
              <a:t>اثربخشي</a:t>
            </a:r>
            <a:endParaRPr lang="en-US" sz="1814" b="1" dirty="0">
              <a:solidFill>
                <a:srgbClr val="000099"/>
              </a:solidFill>
              <a:cs typeface="B Titr" panose="00000700000000000000" pitchFamily="2" charset="-78"/>
            </a:endParaRPr>
          </a:p>
        </p:txBody>
      </p:sp>
      <p:sp>
        <p:nvSpPr>
          <p:cNvPr id="214" name="Rectangle 5"/>
          <p:cNvSpPr>
            <a:spLocks noChangeArrowheads="1"/>
          </p:cNvSpPr>
          <p:nvPr/>
        </p:nvSpPr>
        <p:spPr bwMode="auto">
          <a:xfrm>
            <a:off x="1925639" y="1350963"/>
            <a:ext cx="4016375" cy="914400"/>
          </a:xfrm>
          <a:prstGeom prst="rect">
            <a:avLst/>
          </a:prstGeom>
          <a:solidFill>
            <a:srgbClr val="8EECBB"/>
          </a:solidFill>
          <a:ln w="9525">
            <a:solidFill>
              <a:srgbClr val="808080"/>
            </a:solidFill>
            <a:miter lim="800000"/>
            <a:headEnd/>
            <a:tailEnd/>
          </a:ln>
        </p:spPr>
        <p:txBody>
          <a:bodyPr wrap="none" lIns="77226" tIns="38612" rIns="77226" bIns="0"/>
          <a:lstStyle/>
          <a:p>
            <a:pPr algn="ctr" fontAlgn="base">
              <a:spcBef>
                <a:spcPct val="0"/>
              </a:spcBef>
              <a:spcAft>
                <a:spcPct val="0"/>
              </a:spcAft>
              <a:defRPr/>
            </a:pPr>
            <a:r>
              <a:rPr lang="fa-IR" sz="1451" b="1" dirty="0">
                <a:solidFill>
                  <a:prstClr val="black"/>
                </a:solidFill>
                <a:cs typeface="B Titr" panose="00000700000000000000" pitchFamily="2" charset="-78"/>
              </a:rPr>
              <a:t>كارايي</a:t>
            </a:r>
            <a:endParaRPr lang="en-US" sz="1633" b="1" dirty="0">
              <a:solidFill>
                <a:srgbClr val="000099"/>
              </a:solidFill>
              <a:cs typeface="B Titr" panose="00000700000000000000" pitchFamily="2" charset="-78"/>
            </a:endParaRPr>
          </a:p>
        </p:txBody>
      </p:sp>
      <p:sp>
        <p:nvSpPr>
          <p:cNvPr id="215" name="Text Box 21"/>
          <p:cNvSpPr txBox="1">
            <a:spLocks noChangeArrowheads="1"/>
          </p:cNvSpPr>
          <p:nvPr/>
        </p:nvSpPr>
        <p:spPr bwMode="auto">
          <a:xfrm rot="16200000">
            <a:off x="9972676" y="1695451"/>
            <a:ext cx="563562" cy="223837"/>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spcBef>
                <a:spcPct val="50000"/>
              </a:spcBef>
              <a:spcAft>
                <a:spcPct val="0"/>
              </a:spcAft>
              <a:defRPr/>
            </a:pPr>
            <a:r>
              <a:rPr lang="fa-IR" sz="1451" b="1" dirty="0">
                <a:solidFill>
                  <a:prstClr val="black"/>
                </a:solidFill>
                <a:cs typeface="B Titr" panose="00000700000000000000" pitchFamily="2" charset="-78"/>
              </a:rPr>
              <a:t>مأموريت</a:t>
            </a:r>
            <a:endParaRPr lang="en-US" sz="1451" b="1" dirty="0">
              <a:solidFill>
                <a:prstClr val="black"/>
              </a:solidFill>
              <a:cs typeface="B Titr" panose="00000700000000000000" pitchFamily="2" charset="-78"/>
            </a:endParaRPr>
          </a:p>
        </p:txBody>
      </p:sp>
      <p:sp>
        <p:nvSpPr>
          <p:cNvPr id="216" name="Text Box 21"/>
          <p:cNvSpPr txBox="1">
            <a:spLocks noChangeArrowheads="1"/>
          </p:cNvSpPr>
          <p:nvPr/>
        </p:nvSpPr>
        <p:spPr bwMode="auto">
          <a:xfrm rot="16200000">
            <a:off x="10028239" y="2620964"/>
            <a:ext cx="452437" cy="223837"/>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spcBef>
                <a:spcPct val="50000"/>
              </a:spcBef>
              <a:spcAft>
                <a:spcPct val="0"/>
              </a:spcAft>
              <a:defRPr/>
            </a:pPr>
            <a:r>
              <a:rPr lang="fa-IR" sz="1451" b="1" dirty="0">
                <a:solidFill>
                  <a:prstClr val="black"/>
                </a:solidFill>
                <a:cs typeface="B Titr" panose="00000700000000000000" pitchFamily="2" charset="-78"/>
              </a:rPr>
              <a:t>مشتري</a:t>
            </a:r>
            <a:endParaRPr lang="en-US" sz="1451" b="1" dirty="0">
              <a:solidFill>
                <a:prstClr val="black"/>
              </a:solidFill>
              <a:cs typeface="B Titr" panose="00000700000000000000" pitchFamily="2" charset="-78"/>
            </a:endParaRPr>
          </a:p>
        </p:txBody>
      </p:sp>
      <p:sp>
        <p:nvSpPr>
          <p:cNvPr id="217" name="Text Box 21"/>
          <p:cNvSpPr txBox="1">
            <a:spLocks noChangeArrowheads="1"/>
          </p:cNvSpPr>
          <p:nvPr/>
        </p:nvSpPr>
        <p:spPr bwMode="auto">
          <a:xfrm rot="16200000">
            <a:off x="9652001" y="4149726"/>
            <a:ext cx="1204912" cy="223837"/>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spcBef>
                <a:spcPct val="50000"/>
              </a:spcBef>
              <a:spcAft>
                <a:spcPct val="0"/>
              </a:spcAft>
              <a:defRPr/>
            </a:pPr>
            <a:r>
              <a:rPr lang="fa-IR" sz="1451" b="1" dirty="0">
                <a:solidFill>
                  <a:prstClr val="black"/>
                </a:solidFill>
                <a:cs typeface="B Titr" panose="00000700000000000000" pitchFamily="2" charset="-78"/>
              </a:rPr>
              <a:t>فرآيندهاي داخلي</a:t>
            </a:r>
            <a:endParaRPr lang="en-US" sz="1451" b="1" dirty="0">
              <a:solidFill>
                <a:prstClr val="black"/>
              </a:solidFill>
              <a:cs typeface="B Titr" panose="00000700000000000000" pitchFamily="2" charset="-78"/>
            </a:endParaRPr>
          </a:p>
        </p:txBody>
      </p:sp>
      <p:sp>
        <p:nvSpPr>
          <p:cNvPr id="218" name="Text Box 21"/>
          <p:cNvSpPr txBox="1">
            <a:spLocks noChangeArrowheads="1"/>
          </p:cNvSpPr>
          <p:nvPr/>
        </p:nvSpPr>
        <p:spPr bwMode="auto">
          <a:xfrm rot="16200000">
            <a:off x="9761539" y="5748339"/>
            <a:ext cx="985837" cy="223837"/>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spcBef>
                <a:spcPct val="50000"/>
              </a:spcBef>
              <a:spcAft>
                <a:spcPct val="0"/>
              </a:spcAft>
              <a:defRPr/>
            </a:pPr>
            <a:r>
              <a:rPr lang="fa-IR" sz="1451" b="1" dirty="0">
                <a:solidFill>
                  <a:prstClr val="black"/>
                </a:solidFill>
                <a:cs typeface="B Titr" panose="00000700000000000000" pitchFamily="2" charset="-78"/>
              </a:rPr>
              <a:t>یادگیری و رشد</a:t>
            </a:r>
            <a:endParaRPr lang="en-US" sz="1451" b="1" dirty="0">
              <a:solidFill>
                <a:prstClr val="black"/>
              </a:solidFill>
              <a:cs typeface="B Titr" panose="00000700000000000000" pitchFamily="2" charset="-78"/>
            </a:endParaRPr>
          </a:p>
        </p:txBody>
      </p:sp>
      <p:sp>
        <p:nvSpPr>
          <p:cNvPr id="219" name="Rectangle 5"/>
          <p:cNvSpPr>
            <a:spLocks noChangeArrowheads="1"/>
          </p:cNvSpPr>
          <p:nvPr/>
        </p:nvSpPr>
        <p:spPr bwMode="auto">
          <a:xfrm>
            <a:off x="1916114" y="2309813"/>
            <a:ext cx="8129587" cy="914400"/>
          </a:xfrm>
          <a:prstGeom prst="rect">
            <a:avLst/>
          </a:prstGeom>
          <a:solidFill>
            <a:schemeClr val="tx2">
              <a:lumMod val="20000"/>
              <a:lumOff val="80000"/>
            </a:schemeClr>
          </a:solidFill>
          <a:ln w="9525">
            <a:solidFill>
              <a:srgbClr val="808080"/>
            </a:solidFill>
            <a:miter lim="800000"/>
            <a:headEnd/>
            <a:tailEnd/>
          </a:ln>
        </p:spPr>
        <p:txBody>
          <a:bodyPr wrap="none" lIns="77226" tIns="38612" rIns="77226" bIns="0"/>
          <a:lstStyle/>
          <a:p>
            <a:pPr algn="ctr" fontAlgn="base">
              <a:spcBef>
                <a:spcPct val="0"/>
              </a:spcBef>
              <a:spcAft>
                <a:spcPct val="0"/>
              </a:spcAft>
              <a:defRPr/>
            </a:pPr>
            <a:endParaRPr lang="en-US" sz="1451" b="1" dirty="0">
              <a:solidFill>
                <a:prstClr val="black"/>
              </a:solidFill>
              <a:cs typeface="B Titr" panose="00000700000000000000" pitchFamily="2" charset="-78"/>
            </a:endParaRPr>
          </a:p>
        </p:txBody>
      </p:sp>
      <p:sp>
        <p:nvSpPr>
          <p:cNvPr id="242" name="Pentagon 241"/>
          <p:cNvSpPr/>
          <p:nvPr/>
        </p:nvSpPr>
        <p:spPr bwMode="auto">
          <a:xfrm rot="16200000">
            <a:off x="2878138" y="4324350"/>
            <a:ext cx="1111250" cy="3009900"/>
          </a:xfrm>
          <a:prstGeom prst="homePlate">
            <a:avLst>
              <a:gd name="adj" fmla="val 12615"/>
            </a:avLst>
          </a:prstGeom>
          <a:solidFill>
            <a:srgbClr val="FF0000"/>
          </a:solidFill>
          <a:ln w="9525" cap="flat" cmpd="sng" algn="ctr">
            <a:noFill/>
            <a:prstDash val="solid"/>
            <a:round/>
            <a:headEnd type="none" w="med" len="med"/>
            <a:tailEnd type="none" w="med" len="med"/>
          </a:ln>
          <a:effectLst/>
        </p:spPr>
        <p:txBody>
          <a:bodyPr lIns="73716" tIns="36859" rIns="73716" bIns="36859" rtlCol="1"/>
          <a:lstStyle/>
          <a:p>
            <a:pPr marL="369397" indent="-369397" eaLnBrk="0" fontAlgn="base" hangingPunct="0">
              <a:spcBef>
                <a:spcPct val="20000"/>
              </a:spcBef>
              <a:spcAft>
                <a:spcPct val="0"/>
              </a:spcAft>
              <a:buClr>
                <a:srgbClr val="A50021"/>
              </a:buClr>
              <a:buFont typeface="Wingdings" pitchFamily="2" charset="2"/>
              <a:buChar char="n"/>
              <a:defRPr/>
            </a:pPr>
            <a:endParaRPr lang="fa-IR" sz="2177" dirty="0">
              <a:solidFill>
                <a:prstClr val="black"/>
              </a:solidFill>
              <a:cs typeface="B Mitra" pitchFamily="2" charset="-78"/>
            </a:endParaRPr>
          </a:p>
        </p:txBody>
      </p:sp>
      <p:sp>
        <p:nvSpPr>
          <p:cNvPr id="243" name="Text Box 21"/>
          <p:cNvSpPr txBox="1">
            <a:spLocks noChangeArrowheads="1"/>
          </p:cNvSpPr>
          <p:nvPr/>
        </p:nvSpPr>
        <p:spPr bwMode="auto">
          <a:xfrm>
            <a:off x="2832101" y="5341939"/>
            <a:ext cx="1203325" cy="223837"/>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spcBef>
                <a:spcPct val="50000"/>
              </a:spcBef>
              <a:spcAft>
                <a:spcPct val="0"/>
              </a:spcAft>
              <a:defRPr/>
            </a:pPr>
            <a:r>
              <a:rPr lang="fa-IR" sz="1451" b="1" dirty="0">
                <a:solidFill>
                  <a:prstClr val="white"/>
                </a:solidFill>
                <a:cs typeface="B Titr" panose="00000700000000000000" pitchFamily="2" charset="-78"/>
              </a:rPr>
              <a:t>سرمايه‌هاي انساني</a:t>
            </a:r>
            <a:endParaRPr lang="en-US" sz="1451" b="1" dirty="0">
              <a:solidFill>
                <a:prstClr val="white"/>
              </a:solidFill>
              <a:cs typeface="B Titr" panose="00000700000000000000" pitchFamily="2" charset="-78"/>
            </a:endParaRPr>
          </a:p>
        </p:txBody>
      </p:sp>
      <p:sp>
        <p:nvSpPr>
          <p:cNvPr id="240" name="Pentagon 239"/>
          <p:cNvSpPr/>
          <p:nvPr/>
        </p:nvSpPr>
        <p:spPr bwMode="auto">
          <a:xfrm rot="16200000">
            <a:off x="2270126" y="2911476"/>
            <a:ext cx="1958975" cy="2644775"/>
          </a:xfrm>
          <a:prstGeom prst="homePlate">
            <a:avLst>
              <a:gd name="adj" fmla="val 6520"/>
            </a:avLst>
          </a:prstGeom>
          <a:solidFill>
            <a:srgbClr val="0000FF"/>
          </a:solidFill>
          <a:ln w="9525" cap="flat" cmpd="sng" algn="ctr">
            <a:noFill/>
            <a:prstDash val="solid"/>
            <a:round/>
            <a:headEnd type="none" w="med" len="med"/>
            <a:tailEnd type="none" w="med" len="med"/>
          </a:ln>
          <a:effectLst/>
        </p:spPr>
        <p:txBody>
          <a:bodyPr vert="vert" lIns="73716" tIns="36859" rIns="73716" bIns="36859" rtlCol="1"/>
          <a:lstStyle/>
          <a:p>
            <a:pPr algn="ctr" eaLnBrk="0" fontAlgn="base" hangingPunct="0">
              <a:spcBef>
                <a:spcPct val="20000"/>
              </a:spcBef>
              <a:spcAft>
                <a:spcPct val="0"/>
              </a:spcAft>
              <a:buClr>
                <a:srgbClr val="A50021"/>
              </a:buClr>
              <a:defRPr/>
            </a:pPr>
            <a:endParaRPr lang="fa-IR" sz="2177" dirty="0">
              <a:solidFill>
                <a:prstClr val="black"/>
              </a:solidFill>
              <a:cs typeface="B Mitra" pitchFamily="2" charset="-78"/>
            </a:endParaRPr>
          </a:p>
        </p:txBody>
      </p:sp>
      <p:sp>
        <p:nvSpPr>
          <p:cNvPr id="241" name="Text Box 21"/>
          <p:cNvSpPr txBox="1">
            <a:spLocks noChangeArrowheads="1"/>
          </p:cNvSpPr>
          <p:nvPr/>
        </p:nvSpPr>
        <p:spPr bwMode="auto">
          <a:xfrm>
            <a:off x="2789238" y="3370263"/>
            <a:ext cx="919162" cy="201612"/>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lnSpc>
                <a:spcPct val="90000"/>
              </a:lnSpc>
              <a:spcBef>
                <a:spcPct val="0"/>
              </a:spcBef>
              <a:spcAft>
                <a:spcPct val="0"/>
              </a:spcAft>
              <a:defRPr/>
            </a:pPr>
            <a:r>
              <a:rPr lang="fa-IR" sz="1451" b="1" dirty="0">
                <a:solidFill>
                  <a:prstClr val="white"/>
                </a:solidFill>
                <a:cs typeface="B Titr" panose="00000700000000000000" pitchFamily="2" charset="-78"/>
              </a:rPr>
              <a:t>تعالی عملياتی</a:t>
            </a:r>
            <a:endParaRPr lang="en-US" sz="1451" b="1" dirty="0">
              <a:solidFill>
                <a:prstClr val="white"/>
              </a:solidFill>
              <a:cs typeface="B Titr" panose="00000700000000000000" pitchFamily="2" charset="-78"/>
            </a:endParaRPr>
          </a:p>
        </p:txBody>
      </p:sp>
      <p:sp>
        <p:nvSpPr>
          <p:cNvPr id="238" name="Pentagon 237"/>
          <p:cNvSpPr/>
          <p:nvPr/>
        </p:nvSpPr>
        <p:spPr bwMode="auto">
          <a:xfrm rot="16200000">
            <a:off x="5436394" y="4850606"/>
            <a:ext cx="1111250" cy="1957388"/>
          </a:xfrm>
          <a:prstGeom prst="homePlate">
            <a:avLst>
              <a:gd name="adj" fmla="val 12615"/>
            </a:avLst>
          </a:prstGeom>
          <a:solidFill>
            <a:srgbClr val="FF0000"/>
          </a:solidFill>
          <a:ln w="9525" cap="flat" cmpd="sng" algn="ctr">
            <a:noFill/>
            <a:prstDash val="solid"/>
            <a:round/>
            <a:headEnd type="none" w="med" len="med"/>
            <a:tailEnd type="none" w="med" len="med"/>
          </a:ln>
          <a:effectLst/>
        </p:spPr>
        <p:txBody>
          <a:bodyPr lIns="73716" tIns="36859" rIns="73716" bIns="36859" rtlCol="1"/>
          <a:lstStyle/>
          <a:p>
            <a:pPr marL="369397" indent="-369397" eaLnBrk="0" fontAlgn="base" hangingPunct="0">
              <a:spcBef>
                <a:spcPct val="20000"/>
              </a:spcBef>
              <a:spcAft>
                <a:spcPct val="0"/>
              </a:spcAft>
              <a:buClr>
                <a:srgbClr val="A50021"/>
              </a:buClr>
              <a:buFont typeface="Wingdings" pitchFamily="2" charset="2"/>
              <a:buChar char="n"/>
              <a:defRPr/>
            </a:pPr>
            <a:endParaRPr lang="fa-IR" sz="2177" dirty="0">
              <a:solidFill>
                <a:prstClr val="black"/>
              </a:solidFill>
              <a:cs typeface="B Mitra" pitchFamily="2" charset="-78"/>
            </a:endParaRPr>
          </a:p>
        </p:txBody>
      </p:sp>
      <p:sp>
        <p:nvSpPr>
          <p:cNvPr id="239" name="Text Box 21"/>
          <p:cNvSpPr txBox="1">
            <a:spLocks noChangeArrowheads="1"/>
          </p:cNvSpPr>
          <p:nvPr/>
        </p:nvSpPr>
        <p:spPr bwMode="auto">
          <a:xfrm>
            <a:off x="5310188" y="5341939"/>
            <a:ext cx="1363662" cy="223837"/>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spcBef>
                <a:spcPct val="50000"/>
              </a:spcBef>
              <a:spcAft>
                <a:spcPct val="0"/>
              </a:spcAft>
              <a:defRPr/>
            </a:pPr>
            <a:r>
              <a:rPr lang="fa-IR" sz="1451" b="1" dirty="0">
                <a:solidFill>
                  <a:prstClr val="white"/>
                </a:solidFill>
                <a:cs typeface="B Titr" panose="00000700000000000000" pitchFamily="2" charset="-78"/>
              </a:rPr>
              <a:t>سرمايه‌هاي اطلاعاتي</a:t>
            </a:r>
            <a:endParaRPr lang="en-US" sz="1451" b="1" dirty="0">
              <a:solidFill>
                <a:prstClr val="white"/>
              </a:solidFill>
              <a:cs typeface="B Titr" panose="00000700000000000000" pitchFamily="2" charset="-78"/>
            </a:endParaRPr>
          </a:p>
        </p:txBody>
      </p:sp>
      <p:sp>
        <p:nvSpPr>
          <p:cNvPr id="236" name="Pentagon 235"/>
          <p:cNvSpPr/>
          <p:nvPr/>
        </p:nvSpPr>
        <p:spPr bwMode="auto">
          <a:xfrm rot="16200000">
            <a:off x="5014914" y="2911476"/>
            <a:ext cx="1958975" cy="2644775"/>
          </a:xfrm>
          <a:prstGeom prst="homePlate">
            <a:avLst>
              <a:gd name="adj" fmla="val 6520"/>
            </a:avLst>
          </a:prstGeom>
          <a:solidFill>
            <a:srgbClr val="0000FF"/>
          </a:solidFill>
          <a:ln w="9525" cap="flat" cmpd="sng" algn="ctr">
            <a:noFill/>
            <a:prstDash val="solid"/>
            <a:round/>
            <a:headEnd type="none" w="med" len="med"/>
            <a:tailEnd type="none" w="med" len="med"/>
          </a:ln>
          <a:effectLst/>
        </p:spPr>
        <p:txBody>
          <a:bodyPr vert="vert" lIns="73716" tIns="36859" rIns="73716" bIns="36859" rtlCol="1"/>
          <a:lstStyle/>
          <a:p>
            <a:pPr algn="ctr" eaLnBrk="0" fontAlgn="base" hangingPunct="0">
              <a:spcBef>
                <a:spcPct val="20000"/>
              </a:spcBef>
              <a:spcAft>
                <a:spcPct val="0"/>
              </a:spcAft>
              <a:buClr>
                <a:srgbClr val="A50021"/>
              </a:buClr>
              <a:defRPr/>
            </a:pPr>
            <a:endParaRPr lang="fa-IR" sz="2177" dirty="0">
              <a:solidFill>
                <a:prstClr val="black"/>
              </a:solidFill>
              <a:cs typeface="B Mitra" pitchFamily="2" charset="-78"/>
            </a:endParaRPr>
          </a:p>
        </p:txBody>
      </p:sp>
      <p:sp>
        <p:nvSpPr>
          <p:cNvPr id="237" name="Text Box 21"/>
          <p:cNvSpPr txBox="1">
            <a:spLocks noChangeArrowheads="1"/>
          </p:cNvSpPr>
          <p:nvPr/>
        </p:nvSpPr>
        <p:spPr bwMode="auto">
          <a:xfrm>
            <a:off x="4756150" y="3370263"/>
            <a:ext cx="2476500" cy="201612"/>
          </a:xfrm>
          <a:prstGeom prst="rect">
            <a:avLst/>
          </a:prstGeom>
          <a:noFill/>
          <a:ln w="12700">
            <a:noFill/>
            <a:miter lim="800000"/>
            <a:headEnd type="none" w="sm" len="sm"/>
            <a:tailEnd type="none" w="sm" len="sm"/>
          </a:ln>
        </p:spPr>
        <p:txBody>
          <a:bodyPr wrap="none" lIns="0" tIns="0" rIns="0" bIns="0" anchor="ctr" anchorCtr="1">
            <a:spAutoFit/>
          </a:bodyPr>
          <a:lstStyle/>
          <a:p>
            <a:pPr algn="ctr" fontAlgn="base">
              <a:lnSpc>
                <a:spcPct val="90000"/>
              </a:lnSpc>
              <a:spcBef>
                <a:spcPct val="0"/>
              </a:spcBef>
              <a:spcAft>
                <a:spcPct val="0"/>
              </a:spcAft>
              <a:defRPr/>
            </a:pPr>
            <a:r>
              <a:rPr lang="fa-IR" sz="1451" b="1" dirty="0">
                <a:solidFill>
                  <a:prstClr val="white"/>
                </a:solidFill>
                <a:cs typeface="B Titr" panose="00000700000000000000" pitchFamily="2" charset="-78"/>
              </a:rPr>
              <a:t>توسعه تعاملات و همکاری‌های سازمانی</a:t>
            </a:r>
            <a:endParaRPr lang="en-US" sz="1451" b="1" dirty="0">
              <a:solidFill>
                <a:prstClr val="white"/>
              </a:solidFill>
              <a:cs typeface="B Titr" panose="00000700000000000000" pitchFamily="2" charset="-78"/>
            </a:endParaRPr>
          </a:p>
        </p:txBody>
      </p:sp>
      <p:sp>
        <p:nvSpPr>
          <p:cNvPr id="63" name="Rectangle 5"/>
          <p:cNvSpPr>
            <a:spLocks noChangeArrowheads="1"/>
          </p:cNvSpPr>
          <p:nvPr/>
        </p:nvSpPr>
        <p:spPr bwMode="auto">
          <a:xfrm>
            <a:off x="1949450" y="942976"/>
            <a:ext cx="8097838" cy="358775"/>
          </a:xfrm>
          <a:prstGeom prst="rect">
            <a:avLst/>
          </a:prstGeom>
          <a:solidFill>
            <a:schemeClr val="accent2">
              <a:lumMod val="20000"/>
              <a:lumOff val="80000"/>
            </a:schemeClr>
          </a:solidFill>
          <a:ln w="9525">
            <a:solidFill>
              <a:srgbClr val="808080"/>
            </a:solidFill>
            <a:miter lim="800000"/>
            <a:headEnd/>
            <a:tailEnd/>
          </a:ln>
        </p:spPr>
        <p:txBody>
          <a:bodyPr wrap="none" lIns="77226" tIns="38612" rIns="77226" bIns="0" anchor="ctr"/>
          <a:lstStyle/>
          <a:p>
            <a:pPr fontAlgn="base">
              <a:spcBef>
                <a:spcPct val="0"/>
              </a:spcBef>
              <a:spcAft>
                <a:spcPct val="0"/>
              </a:spcAft>
              <a:defRPr/>
            </a:pPr>
            <a:r>
              <a:rPr lang="fa-IR" sz="1361" b="1" dirty="0">
                <a:solidFill>
                  <a:prstClr val="black"/>
                </a:solidFill>
                <a:cs typeface="B Titr" panose="00000700000000000000" pitchFamily="2" charset="-78"/>
              </a:rPr>
              <a:t>مأموریت: </a:t>
            </a:r>
            <a:r>
              <a:rPr lang="fa-IR" sz="1361" b="1" dirty="0">
                <a:solidFill>
                  <a:prstClr val="black"/>
                </a:solidFill>
                <a:cs typeface="B Mitra" panose="00000400000000000000" pitchFamily="2" charset="-78"/>
              </a:rPr>
              <a:t>سازماندهی، تأمین، نگهداشت، توانمندسازی و ارتقای بهره‌وری منابع انسانی در راستای تحقق اهداف استراتژیک شرکت</a:t>
            </a:r>
          </a:p>
        </p:txBody>
      </p:sp>
      <p:sp>
        <p:nvSpPr>
          <p:cNvPr id="23" name="Rounded Rectangle 22"/>
          <p:cNvSpPr/>
          <p:nvPr/>
        </p:nvSpPr>
        <p:spPr bwMode="auto">
          <a:xfrm>
            <a:off x="5249863" y="5656263"/>
            <a:ext cx="1566862" cy="654050"/>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fontAlgn="base">
              <a:spcBef>
                <a:spcPct val="0"/>
              </a:spcBef>
              <a:spcAft>
                <a:spcPct val="0"/>
              </a:spcAft>
              <a:defRPr/>
            </a:pPr>
            <a:r>
              <a:rPr lang="fa-IR" sz="1089" b="1" dirty="0">
                <a:solidFill>
                  <a:prstClr val="black"/>
                </a:solidFill>
                <a:latin typeface="Helvetica" pitchFamily="34" charset="0"/>
                <a:cs typeface="B Mitra" pitchFamily="2" charset="-78"/>
              </a:rPr>
              <a:t>توسعه سیستم‌های اطلاعاتی منابع انسانی (</a:t>
            </a:r>
            <a:r>
              <a:rPr lang="en-US" sz="1089" b="1" dirty="0">
                <a:solidFill>
                  <a:prstClr val="black"/>
                </a:solidFill>
                <a:latin typeface="Helvetica" pitchFamily="34" charset="0"/>
                <a:cs typeface="B Mitra" pitchFamily="2" charset="-78"/>
              </a:rPr>
              <a:t>HR</a:t>
            </a:r>
            <a:r>
              <a:rPr lang="fa-IR" sz="1089" b="1" dirty="0">
                <a:solidFill>
                  <a:prstClr val="black"/>
                </a:solidFill>
                <a:latin typeface="Helvetica" pitchFamily="34" charset="0"/>
                <a:cs typeface="B Mitra" pitchFamily="2" charset="-78"/>
              </a:rPr>
              <a:t>)</a:t>
            </a:r>
          </a:p>
        </p:txBody>
      </p:sp>
      <p:sp>
        <p:nvSpPr>
          <p:cNvPr id="24" name="Rounded Rectangle 23"/>
          <p:cNvSpPr/>
          <p:nvPr/>
        </p:nvSpPr>
        <p:spPr bwMode="auto">
          <a:xfrm>
            <a:off x="3330575" y="4464051"/>
            <a:ext cx="1176338" cy="58737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تامین به‌موقع و کیفی منابع انسانی مورد نیاز</a:t>
            </a:r>
          </a:p>
        </p:txBody>
      </p:sp>
      <p:sp>
        <p:nvSpPr>
          <p:cNvPr id="25" name="Rounded Rectangle 24"/>
          <p:cNvSpPr/>
          <p:nvPr/>
        </p:nvSpPr>
        <p:spPr bwMode="auto">
          <a:xfrm>
            <a:off x="2017714" y="3727451"/>
            <a:ext cx="1176337" cy="587375"/>
          </a:xfrm>
          <a:prstGeom prst="roundRect">
            <a:avLst/>
          </a:prstGeom>
          <a:solidFill>
            <a:srgbClr val="FFFF00"/>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Times New Roman" pitchFamily="18" charset="0"/>
                <a:cs typeface="B Mitra" pitchFamily="2" charset="-78"/>
              </a:rPr>
              <a:t>ارتقاي شايستگي و عملکرد کارکنان</a:t>
            </a:r>
          </a:p>
        </p:txBody>
      </p:sp>
      <p:sp>
        <p:nvSpPr>
          <p:cNvPr id="26" name="Rounded Rectangle 25"/>
          <p:cNvSpPr/>
          <p:nvPr/>
        </p:nvSpPr>
        <p:spPr bwMode="auto">
          <a:xfrm>
            <a:off x="7780339" y="5656263"/>
            <a:ext cx="1633537" cy="654050"/>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fontAlgn="base">
              <a:spcBef>
                <a:spcPct val="0"/>
              </a:spcBef>
              <a:spcAft>
                <a:spcPct val="0"/>
              </a:spcAft>
              <a:defRPr/>
            </a:pPr>
            <a:r>
              <a:rPr lang="fa-IR" sz="1089" b="1" dirty="0">
                <a:solidFill>
                  <a:prstClr val="black"/>
                </a:solidFill>
                <a:latin typeface="Helvetica" pitchFamily="34" charset="0"/>
                <a:cs typeface="B Mitra" pitchFamily="2" charset="-78"/>
              </a:rPr>
              <a:t>ارتقای ارزش افزایی نظام‌های تحولی در کمیته </a:t>
            </a:r>
            <a:r>
              <a:rPr lang="fa-IR" sz="1089" b="1" spc="-63" dirty="0">
                <a:solidFill>
                  <a:prstClr val="black"/>
                </a:solidFill>
                <a:latin typeface="Times New Roman" pitchFamily="18" charset="0"/>
                <a:cs typeface="B Mitra" pitchFamily="2" charset="-78"/>
              </a:rPr>
              <a:t>منایع انسانی</a:t>
            </a:r>
            <a:endParaRPr lang="fa-IR" sz="1089" b="1" dirty="0">
              <a:solidFill>
                <a:prstClr val="black"/>
              </a:solidFill>
              <a:latin typeface="Helvetica" pitchFamily="34" charset="0"/>
              <a:cs typeface="B Mitra" pitchFamily="2" charset="-78"/>
            </a:endParaRPr>
          </a:p>
        </p:txBody>
      </p:sp>
      <p:sp>
        <p:nvSpPr>
          <p:cNvPr id="28" name="Rounded Rectangle 27"/>
          <p:cNvSpPr/>
          <p:nvPr/>
        </p:nvSpPr>
        <p:spPr bwMode="auto">
          <a:xfrm>
            <a:off x="2017714" y="4456114"/>
            <a:ext cx="1176337" cy="58737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بهبود خدمات عمومی و  رفاهی کارکنان</a:t>
            </a:r>
            <a:endParaRPr lang="fa-IR" sz="1089" b="1" dirty="0">
              <a:solidFill>
                <a:prstClr val="black"/>
              </a:solidFill>
              <a:latin typeface="Times New Roman" pitchFamily="18" charset="0"/>
              <a:cs typeface="B Mitra" pitchFamily="2" charset="-78"/>
            </a:endParaRPr>
          </a:p>
        </p:txBody>
      </p:sp>
      <p:sp>
        <p:nvSpPr>
          <p:cNvPr id="29" name="Rounded Rectangle 28"/>
          <p:cNvSpPr/>
          <p:nvPr/>
        </p:nvSpPr>
        <p:spPr bwMode="auto">
          <a:xfrm>
            <a:off x="6030913" y="3673476"/>
            <a:ext cx="1174750" cy="58737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توسعه فرهنگ و ارزشهای سازمانی</a:t>
            </a:r>
            <a:endParaRPr lang="fa-IR" sz="1089" b="1" spc="-27" dirty="0">
              <a:solidFill>
                <a:prstClr val="black"/>
              </a:solidFill>
              <a:latin typeface="Times New Roman" pitchFamily="18" charset="0"/>
              <a:cs typeface="B Mitra" pitchFamily="2" charset="-78"/>
            </a:endParaRPr>
          </a:p>
        </p:txBody>
      </p:sp>
      <p:sp>
        <p:nvSpPr>
          <p:cNvPr id="30" name="Rounded Rectangle 29"/>
          <p:cNvSpPr/>
          <p:nvPr/>
        </p:nvSpPr>
        <p:spPr bwMode="auto">
          <a:xfrm>
            <a:off x="4765675" y="4427539"/>
            <a:ext cx="1176338" cy="58737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Times New Roman" pitchFamily="18" charset="0"/>
                <a:cs typeface="B Mitra" pitchFamily="2" charset="-78"/>
              </a:rPr>
              <a:t>ارتقای ایمنی و سلامت کارکنان منابع انسانی</a:t>
            </a:r>
          </a:p>
        </p:txBody>
      </p:sp>
      <p:sp>
        <p:nvSpPr>
          <p:cNvPr id="32" name="Rounded Rectangle 31"/>
          <p:cNvSpPr/>
          <p:nvPr/>
        </p:nvSpPr>
        <p:spPr bwMode="auto">
          <a:xfrm>
            <a:off x="4752975" y="3689351"/>
            <a:ext cx="1176338" cy="58737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Times New Roman" pitchFamily="18" charset="0"/>
                <a:cs typeface="B Mitra" pitchFamily="2" charset="-78"/>
              </a:rPr>
              <a:t>بهبود ارتباطات و تعاملات دوسويه با کارکنان</a:t>
            </a:r>
          </a:p>
        </p:txBody>
      </p:sp>
      <p:sp>
        <p:nvSpPr>
          <p:cNvPr id="33" name="Rounded Rectangle 32"/>
          <p:cNvSpPr/>
          <p:nvPr/>
        </p:nvSpPr>
        <p:spPr bwMode="auto">
          <a:xfrm>
            <a:off x="7535864" y="3713164"/>
            <a:ext cx="1176337" cy="58737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جانشین پروری در مشاغل مدیریتی و سرپرستی</a:t>
            </a:r>
            <a:endParaRPr lang="fa-IR" sz="1089" b="1" dirty="0">
              <a:solidFill>
                <a:prstClr val="black"/>
              </a:solidFill>
              <a:latin typeface="Times New Roman" pitchFamily="18" charset="0"/>
              <a:cs typeface="B Mitra" pitchFamily="2" charset="-78"/>
            </a:endParaRPr>
          </a:p>
        </p:txBody>
      </p:sp>
      <p:sp>
        <p:nvSpPr>
          <p:cNvPr id="34" name="Rounded Rectangle 33"/>
          <p:cNvSpPr/>
          <p:nvPr/>
        </p:nvSpPr>
        <p:spPr bwMode="auto">
          <a:xfrm>
            <a:off x="8802689" y="3713164"/>
            <a:ext cx="1176337" cy="58737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ارتقای ایمنی و سلامت کارکنان</a:t>
            </a:r>
            <a:endParaRPr lang="fa-IR" sz="1089" b="1" dirty="0">
              <a:solidFill>
                <a:prstClr val="black"/>
              </a:solidFill>
              <a:latin typeface="Times New Roman" pitchFamily="18" charset="0"/>
              <a:cs typeface="B Mitra" pitchFamily="2" charset="-78"/>
            </a:endParaRPr>
          </a:p>
        </p:txBody>
      </p:sp>
      <p:sp>
        <p:nvSpPr>
          <p:cNvPr id="36" name="Rounded Rectangle 35"/>
          <p:cNvSpPr/>
          <p:nvPr/>
        </p:nvSpPr>
        <p:spPr bwMode="auto">
          <a:xfrm>
            <a:off x="8791575" y="4456114"/>
            <a:ext cx="1174750" cy="58737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بهبود عملکرد زیست محیطی</a:t>
            </a:r>
            <a:endParaRPr lang="fa-IR" sz="1089" b="1" dirty="0">
              <a:solidFill>
                <a:prstClr val="black"/>
              </a:solidFill>
              <a:latin typeface="Times New Roman" pitchFamily="18" charset="0"/>
              <a:cs typeface="B Mitra" pitchFamily="2" charset="-78"/>
            </a:endParaRPr>
          </a:p>
        </p:txBody>
      </p:sp>
      <p:sp>
        <p:nvSpPr>
          <p:cNvPr id="37" name="Rounded Rectangle 36"/>
          <p:cNvSpPr/>
          <p:nvPr/>
        </p:nvSpPr>
        <p:spPr bwMode="auto">
          <a:xfrm>
            <a:off x="4090988" y="2530476"/>
            <a:ext cx="1568450" cy="55562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fontAlgn="base">
              <a:spcBef>
                <a:spcPct val="0"/>
              </a:spcBef>
              <a:spcAft>
                <a:spcPct val="0"/>
              </a:spcAft>
              <a:defRPr/>
            </a:pPr>
            <a:r>
              <a:rPr lang="fa-IR" sz="1089" b="1" dirty="0">
                <a:solidFill>
                  <a:prstClr val="black"/>
                </a:solidFill>
                <a:latin typeface="Helvetica" pitchFamily="34" charset="0"/>
                <a:cs typeface="B Mitra" pitchFamily="2" charset="-78"/>
              </a:rPr>
              <a:t>افزایش رضایت از کیفیت خدمات واحدهای منابع انسانی</a:t>
            </a:r>
          </a:p>
        </p:txBody>
      </p:sp>
      <p:sp>
        <p:nvSpPr>
          <p:cNvPr id="38" name="Rounded Rectangle 37"/>
          <p:cNvSpPr/>
          <p:nvPr/>
        </p:nvSpPr>
        <p:spPr bwMode="auto">
          <a:xfrm>
            <a:off x="6602413" y="2541589"/>
            <a:ext cx="1566862" cy="554037"/>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افزایش رضایت و اشتیاق</a:t>
            </a:r>
          </a:p>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 شغلی کارکنان</a:t>
            </a:r>
            <a:endParaRPr lang="en-US" sz="1089" b="1" dirty="0">
              <a:solidFill>
                <a:prstClr val="black"/>
              </a:solidFill>
              <a:latin typeface="Helvetica" pitchFamily="34" charset="0"/>
              <a:cs typeface="B Mitra" pitchFamily="2" charset="-78"/>
            </a:endParaRPr>
          </a:p>
        </p:txBody>
      </p:sp>
      <p:sp>
        <p:nvSpPr>
          <p:cNvPr id="42" name="Rounded Rectangle 41"/>
          <p:cNvSpPr/>
          <p:nvPr/>
        </p:nvSpPr>
        <p:spPr bwMode="auto">
          <a:xfrm>
            <a:off x="3117850" y="1644651"/>
            <a:ext cx="1631950" cy="55562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مدیریت هزینه‌های منابع انسانی</a:t>
            </a:r>
            <a:endParaRPr lang="en-US" sz="1089" b="1" dirty="0">
              <a:solidFill>
                <a:prstClr val="black"/>
              </a:solidFill>
              <a:latin typeface="Helvetica" pitchFamily="34" charset="0"/>
              <a:cs typeface="B Mitra" pitchFamily="2" charset="-78"/>
            </a:endParaRPr>
          </a:p>
        </p:txBody>
      </p:sp>
      <p:sp>
        <p:nvSpPr>
          <p:cNvPr id="44" name="Rounded Rectangle 43"/>
          <p:cNvSpPr/>
          <p:nvPr/>
        </p:nvSpPr>
        <p:spPr bwMode="auto">
          <a:xfrm>
            <a:off x="7221539" y="1644651"/>
            <a:ext cx="1633537" cy="55562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افزایش بهره‌وری منابع انسانی</a:t>
            </a:r>
          </a:p>
        </p:txBody>
      </p:sp>
      <p:sp>
        <p:nvSpPr>
          <p:cNvPr id="46" name="Rounded Rectangle 45"/>
          <p:cNvSpPr/>
          <p:nvPr/>
        </p:nvSpPr>
        <p:spPr bwMode="auto">
          <a:xfrm>
            <a:off x="2551114" y="5656263"/>
            <a:ext cx="1633537" cy="654050"/>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fontAlgn="base">
              <a:spcBef>
                <a:spcPct val="0"/>
              </a:spcBef>
              <a:spcAft>
                <a:spcPct val="0"/>
              </a:spcAft>
              <a:defRPr/>
            </a:pPr>
            <a:r>
              <a:rPr lang="fa-IR" sz="1089" b="1" dirty="0">
                <a:solidFill>
                  <a:prstClr val="black"/>
                </a:solidFill>
                <a:latin typeface="Helvetica" pitchFamily="34" charset="0"/>
                <a:cs typeface="B Mitra" pitchFamily="2" charset="-78"/>
              </a:rPr>
              <a:t>افزایش رضایت و اشتیاق شغلی کارکنان منابع انسانی</a:t>
            </a:r>
          </a:p>
        </p:txBody>
      </p:sp>
      <p:sp>
        <p:nvSpPr>
          <p:cNvPr id="58" name="Rounded Rectangle 57"/>
          <p:cNvSpPr/>
          <p:nvPr/>
        </p:nvSpPr>
        <p:spPr bwMode="auto">
          <a:xfrm>
            <a:off x="7513639" y="4486276"/>
            <a:ext cx="1176337" cy="587375"/>
          </a:xfrm>
          <a:prstGeom prst="roundRect">
            <a:avLst/>
          </a:prstGeom>
          <a:solidFill>
            <a:schemeClr val="bg1"/>
          </a:solidFill>
          <a:ln w="12700">
            <a:solidFill>
              <a:schemeClr val="bg1">
                <a:lumMod val="50000"/>
              </a:schemeClr>
            </a:solidFill>
            <a:round/>
            <a:headEnd/>
            <a:tailEnd/>
          </a:ln>
        </p:spPr>
        <p:txBody>
          <a:bodyPr lIns="29022" tIns="29022" rIns="29022" bIns="29022" anchor="ctr"/>
          <a:lstStyle/>
          <a:p>
            <a:pPr algn="ctr" eaLnBrk="0" fontAlgn="base" hangingPunct="0">
              <a:spcBef>
                <a:spcPct val="0"/>
              </a:spcBef>
              <a:spcAft>
                <a:spcPct val="0"/>
              </a:spcAft>
              <a:defRPr/>
            </a:pPr>
            <a:r>
              <a:rPr lang="fa-IR" sz="1089" b="1" dirty="0">
                <a:solidFill>
                  <a:prstClr val="black"/>
                </a:solidFill>
                <a:latin typeface="Helvetica" pitchFamily="34" charset="0"/>
                <a:cs typeface="B Mitra" pitchFamily="2" charset="-78"/>
              </a:rPr>
              <a:t>طراحي ساختار مديريت هلدينگ</a:t>
            </a:r>
            <a:endParaRPr lang="fa-IR" sz="1089" b="1" dirty="0">
              <a:solidFill>
                <a:prstClr val="black"/>
              </a:solidFill>
              <a:latin typeface="Times New Roman" pitchFamily="18" charset="0"/>
              <a:cs typeface="B Mitra" pitchFamily="2" charset="-78"/>
            </a:endParaRPr>
          </a:p>
        </p:txBody>
      </p:sp>
      <p:sp>
        <p:nvSpPr>
          <p:cNvPr id="69" name="Rounded Rectangle 68"/>
          <p:cNvSpPr/>
          <p:nvPr/>
        </p:nvSpPr>
        <p:spPr bwMode="auto">
          <a:xfrm>
            <a:off x="6046788" y="4418013"/>
            <a:ext cx="1174750" cy="588962"/>
          </a:xfrm>
          <a:prstGeom prst="roundRect">
            <a:avLst/>
          </a:prstGeom>
          <a:solidFill>
            <a:schemeClr val="bg1"/>
          </a:solidFill>
          <a:ln w="12700">
            <a:solidFill>
              <a:schemeClr val="bg1"/>
            </a:solidFill>
            <a:round/>
            <a:headEnd/>
            <a:tailEnd/>
          </a:ln>
        </p:spPr>
        <p:txBody>
          <a:bodyPr lIns="29022" tIns="29022" rIns="29022" bIns="29022" anchor="ctr"/>
          <a:lstStyle/>
          <a:p>
            <a:pPr algn="ctr" defTabSz="888445" fontAlgn="base">
              <a:buClr>
                <a:srgbClr val="0000CC"/>
              </a:buClr>
              <a:buSzPct val="120000"/>
              <a:defRPr/>
            </a:pPr>
            <a:r>
              <a:rPr lang="fa-IR" sz="1089" b="1" dirty="0">
                <a:solidFill>
                  <a:prstClr val="black"/>
                </a:solidFill>
                <a:latin typeface="B Mitra" panose="00000400000000000000" pitchFamily="2" charset="-78"/>
                <a:cs typeface="B Mitra" panose="00000400000000000000" pitchFamily="2" charset="-78"/>
              </a:rPr>
              <a:t>بهبود ارتباطات بین واحدی در قالب گردشکارهای سازمانی</a:t>
            </a:r>
          </a:p>
        </p:txBody>
      </p:sp>
      <p:sp>
        <p:nvSpPr>
          <p:cNvPr id="41" name="Rounded Rectangle 40"/>
          <p:cNvSpPr/>
          <p:nvPr/>
        </p:nvSpPr>
        <p:spPr bwMode="auto">
          <a:xfrm>
            <a:off x="3330575" y="3740151"/>
            <a:ext cx="1176338" cy="587375"/>
          </a:xfrm>
          <a:prstGeom prst="roundRect">
            <a:avLst/>
          </a:prstGeom>
          <a:solidFill>
            <a:schemeClr val="bg1"/>
          </a:solidFill>
          <a:ln w="12700">
            <a:solidFill>
              <a:schemeClr val="bg1"/>
            </a:solidFill>
            <a:round/>
            <a:headEnd/>
            <a:tailEnd/>
          </a:ln>
        </p:spPr>
        <p:txBody>
          <a:bodyPr lIns="29022" tIns="29022" rIns="29022" bIns="29022" anchor="ctr"/>
          <a:lstStyle/>
          <a:p>
            <a:pPr algn="ctr" defTabSz="933134" fontAlgn="base">
              <a:spcAft>
                <a:spcPts val="363"/>
              </a:spcAft>
              <a:buClr>
                <a:srgbClr val="0000CC"/>
              </a:buClr>
              <a:buSzPct val="120000"/>
              <a:defRPr/>
            </a:pPr>
            <a:r>
              <a:rPr lang="fa-IR" sz="1089" b="1" dirty="0">
                <a:solidFill>
                  <a:prstClr val="black"/>
                </a:solidFill>
                <a:cs typeface="B Mitra" pitchFamily="2" charset="-78"/>
              </a:rPr>
              <a:t>ارتقای اثربخشی رهبری سازمانی</a:t>
            </a:r>
          </a:p>
        </p:txBody>
      </p:sp>
      <p:sp>
        <p:nvSpPr>
          <p:cNvPr id="5" name="Cloud Callout 4"/>
          <p:cNvSpPr/>
          <p:nvPr/>
        </p:nvSpPr>
        <p:spPr bwMode="auto">
          <a:xfrm>
            <a:off x="1838423" y="1813919"/>
            <a:ext cx="3100290" cy="1676996"/>
          </a:xfrm>
          <a:prstGeom prst="cloudCallou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algn="ctr" eaLnBrk="0" fontAlgn="base" hangingPunct="0">
              <a:spcBef>
                <a:spcPct val="20000"/>
              </a:spcBef>
              <a:spcAft>
                <a:spcPct val="0"/>
              </a:spcAft>
              <a:buClr>
                <a:srgbClr val="A50021"/>
              </a:buClr>
            </a:pPr>
            <a:r>
              <a:rPr lang="fa-IR" sz="2000" dirty="0" smtClean="0">
                <a:solidFill>
                  <a:srgbClr val="C00000"/>
                </a:solidFill>
                <a:cs typeface="B Titr" panose="00000700000000000000" pitchFamily="2" charset="-78"/>
              </a:rPr>
              <a:t>اهمیت استراتژیک ارتقاء نظام </a:t>
            </a:r>
            <a:r>
              <a:rPr lang="fa-IR" sz="2000" dirty="0">
                <a:solidFill>
                  <a:srgbClr val="C00000"/>
                </a:solidFill>
                <a:cs typeface="B Titr" panose="00000700000000000000" pitchFamily="2" charset="-78"/>
              </a:rPr>
              <a:t>مدیریت </a:t>
            </a:r>
            <a:r>
              <a:rPr lang="fa-IR" sz="2000" dirty="0" smtClean="0">
                <a:solidFill>
                  <a:srgbClr val="C00000"/>
                </a:solidFill>
                <a:cs typeface="B Titr" panose="00000700000000000000" pitchFamily="2" charset="-78"/>
              </a:rPr>
              <a:t>عملکرد در نقشه </a:t>
            </a:r>
            <a:r>
              <a:rPr lang="en-US" sz="2000" dirty="0" smtClean="0">
                <a:solidFill>
                  <a:srgbClr val="C00000"/>
                </a:solidFill>
                <a:cs typeface="B Titr" panose="00000700000000000000" pitchFamily="2" charset="-78"/>
              </a:rPr>
              <a:t>HR</a:t>
            </a:r>
            <a:endParaRPr lang="fa-IR" sz="2000" dirty="0">
              <a:solidFill>
                <a:srgbClr val="C00000"/>
              </a:solidFill>
              <a:cs typeface="B Titr" panose="00000700000000000000" pitchFamily="2" charset="-78"/>
            </a:endParaRPr>
          </a:p>
        </p:txBody>
      </p:sp>
    </p:spTree>
    <p:extLst>
      <p:ext uri="{BB962C8B-B14F-4D97-AF65-F5344CB8AC3E}">
        <p14:creationId xmlns:p14="http://schemas.microsoft.com/office/powerpoint/2010/main" val="26045742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6928" y="1878887"/>
            <a:ext cx="2898924" cy="1993011"/>
          </a:xfrm>
          <a:prstGeom prst="ellipse">
            <a:avLst/>
          </a:prstGeom>
          <a:ln>
            <a:noFill/>
          </a:ln>
          <a:effectLst>
            <a:softEdge rad="112500"/>
          </a:effectLst>
        </p:spPr>
      </p:pic>
      <p:sp>
        <p:nvSpPr>
          <p:cNvPr id="3" name="TextBox 2"/>
          <p:cNvSpPr txBox="1"/>
          <p:nvPr/>
        </p:nvSpPr>
        <p:spPr>
          <a:xfrm>
            <a:off x="6811804" y="1171327"/>
            <a:ext cx="4742028" cy="769441"/>
          </a:xfrm>
          <a:prstGeom prst="rect">
            <a:avLst/>
          </a:prstGeom>
          <a:noFill/>
        </p:spPr>
        <p:txBody>
          <a:bodyPr wrap="square" rtlCol="1">
            <a:spAutoFit/>
          </a:bodyPr>
          <a:lstStyle/>
          <a:p>
            <a:pPr algn="ctr"/>
            <a:r>
              <a:rPr lang="fa-IR" sz="4400" dirty="0" smtClean="0">
                <a:solidFill>
                  <a:srgbClr val="7030A0"/>
                </a:solidFill>
                <a:cs typeface="B Titr" panose="00000700000000000000" pitchFamily="2" charset="-78"/>
              </a:rPr>
              <a:t>زاویه نگاه ما</a:t>
            </a:r>
          </a:p>
        </p:txBody>
      </p:sp>
      <p:pic>
        <p:nvPicPr>
          <p:cNvPr id="4" name="Picture 3"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4576" y="192792"/>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p:nvPr/>
        </p:nvGrpSpPr>
        <p:grpSpPr>
          <a:xfrm>
            <a:off x="229319" y="398664"/>
            <a:ext cx="9782174" cy="5903850"/>
            <a:chOff x="0" y="424130"/>
            <a:chExt cx="9782174" cy="5903850"/>
          </a:xfrm>
        </p:grpSpPr>
        <p:graphicFrame>
          <p:nvGraphicFramePr>
            <p:cNvPr id="2" name="Diagram 1"/>
            <p:cNvGraphicFramePr/>
            <p:nvPr>
              <p:extLst>
                <p:ext uri="{D42A27DB-BD31-4B8C-83A1-F6EECF244321}">
                  <p14:modId xmlns:p14="http://schemas.microsoft.com/office/powerpoint/2010/main" val="2009297995"/>
                </p:ext>
              </p:extLst>
            </p:nvPr>
          </p:nvGraphicFramePr>
          <p:xfrm>
            <a:off x="0" y="498680"/>
            <a:ext cx="9515475" cy="58293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p:cNvSpPr txBox="1"/>
            <p:nvPr/>
          </p:nvSpPr>
          <p:spPr>
            <a:xfrm>
              <a:off x="1943100" y="424130"/>
              <a:ext cx="1657349" cy="1323439"/>
            </a:xfrm>
            <a:prstGeom prst="rect">
              <a:avLst/>
            </a:prstGeom>
            <a:noFill/>
          </p:spPr>
          <p:txBody>
            <a:bodyPr wrap="square" rtlCol="1">
              <a:spAutoFit/>
            </a:bodyPr>
            <a:lstStyle/>
            <a:p>
              <a:pPr algn="ctr"/>
              <a:r>
                <a:rPr lang="fa-IR" sz="2000" b="1" dirty="0" smtClean="0">
                  <a:solidFill>
                    <a:srgbClr val="002060"/>
                  </a:solidFill>
                  <a:cs typeface="B Nazanin" panose="00000400000000000000" pitchFamily="2" charset="-78"/>
                </a:rPr>
                <a:t>کارمند </a:t>
              </a:r>
              <a:r>
                <a:rPr lang="fa-IR" sz="2000" b="1" dirty="0" smtClean="0">
                  <a:solidFill>
                    <a:srgbClr val="C00000"/>
                  </a:solidFill>
                  <a:cs typeface="B Nazanin" panose="00000400000000000000" pitchFamily="2" charset="-78"/>
                </a:rPr>
                <a:t>بداند </a:t>
              </a:r>
              <a:r>
                <a:rPr lang="fa-IR" sz="2000" b="1" dirty="0" smtClean="0">
                  <a:solidFill>
                    <a:srgbClr val="002060"/>
                  </a:solidFill>
                  <a:cs typeface="B Nazanin" panose="00000400000000000000" pitchFamily="2" charset="-78"/>
                </a:rPr>
                <a:t>چه انتظاری از او هست و آنچه باید انجام دهد ؟</a:t>
              </a:r>
              <a:endParaRPr lang="fa-IR" sz="2000" b="1" dirty="0">
                <a:solidFill>
                  <a:srgbClr val="002060"/>
                </a:solidFill>
                <a:cs typeface="B Nazanin" panose="00000400000000000000" pitchFamily="2" charset="-78"/>
              </a:endParaRPr>
            </a:p>
          </p:txBody>
        </p:sp>
        <p:sp>
          <p:nvSpPr>
            <p:cNvPr id="6" name="TextBox 5"/>
            <p:cNvSpPr txBox="1"/>
            <p:nvPr/>
          </p:nvSpPr>
          <p:spPr>
            <a:xfrm>
              <a:off x="1114425" y="3705492"/>
              <a:ext cx="1657349" cy="1323439"/>
            </a:xfrm>
            <a:prstGeom prst="rect">
              <a:avLst/>
            </a:prstGeom>
            <a:noFill/>
          </p:spPr>
          <p:txBody>
            <a:bodyPr wrap="square" rtlCol="1">
              <a:spAutoFit/>
            </a:bodyPr>
            <a:lstStyle/>
            <a:p>
              <a:pPr algn="ctr"/>
              <a:r>
                <a:rPr lang="fa-IR" sz="2000" b="1" dirty="0" smtClean="0">
                  <a:solidFill>
                    <a:srgbClr val="002060"/>
                  </a:solidFill>
                  <a:cs typeface="B Nazanin" panose="00000400000000000000" pitchFamily="2" charset="-78"/>
                </a:rPr>
                <a:t>کارمند </a:t>
              </a:r>
              <a:r>
                <a:rPr lang="fa-IR" sz="2000" b="1" dirty="0" smtClean="0">
                  <a:solidFill>
                    <a:srgbClr val="C00000"/>
                  </a:solidFill>
                  <a:cs typeface="B Nazanin" panose="00000400000000000000" pitchFamily="2" charset="-78"/>
                </a:rPr>
                <a:t>بخواهد </a:t>
              </a:r>
              <a:r>
                <a:rPr lang="fa-IR" sz="2000" b="1" dirty="0" smtClean="0">
                  <a:solidFill>
                    <a:srgbClr val="002060"/>
                  </a:solidFill>
                  <a:cs typeface="B Nazanin" panose="00000400000000000000" pitchFamily="2" charset="-78"/>
                </a:rPr>
                <a:t>که انجام دهد (انگیزه برای انجام کار)</a:t>
              </a:r>
              <a:endParaRPr lang="fa-IR" sz="2000" b="1" dirty="0">
                <a:solidFill>
                  <a:srgbClr val="002060"/>
                </a:solidFill>
                <a:cs typeface="B Nazanin" panose="00000400000000000000" pitchFamily="2" charset="-78"/>
              </a:endParaRPr>
            </a:p>
          </p:txBody>
        </p:sp>
        <p:sp>
          <p:nvSpPr>
            <p:cNvPr id="7" name="TextBox 6"/>
            <p:cNvSpPr txBox="1"/>
            <p:nvPr/>
          </p:nvSpPr>
          <p:spPr>
            <a:xfrm>
              <a:off x="8124825" y="5200917"/>
              <a:ext cx="1657349" cy="1015663"/>
            </a:xfrm>
            <a:prstGeom prst="rect">
              <a:avLst/>
            </a:prstGeom>
            <a:noFill/>
          </p:spPr>
          <p:txBody>
            <a:bodyPr wrap="square" rtlCol="1">
              <a:spAutoFit/>
            </a:bodyPr>
            <a:lstStyle/>
            <a:p>
              <a:pPr algn="ctr"/>
              <a:r>
                <a:rPr lang="fa-IR" sz="2000" b="1" dirty="0" smtClean="0">
                  <a:solidFill>
                    <a:srgbClr val="002060"/>
                  </a:solidFill>
                  <a:cs typeface="B Nazanin" panose="00000400000000000000" pitchFamily="2" charset="-78"/>
                </a:rPr>
                <a:t>کارمند </a:t>
              </a:r>
              <a:r>
                <a:rPr lang="fa-IR" sz="2000" b="1" dirty="0" smtClean="0">
                  <a:solidFill>
                    <a:srgbClr val="C00000"/>
                  </a:solidFill>
                  <a:cs typeface="B Nazanin" panose="00000400000000000000" pitchFamily="2" charset="-78"/>
                </a:rPr>
                <a:t>بتواند </a:t>
              </a:r>
              <a:r>
                <a:rPr lang="fa-IR" sz="2000" b="1" dirty="0" smtClean="0">
                  <a:solidFill>
                    <a:srgbClr val="002060"/>
                  </a:solidFill>
                  <a:cs typeface="B Nazanin" panose="00000400000000000000" pitchFamily="2" charset="-78"/>
                </a:rPr>
                <a:t>که انجام دهد (توانمندسازی)</a:t>
              </a:r>
              <a:endParaRPr lang="fa-IR" sz="2000" b="1" dirty="0">
                <a:solidFill>
                  <a:srgbClr val="002060"/>
                </a:solidFill>
                <a:cs typeface="B Nazanin" panose="00000400000000000000" pitchFamily="2" charset="-78"/>
              </a:endParaRPr>
            </a:p>
          </p:txBody>
        </p:sp>
      </p:grpSp>
    </p:spTree>
    <p:extLst>
      <p:ext uri="{BB962C8B-B14F-4D97-AF65-F5344CB8AC3E}">
        <p14:creationId xmlns:p14="http://schemas.microsoft.com/office/powerpoint/2010/main" val="6990600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5"/>
          <p:cNvSpPr>
            <a:spLocks noGrp="1"/>
          </p:cNvSpPr>
          <p:nvPr>
            <p:ph type="title"/>
          </p:nvPr>
        </p:nvSpPr>
        <p:spPr>
          <a:xfrm>
            <a:off x="1692276" y="1095381"/>
            <a:ext cx="9153524" cy="647700"/>
          </a:xfrm>
        </p:spPr>
        <p:txBody>
          <a:bodyPr/>
          <a:lstStyle/>
          <a:p>
            <a:pPr algn="ctr"/>
            <a:r>
              <a:rPr lang="fa-IR" sz="3200" b="1" dirty="0" smtClean="0">
                <a:solidFill>
                  <a:srgbClr val="000099"/>
                </a:solidFill>
                <a:cs typeface="B Titr" panose="00000700000000000000" pitchFamily="2" charset="-78"/>
              </a:rPr>
              <a:t>آنچه باید </a:t>
            </a:r>
            <a:r>
              <a:rPr lang="fa-IR" sz="3200" b="1" dirty="0" smtClean="0">
                <a:solidFill>
                  <a:srgbClr val="C00000"/>
                </a:solidFill>
                <a:cs typeface="B Titr" panose="00000700000000000000" pitchFamily="2" charset="-78"/>
              </a:rPr>
              <a:t>بداند</a:t>
            </a:r>
            <a:r>
              <a:rPr lang="fa-IR" sz="3200" b="1" dirty="0" smtClean="0">
                <a:solidFill>
                  <a:srgbClr val="000099"/>
                </a:solidFill>
                <a:cs typeface="B Titr" panose="00000700000000000000" pitchFamily="2" charset="-78"/>
              </a:rPr>
              <a:t>: مفهوم عملکرد و یک </a:t>
            </a:r>
            <a:r>
              <a:rPr lang="fa-IR" sz="3200" b="1" dirty="0">
                <a:solidFill>
                  <a:srgbClr val="000099"/>
                </a:solidFill>
                <a:cs typeface="B Titr" panose="00000700000000000000" pitchFamily="2" charset="-78"/>
              </a:rPr>
              <a:t>فرم ارزيابي </a:t>
            </a:r>
            <a:r>
              <a:rPr lang="fa-IR" sz="3200" b="1" dirty="0" smtClean="0">
                <a:solidFill>
                  <a:srgbClr val="000099"/>
                </a:solidFill>
                <a:cs typeface="B Titr" panose="00000700000000000000" pitchFamily="2" charset="-78"/>
              </a:rPr>
              <a:t>ايده آل</a:t>
            </a:r>
            <a:endParaRPr lang="fa-IR" sz="3200" b="1" dirty="0">
              <a:solidFill>
                <a:srgbClr val="000099"/>
              </a:solidFill>
              <a:cs typeface="B Titr" panose="00000700000000000000" pitchFamily="2" charset="-78"/>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15352392"/>
              </p:ext>
            </p:extLst>
          </p:nvPr>
        </p:nvGraphicFramePr>
        <p:xfrm>
          <a:off x="900114" y="1832819"/>
          <a:ext cx="10872786" cy="4967663"/>
        </p:xfrm>
        <a:graphic>
          <a:graphicData uri="http://schemas.openxmlformats.org/drawingml/2006/table">
            <a:tbl>
              <a:tblPr rtl="1" firstRow="1" bandRow="1">
                <a:tableStyleId>{5C22544A-7EE6-4342-B048-85BDC9FD1C3A}</a:tableStyleId>
              </a:tblPr>
              <a:tblGrid>
                <a:gridCol w="714375">
                  <a:extLst>
                    <a:ext uri="{9D8B030D-6E8A-4147-A177-3AD203B41FA5}">
                      <a16:colId xmlns:a16="http://schemas.microsoft.com/office/drawing/2014/main" val="20000"/>
                    </a:ext>
                  </a:extLst>
                </a:gridCol>
                <a:gridCol w="2048412">
                  <a:extLst>
                    <a:ext uri="{9D8B030D-6E8A-4147-A177-3AD203B41FA5}">
                      <a16:colId xmlns:a16="http://schemas.microsoft.com/office/drawing/2014/main" val="20001"/>
                    </a:ext>
                  </a:extLst>
                </a:gridCol>
                <a:gridCol w="3565438">
                  <a:extLst>
                    <a:ext uri="{9D8B030D-6E8A-4147-A177-3AD203B41FA5}">
                      <a16:colId xmlns:a16="http://schemas.microsoft.com/office/drawing/2014/main" val="20002"/>
                    </a:ext>
                  </a:extLst>
                </a:gridCol>
                <a:gridCol w="4544561">
                  <a:extLst>
                    <a:ext uri="{9D8B030D-6E8A-4147-A177-3AD203B41FA5}">
                      <a16:colId xmlns:a16="http://schemas.microsoft.com/office/drawing/2014/main" val="20003"/>
                    </a:ext>
                  </a:extLst>
                </a:gridCol>
              </a:tblGrid>
              <a:tr h="1921557">
                <a:tc rowSpan="2">
                  <a:txBody>
                    <a:bodyPr/>
                    <a:lstStyle/>
                    <a:p>
                      <a:pPr marL="0" indent="0" algn="ctr" rtl="1">
                        <a:buFontTx/>
                        <a:buNone/>
                      </a:pPr>
                      <a:r>
                        <a:rPr lang="fa-IR" sz="2800" dirty="0" smtClean="0">
                          <a:solidFill>
                            <a:srgbClr val="14143C"/>
                          </a:solidFill>
                          <a:cs typeface="B Titr" panose="00000700000000000000" pitchFamily="2" charset="-78"/>
                        </a:rPr>
                        <a:t>حوزه تمرکز (</a:t>
                      </a:r>
                      <a:r>
                        <a:rPr lang="en-US" sz="2800" dirty="0" smtClean="0">
                          <a:solidFill>
                            <a:srgbClr val="14143C"/>
                          </a:solidFill>
                          <a:cs typeface="B Titr" panose="00000700000000000000" pitchFamily="2" charset="-78"/>
                        </a:rPr>
                        <a:t>FOCUS</a:t>
                      </a:r>
                      <a:r>
                        <a:rPr lang="fa-IR" sz="2800" dirty="0" smtClean="0">
                          <a:solidFill>
                            <a:srgbClr val="14143C"/>
                          </a:solidFill>
                          <a:cs typeface="B Titr" panose="00000700000000000000" pitchFamily="2" charset="-78"/>
                        </a:rPr>
                        <a:t>)</a:t>
                      </a:r>
                      <a:endParaRPr lang="fa-IR" sz="2800" b="0" baseline="0" dirty="0" smtClean="0">
                        <a:solidFill>
                          <a:srgbClr val="14143C"/>
                        </a:solidFill>
                        <a:cs typeface="B Titr" panose="00000700000000000000" pitchFamily="2" charset="-78"/>
                      </a:endParaRPr>
                    </a:p>
                  </a:txBody>
                  <a:tcPr vert="vert270" anchor="ctr"/>
                </a:tc>
                <a:tc>
                  <a:txBody>
                    <a:bodyPr/>
                    <a:lstStyle/>
                    <a:p>
                      <a:pPr algn="ctr" rtl="1"/>
                      <a:r>
                        <a:rPr lang="fa-IR" sz="3600" dirty="0" smtClean="0">
                          <a:solidFill>
                            <a:srgbClr val="002060"/>
                          </a:solidFill>
                          <a:cs typeface="B Titr" pitchFamily="2" charset="-78"/>
                        </a:rPr>
                        <a:t>نتايج</a:t>
                      </a:r>
                    </a:p>
                    <a:p>
                      <a:pPr marL="0" marR="0" indent="0" algn="ctr" defTabSz="914400" rtl="1" eaLnBrk="1" fontAlgn="auto" latinLnBrk="0" hangingPunct="1">
                        <a:lnSpc>
                          <a:spcPct val="100000"/>
                        </a:lnSpc>
                        <a:spcBef>
                          <a:spcPts val="0"/>
                        </a:spcBef>
                        <a:spcAft>
                          <a:spcPts val="0"/>
                        </a:spcAft>
                        <a:buClrTx/>
                        <a:buSzTx/>
                        <a:buFontTx/>
                        <a:buNone/>
                        <a:tabLst/>
                        <a:defRPr/>
                      </a:pPr>
                      <a:r>
                        <a:rPr lang="fa-IR" sz="2000" b="1" kern="1200" dirty="0" smtClean="0">
                          <a:solidFill>
                            <a:srgbClr val="FF0000"/>
                          </a:solidFill>
                          <a:latin typeface="+mn-lt"/>
                          <a:ea typeface="+mn-ea"/>
                          <a:cs typeface="B Titr" pitchFamily="2" charset="-78"/>
                        </a:rPr>
                        <a:t>(عوامل عملکردی)</a:t>
                      </a:r>
                    </a:p>
                    <a:p>
                      <a:pPr algn="ctr" rtl="1"/>
                      <a:r>
                        <a:rPr lang="fa-IR" sz="1600" b="0" kern="1200" baseline="0" dirty="0" smtClean="0">
                          <a:solidFill>
                            <a:srgbClr val="14143C"/>
                          </a:solidFill>
                          <a:latin typeface="+mn-lt"/>
                          <a:ea typeface="+mn-ea"/>
                          <a:cs typeface="B Nazanin" panose="00000400000000000000" pitchFamily="2" charset="-78"/>
                        </a:rPr>
                        <a:t>(از جنس </a:t>
                      </a:r>
                      <a:r>
                        <a:rPr lang="fa-IR" sz="1600" kern="1200" dirty="0" smtClean="0">
                          <a:solidFill>
                            <a:srgbClr val="002060"/>
                          </a:solidFill>
                          <a:cs typeface="B Nazanin" pitchFamily="2" charset="-78"/>
                        </a:rPr>
                        <a:t>کمیت، کیفیت ، هزینه و زمان</a:t>
                      </a:r>
                      <a:r>
                        <a:rPr lang="fa-IR" sz="1600" b="0" kern="1200" baseline="0" dirty="0" smtClean="0">
                          <a:solidFill>
                            <a:srgbClr val="14143C"/>
                          </a:solidFill>
                          <a:latin typeface="+mn-lt"/>
                          <a:ea typeface="+mn-ea"/>
                          <a:cs typeface="B Nazanin" panose="00000400000000000000" pitchFamily="2" charset="-78"/>
                        </a:rPr>
                        <a:t>)</a:t>
                      </a:r>
                    </a:p>
                    <a:p>
                      <a:pPr marL="0" marR="0" indent="0" algn="ctr" defTabSz="914400" rtl="1" eaLnBrk="1" fontAlgn="auto" latinLnBrk="0" hangingPunct="1">
                        <a:lnSpc>
                          <a:spcPct val="100000"/>
                        </a:lnSpc>
                        <a:spcBef>
                          <a:spcPts val="0"/>
                        </a:spcBef>
                        <a:spcAft>
                          <a:spcPts val="0"/>
                        </a:spcAft>
                        <a:buClrTx/>
                        <a:buSzTx/>
                        <a:buFontTx/>
                        <a:buNone/>
                        <a:tabLst/>
                        <a:defRPr/>
                      </a:pPr>
                      <a:r>
                        <a:rPr lang="en-US" sz="1600" b="1" kern="1200" dirty="0" smtClean="0">
                          <a:solidFill>
                            <a:srgbClr val="14143C"/>
                          </a:solidFill>
                          <a:latin typeface="+mn-lt"/>
                          <a:ea typeface="+mn-ea"/>
                          <a:cs typeface="+mn-cs"/>
                        </a:rPr>
                        <a:t>What</a:t>
                      </a:r>
                      <a:endParaRPr lang="fa-IR" sz="1600" b="1" kern="1200" dirty="0" smtClean="0">
                        <a:solidFill>
                          <a:srgbClr val="14143C"/>
                        </a:solidFill>
                        <a:latin typeface="+mn-lt"/>
                        <a:ea typeface="+mn-ea"/>
                        <a:cs typeface="+mn-cs"/>
                      </a:endParaRPr>
                    </a:p>
                    <a:p>
                      <a:pPr marL="0" marR="0" indent="0" algn="ctr" defTabSz="914400" rtl="1" eaLnBrk="1" fontAlgn="auto" latinLnBrk="0" hangingPunct="1">
                        <a:lnSpc>
                          <a:spcPct val="100000"/>
                        </a:lnSpc>
                        <a:spcBef>
                          <a:spcPts val="0"/>
                        </a:spcBef>
                        <a:spcAft>
                          <a:spcPts val="0"/>
                        </a:spcAft>
                        <a:buClrTx/>
                        <a:buSzTx/>
                        <a:buFontTx/>
                        <a:buNone/>
                        <a:tabLst/>
                        <a:defRPr/>
                      </a:pPr>
                      <a:r>
                        <a:rPr lang="en-US" sz="1600" b="1" kern="1200" dirty="0" smtClean="0">
                          <a:solidFill>
                            <a:srgbClr val="14143C"/>
                          </a:solidFill>
                          <a:latin typeface="+mn-lt"/>
                          <a:ea typeface="+mn-ea"/>
                          <a:cs typeface="+mn-cs"/>
                        </a:rPr>
                        <a:t> (Results)</a:t>
                      </a:r>
                    </a:p>
                    <a:p>
                      <a:pPr algn="ctr" rtl="1"/>
                      <a:endParaRPr lang="fa-IR" sz="1600" b="0" kern="1200" baseline="0" dirty="0">
                        <a:solidFill>
                          <a:srgbClr val="14143C"/>
                        </a:solidFill>
                        <a:latin typeface="+mn-lt"/>
                        <a:ea typeface="+mn-ea"/>
                        <a:cs typeface="B Nazanin" panose="00000400000000000000" pitchFamily="2" charset="-78"/>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 typeface="Wingdings" pitchFamily="2" charset="2"/>
                        <a:buNone/>
                        <a:tabLst/>
                        <a:defRPr/>
                      </a:pPr>
                      <a:r>
                        <a:rPr lang="fa-IR" sz="2400" b="1" kern="1200" dirty="0" smtClean="0">
                          <a:solidFill>
                            <a:srgbClr val="002060"/>
                          </a:solidFill>
                          <a:latin typeface="+mn-lt"/>
                          <a:ea typeface="+mn-ea"/>
                          <a:cs typeface="B Titr" pitchFamily="2" charset="-78"/>
                        </a:rPr>
                        <a:t>اهداف و پروژه هاي اصلي</a:t>
                      </a:r>
                    </a:p>
                    <a:p>
                      <a:pPr marL="0" marR="0" indent="0" algn="ctr" defTabSz="914400" rtl="0" eaLnBrk="1" fontAlgn="auto" latinLnBrk="0" hangingPunct="1">
                        <a:lnSpc>
                          <a:spcPct val="100000"/>
                        </a:lnSpc>
                        <a:spcBef>
                          <a:spcPts val="0"/>
                        </a:spcBef>
                        <a:spcAft>
                          <a:spcPts val="0"/>
                        </a:spcAft>
                        <a:buClrTx/>
                        <a:buSzTx/>
                        <a:buFont typeface="Wingdings" pitchFamily="2" charset="2"/>
                        <a:buNone/>
                        <a:tabLst/>
                        <a:defRPr/>
                      </a:pPr>
                      <a:r>
                        <a:rPr lang="en-US" sz="1800" b="1" kern="1200" dirty="0" smtClean="0">
                          <a:solidFill>
                            <a:srgbClr val="000099"/>
                          </a:solidFill>
                          <a:latin typeface="+mn-lt"/>
                          <a:ea typeface="+mn-ea"/>
                          <a:cs typeface="+mn-cs"/>
                        </a:rPr>
                        <a:t>Goal /Major Projects</a:t>
                      </a:r>
                    </a:p>
                    <a:p>
                      <a:pPr marL="0" marR="0" indent="0" algn="ctr" defTabSz="914400" rtl="1" eaLnBrk="1" fontAlgn="auto" latinLnBrk="0" hangingPunct="1">
                        <a:lnSpc>
                          <a:spcPct val="100000"/>
                        </a:lnSpc>
                        <a:spcBef>
                          <a:spcPts val="0"/>
                        </a:spcBef>
                        <a:spcAft>
                          <a:spcPts val="0"/>
                        </a:spcAft>
                        <a:buClrTx/>
                        <a:buSzTx/>
                        <a:buFont typeface="Wingdings" pitchFamily="2" charset="2"/>
                        <a:buNone/>
                        <a:tabLst/>
                        <a:defRPr/>
                      </a:pPr>
                      <a:endParaRPr lang="en-US" baseline="0" dirty="0" smtClean="0">
                        <a:solidFill>
                          <a:srgbClr val="14143C"/>
                        </a:solidFill>
                      </a:endParaRPr>
                    </a:p>
                    <a:p>
                      <a:pPr marL="285750" indent="-285750" algn="r" rtl="1">
                        <a:buFont typeface="Wingdings" pitchFamily="2" charset="2"/>
                        <a:buChar char="q"/>
                      </a:pPr>
                      <a:r>
                        <a:rPr lang="fa-IR" b="0" baseline="0" dirty="0" smtClean="0">
                          <a:solidFill>
                            <a:srgbClr val="14143C"/>
                          </a:solidFill>
                          <a:cs typeface="B Nazanin" panose="00000400000000000000" pitchFamily="2" charset="-78"/>
                        </a:rPr>
                        <a:t>اهداف / پروژه های برنامه ریزی و محقق شده</a:t>
                      </a:r>
                      <a:endParaRPr lang="en-US" b="0" baseline="0" dirty="0" smtClean="0">
                        <a:solidFill>
                          <a:srgbClr val="14143C"/>
                        </a:solidFill>
                        <a:cs typeface="B Nazanin" panose="00000400000000000000" pitchFamily="2" charset="-78"/>
                      </a:endParaRPr>
                    </a:p>
                    <a:p>
                      <a:pPr marL="285750" indent="-285750" algn="r" rtl="1">
                        <a:buFont typeface="Wingdings" pitchFamily="2" charset="2"/>
                        <a:buChar char="q"/>
                      </a:pPr>
                      <a:r>
                        <a:rPr lang="fa-IR" b="0" baseline="0" dirty="0" smtClean="0">
                          <a:solidFill>
                            <a:srgbClr val="14143C"/>
                          </a:solidFill>
                          <a:cs typeface="B Nazanin" panose="00000400000000000000" pitchFamily="2" charset="-78"/>
                        </a:rPr>
                        <a:t>این مورد برای همه مشاغل کاربرد ندارد</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 typeface="Wingdings" pitchFamily="2" charset="2"/>
                        <a:buNone/>
                        <a:tabLst/>
                        <a:defRPr/>
                      </a:pPr>
                      <a:r>
                        <a:rPr lang="fa-IR" sz="2400" b="1" kern="1200" dirty="0" smtClean="0">
                          <a:solidFill>
                            <a:srgbClr val="002060"/>
                          </a:solidFill>
                          <a:latin typeface="+mn-lt"/>
                          <a:ea typeface="+mn-ea"/>
                          <a:cs typeface="B Titr" pitchFamily="2" charset="-78"/>
                        </a:rPr>
                        <a:t>مسئوليت هاي کليدي شغل</a:t>
                      </a:r>
                    </a:p>
                    <a:p>
                      <a:pPr marL="0" marR="0" indent="0" algn="ctr" defTabSz="914400" rtl="0" eaLnBrk="1" fontAlgn="auto" latinLnBrk="0" hangingPunct="1">
                        <a:lnSpc>
                          <a:spcPct val="100000"/>
                        </a:lnSpc>
                        <a:spcBef>
                          <a:spcPts val="0"/>
                        </a:spcBef>
                        <a:spcAft>
                          <a:spcPts val="0"/>
                        </a:spcAft>
                        <a:buClrTx/>
                        <a:buSzTx/>
                        <a:buFont typeface="Wingdings" pitchFamily="2" charset="2"/>
                        <a:buNone/>
                        <a:tabLst/>
                        <a:defRPr/>
                      </a:pPr>
                      <a:r>
                        <a:rPr lang="en-US" sz="1800" b="1" kern="1200" dirty="0" smtClean="0">
                          <a:solidFill>
                            <a:srgbClr val="000099"/>
                          </a:solidFill>
                          <a:latin typeface="+mn-lt"/>
                          <a:ea typeface="+mn-ea"/>
                          <a:cs typeface="+mn-cs"/>
                        </a:rPr>
                        <a:t>Key Job Responsibilities</a:t>
                      </a:r>
                    </a:p>
                    <a:p>
                      <a:pPr algn="l" rtl="0">
                        <a:buFont typeface="Wingdings" pitchFamily="2" charset="2"/>
                        <a:buNone/>
                      </a:pPr>
                      <a:endParaRPr lang="en-US" dirty="0" smtClean="0">
                        <a:solidFill>
                          <a:srgbClr val="14143C"/>
                        </a:solidFill>
                      </a:endParaRPr>
                    </a:p>
                    <a:p>
                      <a:pPr marL="285750" indent="-285750" algn="r" rtl="1">
                        <a:buFont typeface="Wingdings" pitchFamily="2" charset="2"/>
                        <a:buChar char="q"/>
                      </a:pPr>
                      <a:r>
                        <a:rPr lang="fa-IR" b="0" dirty="0" smtClean="0">
                          <a:solidFill>
                            <a:srgbClr val="14143C"/>
                          </a:solidFill>
                          <a:cs typeface="B Nazanin" panose="00000400000000000000" pitchFamily="2" charset="-78"/>
                        </a:rPr>
                        <a:t>شرح</a:t>
                      </a:r>
                      <a:r>
                        <a:rPr lang="fa-IR" b="0" baseline="0" dirty="0" smtClean="0">
                          <a:solidFill>
                            <a:srgbClr val="14143C"/>
                          </a:solidFill>
                          <a:cs typeface="B Nazanin" panose="00000400000000000000" pitchFamily="2" charset="-78"/>
                        </a:rPr>
                        <a:t> شغل(</a:t>
                      </a:r>
                      <a:r>
                        <a:rPr lang="en-US" sz="1800" b="0" kern="1200" dirty="0" smtClean="0">
                          <a:solidFill>
                            <a:srgbClr val="14143C"/>
                          </a:solidFill>
                          <a:latin typeface="+mn-lt"/>
                          <a:ea typeface="+mn-ea"/>
                          <a:cs typeface="B Nazanin" panose="00000400000000000000" pitchFamily="2" charset="-78"/>
                        </a:rPr>
                        <a:t>Job description</a:t>
                      </a:r>
                      <a:r>
                        <a:rPr lang="fa-IR" b="0" baseline="0" dirty="0" smtClean="0">
                          <a:solidFill>
                            <a:srgbClr val="14143C"/>
                          </a:solidFill>
                          <a:cs typeface="B Nazanin" panose="00000400000000000000" pitchFamily="2" charset="-78"/>
                        </a:rPr>
                        <a:t>)</a:t>
                      </a:r>
                    </a:p>
                    <a:p>
                      <a:pPr marL="285750" indent="-285750" algn="r" rtl="1">
                        <a:buFont typeface="Wingdings" pitchFamily="2" charset="2"/>
                        <a:buChar char="q"/>
                      </a:pPr>
                      <a:r>
                        <a:rPr lang="fa-IR" b="0" baseline="0" dirty="0" smtClean="0">
                          <a:solidFill>
                            <a:srgbClr val="14143C"/>
                          </a:solidFill>
                          <a:cs typeface="B Nazanin" panose="00000400000000000000" pitchFamily="2" charset="-78"/>
                        </a:rPr>
                        <a:t>خروجی های کلیدی شغل(</a:t>
                      </a:r>
                      <a:r>
                        <a:rPr lang="en-US" sz="1800" b="0" kern="1200" dirty="0" smtClean="0">
                          <a:solidFill>
                            <a:srgbClr val="14143C"/>
                          </a:solidFill>
                          <a:latin typeface="+mn-lt"/>
                          <a:ea typeface="+mn-ea"/>
                          <a:cs typeface="B Nazanin" panose="00000400000000000000" pitchFamily="2" charset="-78"/>
                        </a:rPr>
                        <a:t>Big Rocks analysis</a:t>
                      </a:r>
                      <a:r>
                        <a:rPr lang="fa-IR" b="0" baseline="0" dirty="0" smtClean="0">
                          <a:solidFill>
                            <a:srgbClr val="14143C"/>
                          </a:solidFill>
                          <a:cs typeface="B Nazanin" panose="00000400000000000000" pitchFamily="2" charset="-78"/>
                        </a:rPr>
                        <a:t>)</a:t>
                      </a:r>
                    </a:p>
                    <a:p>
                      <a:pPr marL="285750" indent="-285750" algn="r" rtl="1">
                        <a:buFont typeface="Wingdings" pitchFamily="2" charset="2"/>
                        <a:buChar char="q"/>
                      </a:pPr>
                      <a:r>
                        <a:rPr lang="fa-IR" b="0" baseline="0" dirty="0" smtClean="0">
                          <a:solidFill>
                            <a:srgbClr val="14143C"/>
                          </a:solidFill>
                          <a:cs typeface="B Nazanin" panose="00000400000000000000" pitchFamily="2" charset="-78"/>
                        </a:rPr>
                        <a:t>وظایف کاری (</a:t>
                      </a:r>
                      <a:r>
                        <a:rPr lang="en-US" sz="1800" b="0" kern="1200" dirty="0" smtClean="0">
                          <a:solidFill>
                            <a:srgbClr val="14143C"/>
                          </a:solidFill>
                          <a:latin typeface="+mn-lt"/>
                          <a:ea typeface="+mn-ea"/>
                          <a:cs typeface="B Nazanin" panose="00000400000000000000" pitchFamily="2" charset="-78"/>
                        </a:rPr>
                        <a:t>Task &amp; duties</a:t>
                      </a:r>
                      <a:r>
                        <a:rPr lang="fa-IR" b="0" baseline="0" dirty="0" smtClean="0">
                          <a:solidFill>
                            <a:srgbClr val="14143C"/>
                          </a:solidFill>
                          <a:cs typeface="B Nazanin" panose="00000400000000000000" pitchFamily="2" charset="-78"/>
                        </a:rPr>
                        <a:t>)</a:t>
                      </a:r>
                      <a:endParaRPr lang="en-US" b="0" baseline="0" dirty="0" smtClean="0">
                        <a:solidFill>
                          <a:srgbClr val="14143C"/>
                        </a:solidFill>
                      </a:endParaRPr>
                    </a:p>
                  </a:txBody>
                  <a:tcPr anchor="ctr"/>
                </a:tc>
                <a:extLst>
                  <a:ext uri="{0D108BD9-81ED-4DB2-BD59-A6C34878D82A}">
                    <a16:rowId xmlns:a16="http://schemas.microsoft.com/office/drawing/2014/main" val="10000"/>
                  </a:ext>
                </a:extLst>
              </a:tr>
              <a:tr h="2457073">
                <a:tc vMerge="1">
                  <a:txBody>
                    <a:bodyPr/>
                    <a:lstStyle/>
                    <a:p>
                      <a:pPr algn="r" rtl="1">
                        <a:buFont typeface="Wingdings" pitchFamily="2" charset="2"/>
                        <a:buChar char="§"/>
                      </a:pPr>
                      <a:endParaRPr lang="fa-IR" b="0" dirty="0" smtClean="0">
                        <a:solidFill>
                          <a:srgbClr val="14143C"/>
                        </a:solidFill>
                        <a:cs typeface="B Nazanin" panose="00000400000000000000" pitchFamily="2" charset="-78"/>
                      </a:endParaRPr>
                    </a:p>
                  </a:txBody>
                  <a:tcPr/>
                </a:tc>
                <a:tc>
                  <a:txBody>
                    <a:bodyPr/>
                    <a:lstStyle/>
                    <a:p>
                      <a:pPr marL="0" algn="ctr" defTabSz="914400" rtl="1" eaLnBrk="1" latinLnBrk="0" hangingPunct="1"/>
                      <a:r>
                        <a:rPr lang="fa-IR" sz="3600" b="1" kern="1200" dirty="0" smtClean="0">
                          <a:solidFill>
                            <a:srgbClr val="002060"/>
                          </a:solidFill>
                          <a:latin typeface="+mn-lt"/>
                          <a:ea typeface="+mn-ea"/>
                          <a:cs typeface="B Titr" pitchFamily="2" charset="-78"/>
                        </a:rPr>
                        <a:t>رفتارها</a:t>
                      </a:r>
                      <a:r>
                        <a:rPr lang="fa-IR" sz="3600" b="1" kern="1200" dirty="0" smtClean="0">
                          <a:solidFill>
                            <a:srgbClr val="FF0000"/>
                          </a:solidFill>
                          <a:latin typeface="+mn-lt"/>
                          <a:ea typeface="+mn-ea"/>
                          <a:cs typeface="B Titr" pitchFamily="2" charset="-78"/>
                        </a:rPr>
                        <a:t> </a:t>
                      </a:r>
                      <a:r>
                        <a:rPr lang="fa-IR" sz="2000" b="1" kern="1200" dirty="0" smtClean="0">
                          <a:solidFill>
                            <a:srgbClr val="FF0000"/>
                          </a:solidFill>
                          <a:latin typeface="+mn-lt"/>
                          <a:ea typeface="+mn-ea"/>
                          <a:cs typeface="B Titr" pitchFamily="2" charset="-78"/>
                        </a:rPr>
                        <a:t>(انتظارات</a:t>
                      </a:r>
                      <a:r>
                        <a:rPr lang="fa-IR" sz="2000" b="1" kern="1200" baseline="0" dirty="0" smtClean="0">
                          <a:solidFill>
                            <a:srgbClr val="FF0000"/>
                          </a:solidFill>
                          <a:latin typeface="+mn-lt"/>
                          <a:ea typeface="+mn-ea"/>
                          <a:cs typeface="B Titr" pitchFamily="2" charset="-78"/>
                        </a:rPr>
                        <a:t> </a:t>
                      </a:r>
                      <a:r>
                        <a:rPr lang="fa-IR" sz="2000" b="1" kern="1200" dirty="0" smtClean="0">
                          <a:solidFill>
                            <a:srgbClr val="FF0000"/>
                          </a:solidFill>
                          <a:latin typeface="+mn-lt"/>
                          <a:ea typeface="+mn-ea"/>
                          <a:cs typeface="B Titr" pitchFamily="2" charset="-78"/>
                        </a:rPr>
                        <a:t>رفتاری)</a:t>
                      </a:r>
                    </a:p>
                    <a:p>
                      <a:pPr marL="0" marR="0" indent="0" algn="ctr" defTabSz="914400" rtl="1" eaLnBrk="1" fontAlgn="auto" latinLnBrk="0" hangingPunct="1">
                        <a:lnSpc>
                          <a:spcPct val="100000"/>
                        </a:lnSpc>
                        <a:spcBef>
                          <a:spcPts val="0"/>
                        </a:spcBef>
                        <a:spcAft>
                          <a:spcPts val="0"/>
                        </a:spcAft>
                        <a:buClrTx/>
                        <a:buSzTx/>
                        <a:buFontTx/>
                        <a:buNone/>
                        <a:tabLst/>
                        <a:defRPr/>
                      </a:pPr>
                      <a:r>
                        <a:rPr lang="en-US" sz="1600" b="1" kern="1200" dirty="0" smtClean="0">
                          <a:solidFill>
                            <a:srgbClr val="14143C"/>
                          </a:solidFill>
                          <a:latin typeface="+mn-lt"/>
                          <a:ea typeface="+mn-ea"/>
                          <a:cs typeface="+mn-cs"/>
                        </a:rPr>
                        <a:t>How </a:t>
                      </a:r>
                    </a:p>
                    <a:p>
                      <a:pPr marL="0" marR="0" indent="0" algn="ctr" defTabSz="914400" rtl="1" eaLnBrk="1" fontAlgn="auto" latinLnBrk="0" hangingPunct="1">
                        <a:lnSpc>
                          <a:spcPct val="100000"/>
                        </a:lnSpc>
                        <a:spcBef>
                          <a:spcPts val="0"/>
                        </a:spcBef>
                        <a:spcAft>
                          <a:spcPts val="0"/>
                        </a:spcAft>
                        <a:buClrTx/>
                        <a:buSzTx/>
                        <a:buFontTx/>
                        <a:buNone/>
                        <a:tabLst/>
                        <a:defRPr/>
                      </a:pPr>
                      <a:r>
                        <a:rPr lang="en-US" sz="1600" b="1" kern="1200" dirty="0" smtClean="0">
                          <a:solidFill>
                            <a:srgbClr val="14143C"/>
                          </a:solidFill>
                          <a:latin typeface="+mn-lt"/>
                          <a:ea typeface="+mn-ea"/>
                          <a:cs typeface="+mn-cs"/>
                        </a:rPr>
                        <a:t>(Behaviors)</a:t>
                      </a:r>
                      <a:endParaRPr lang="fa-IR" sz="1600" b="1" kern="1200" dirty="0" smtClean="0">
                        <a:solidFill>
                          <a:srgbClr val="14143C"/>
                        </a:solidFill>
                        <a:latin typeface="+mn-lt"/>
                        <a:ea typeface="+mn-ea"/>
                        <a:cs typeface="+mn-cs"/>
                      </a:endParaRPr>
                    </a:p>
                    <a:p>
                      <a:pPr marL="0" algn="ctr" defTabSz="914400" rtl="1" eaLnBrk="1" latinLnBrk="0" hangingPunct="1"/>
                      <a:endParaRPr lang="fa-IR" sz="2400" b="1" kern="1200" dirty="0" smtClean="0">
                        <a:solidFill>
                          <a:srgbClr val="FF0000"/>
                        </a:solidFill>
                        <a:latin typeface="+mn-lt"/>
                        <a:ea typeface="+mn-ea"/>
                        <a:cs typeface="B Titr" pitchFamily="2" charset="-78"/>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 typeface="Wingdings" pitchFamily="2" charset="2"/>
                        <a:buNone/>
                        <a:tabLst/>
                        <a:defRPr/>
                      </a:pPr>
                      <a:r>
                        <a:rPr lang="fa-IR" sz="2400" b="1" kern="1200" dirty="0" smtClean="0">
                          <a:solidFill>
                            <a:srgbClr val="FF0000"/>
                          </a:solidFill>
                          <a:latin typeface="+mn-lt"/>
                          <a:ea typeface="+mn-ea"/>
                          <a:cs typeface="B Titr" pitchFamily="2" charset="-78"/>
                        </a:rPr>
                        <a:t>شايستگي هاي خانواده شغلي</a:t>
                      </a:r>
                    </a:p>
                    <a:p>
                      <a:pPr marL="0" marR="0" indent="0" algn="ctr" defTabSz="914400" rtl="0" eaLnBrk="1" fontAlgn="auto" latinLnBrk="0" hangingPunct="1">
                        <a:lnSpc>
                          <a:spcPct val="100000"/>
                        </a:lnSpc>
                        <a:spcBef>
                          <a:spcPts val="0"/>
                        </a:spcBef>
                        <a:spcAft>
                          <a:spcPts val="0"/>
                        </a:spcAft>
                        <a:buClrTx/>
                        <a:buSzTx/>
                        <a:buFont typeface="Wingdings" pitchFamily="2" charset="2"/>
                        <a:buNone/>
                        <a:tabLst/>
                        <a:defRPr/>
                      </a:pPr>
                      <a:r>
                        <a:rPr lang="en-US" sz="1800" b="1" kern="1200" dirty="0" smtClean="0">
                          <a:solidFill>
                            <a:srgbClr val="000099"/>
                          </a:solidFill>
                          <a:latin typeface="+mn-lt"/>
                          <a:ea typeface="+mn-ea"/>
                          <a:cs typeface="+mn-cs"/>
                        </a:rPr>
                        <a:t>Job Family Competencies</a:t>
                      </a:r>
                    </a:p>
                    <a:p>
                      <a:pPr algn="r" rtl="1">
                        <a:buFont typeface="Wingdings" pitchFamily="2" charset="2"/>
                        <a:buNone/>
                      </a:pPr>
                      <a:endParaRPr lang="fa-IR" b="0" dirty="0" smtClean="0">
                        <a:solidFill>
                          <a:srgbClr val="14143C"/>
                        </a:solidFill>
                        <a:cs typeface="B Nazanin" panose="00000400000000000000" pitchFamily="2" charset="-78"/>
                      </a:endParaRPr>
                    </a:p>
                    <a:p>
                      <a:pPr marL="285750" indent="-285750" algn="r" rtl="1">
                        <a:buFont typeface="Wingdings" pitchFamily="2" charset="2"/>
                        <a:buChar char="q"/>
                      </a:pPr>
                      <a:r>
                        <a:rPr lang="fa-IR" b="0" dirty="0" smtClean="0">
                          <a:solidFill>
                            <a:srgbClr val="14143C"/>
                          </a:solidFill>
                          <a:cs typeface="B Nazanin" panose="00000400000000000000" pitchFamily="2" charset="-78"/>
                        </a:rPr>
                        <a:t>مدیریتی </a:t>
                      </a:r>
                      <a:r>
                        <a:rPr lang="fa-IR" sz="1600" b="0" kern="1200" dirty="0" smtClean="0">
                          <a:solidFill>
                            <a:srgbClr val="14143C"/>
                          </a:solidFill>
                          <a:latin typeface="+mn-lt"/>
                          <a:ea typeface="+mn-ea"/>
                          <a:cs typeface="B Nazanin" panose="00000400000000000000" pitchFamily="2" charset="-78"/>
                        </a:rPr>
                        <a:t>(</a:t>
                      </a:r>
                      <a:r>
                        <a:rPr lang="en-US" sz="1800" b="0" kern="1200" dirty="0" smtClean="0">
                          <a:solidFill>
                            <a:srgbClr val="14143C"/>
                          </a:solidFill>
                          <a:latin typeface="+mn-lt"/>
                          <a:ea typeface="+mn-ea"/>
                          <a:cs typeface="B Nazanin" panose="00000400000000000000" pitchFamily="2" charset="-78"/>
                        </a:rPr>
                        <a:t>Manageria</a:t>
                      </a:r>
                      <a:r>
                        <a:rPr lang="en-US" sz="1600" b="0" kern="1200" dirty="0" smtClean="0">
                          <a:solidFill>
                            <a:srgbClr val="14143C"/>
                          </a:solidFill>
                          <a:latin typeface="+mn-lt"/>
                          <a:ea typeface="+mn-ea"/>
                          <a:cs typeface="B Nazanin" panose="00000400000000000000" pitchFamily="2" charset="-78"/>
                        </a:rPr>
                        <a:t>l</a:t>
                      </a:r>
                      <a:r>
                        <a:rPr lang="fa-IR" sz="1600" b="0" kern="1200" dirty="0" smtClean="0">
                          <a:solidFill>
                            <a:srgbClr val="14143C"/>
                          </a:solidFill>
                          <a:latin typeface="+mn-lt"/>
                          <a:ea typeface="+mn-ea"/>
                          <a:cs typeface="B Nazanin" panose="00000400000000000000" pitchFamily="2" charset="-78"/>
                        </a:rPr>
                        <a:t>)</a:t>
                      </a:r>
                    </a:p>
                    <a:p>
                      <a:pPr marL="285750" indent="-285750" algn="r" rtl="1">
                        <a:buFont typeface="Wingdings" pitchFamily="2" charset="2"/>
                        <a:buChar char="q"/>
                      </a:pPr>
                      <a:r>
                        <a:rPr lang="fa-IR" b="0" baseline="0" dirty="0" smtClean="0">
                          <a:solidFill>
                            <a:srgbClr val="14143C"/>
                          </a:solidFill>
                          <a:cs typeface="B Nazanin" panose="00000400000000000000" pitchFamily="2" charset="-78"/>
                        </a:rPr>
                        <a:t>فنی</a:t>
                      </a:r>
                      <a:r>
                        <a:rPr lang="fa-IR" b="0" dirty="0" smtClean="0">
                          <a:solidFill>
                            <a:srgbClr val="14143C"/>
                          </a:solidFill>
                          <a:cs typeface="B Nazanin" panose="00000400000000000000" pitchFamily="2" charset="-78"/>
                        </a:rPr>
                        <a:t> </a:t>
                      </a:r>
                      <a:r>
                        <a:rPr lang="fa-IR" sz="1600" b="0" dirty="0" smtClean="0">
                          <a:solidFill>
                            <a:srgbClr val="14143C"/>
                          </a:solidFill>
                          <a:cs typeface="B Nazanin" panose="00000400000000000000" pitchFamily="2" charset="-78"/>
                        </a:rPr>
                        <a:t>(</a:t>
                      </a:r>
                      <a:r>
                        <a:rPr lang="en-US" sz="1600" b="0" dirty="0" smtClean="0">
                          <a:solidFill>
                            <a:srgbClr val="14143C"/>
                          </a:solidFill>
                          <a:cs typeface="B Nazanin" panose="00000400000000000000" pitchFamily="2" charset="-78"/>
                        </a:rPr>
                        <a:t>Technical</a:t>
                      </a:r>
                      <a:r>
                        <a:rPr lang="fa-IR" b="0" dirty="0" smtClean="0">
                          <a:solidFill>
                            <a:srgbClr val="14143C"/>
                          </a:solidFill>
                          <a:cs typeface="B Nazanin" panose="00000400000000000000" pitchFamily="2" charset="-78"/>
                        </a:rPr>
                        <a:t>)</a:t>
                      </a:r>
                      <a:endParaRPr lang="en-US" b="0" dirty="0" smtClean="0">
                        <a:solidFill>
                          <a:srgbClr val="14143C"/>
                        </a:solidFill>
                        <a:cs typeface="B Nazanin" panose="00000400000000000000" pitchFamily="2" charset="-78"/>
                      </a:endParaRPr>
                    </a:p>
                    <a:p>
                      <a:pPr marL="285750" indent="-285750" algn="r" rtl="1">
                        <a:buFont typeface="Wingdings" pitchFamily="2" charset="2"/>
                        <a:buChar char="q"/>
                      </a:pPr>
                      <a:r>
                        <a:rPr lang="fa-IR" b="0" dirty="0" smtClean="0">
                          <a:solidFill>
                            <a:srgbClr val="14143C"/>
                          </a:solidFill>
                          <a:cs typeface="B Nazanin" panose="00000400000000000000" pitchFamily="2" charset="-78"/>
                        </a:rPr>
                        <a:t>فروش </a:t>
                      </a:r>
                      <a:r>
                        <a:rPr lang="fa-IR" sz="1600" b="0" kern="1200" dirty="0" smtClean="0">
                          <a:solidFill>
                            <a:srgbClr val="14143C"/>
                          </a:solidFill>
                          <a:latin typeface="+mn-lt"/>
                          <a:ea typeface="+mn-ea"/>
                          <a:cs typeface="B Nazanin" panose="00000400000000000000" pitchFamily="2" charset="-78"/>
                        </a:rPr>
                        <a:t>(</a:t>
                      </a:r>
                      <a:r>
                        <a:rPr lang="en-US" sz="1800" b="0" kern="1200" dirty="0" smtClean="0">
                          <a:solidFill>
                            <a:srgbClr val="14143C"/>
                          </a:solidFill>
                          <a:latin typeface="+mn-lt"/>
                          <a:ea typeface="+mn-ea"/>
                          <a:cs typeface="B Nazanin" panose="00000400000000000000" pitchFamily="2" charset="-78"/>
                        </a:rPr>
                        <a:t>Sales</a:t>
                      </a:r>
                      <a:r>
                        <a:rPr lang="fa-IR" sz="1600" b="0" kern="1200" dirty="0" smtClean="0">
                          <a:solidFill>
                            <a:srgbClr val="14143C"/>
                          </a:solidFill>
                          <a:latin typeface="+mn-lt"/>
                          <a:ea typeface="+mn-ea"/>
                          <a:cs typeface="B Nazanin" panose="00000400000000000000" pitchFamily="2" charset="-78"/>
                        </a:rPr>
                        <a:t>)</a:t>
                      </a:r>
                    </a:p>
                    <a:p>
                      <a:pPr marL="285750" indent="-285750" algn="r" rtl="1">
                        <a:buFont typeface="Wingdings" pitchFamily="2" charset="2"/>
                        <a:buChar char="q"/>
                      </a:pPr>
                      <a:r>
                        <a:rPr lang="fa-IR" b="0" baseline="0" dirty="0" smtClean="0">
                          <a:solidFill>
                            <a:srgbClr val="14143C"/>
                          </a:solidFill>
                          <a:cs typeface="B Nazanin" panose="00000400000000000000" pitchFamily="2" charset="-78"/>
                        </a:rPr>
                        <a:t>اداری و اجرایی </a:t>
                      </a:r>
                      <a:r>
                        <a:rPr lang="fa-IR" sz="1600" b="0" kern="1200" dirty="0" smtClean="0">
                          <a:solidFill>
                            <a:srgbClr val="14143C"/>
                          </a:solidFill>
                          <a:latin typeface="+mn-lt"/>
                          <a:ea typeface="+mn-ea"/>
                          <a:cs typeface="B Nazanin" panose="00000400000000000000" pitchFamily="2" charset="-78"/>
                        </a:rPr>
                        <a:t>(</a:t>
                      </a:r>
                      <a:r>
                        <a:rPr lang="en-US" sz="1800" b="0" kern="1200" dirty="0" smtClean="0">
                          <a:solidFill>
                            <a:srgbClr val="14143C"/>
                          </a:solidFill>
                          <a:latin typeface="+mn-lt"/>
                          <a:ea typeface="+mn-ea"/>
                          <a:cs typeface="B Nazanin" panose="00000400000000000000" pitchFamily="2" charset="-78"/>
                        </a:rPr>
                        <a:t>Administrative</a:t>
                      </a:r>
                      <a:r>
                        <a:rPr lang="fa-IR" sz="1600" b="0" kern="1200" dirty="0" smtClean="0">
                          <a:solidFill>
                            <a:srgbClr val="14143C"/>
                          </a:solidFill>
                          <a:latin typeface="+mn-lt"/>
                          <a:ea typeface="+mn-ea"/>
                          <a:cs typeface="B Nazanin" panose="00000400000000000000" pitchFamily="2" charset="-78"/>
                        </a:rPr>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400" b="1" kern="1200" dirty="0" smtClean="0">
                          <a:solidFill>
                            <a:srgbClr val="FF0000"/>
                          </a:solidFill>
                          <a:latin typeface="+mn-lt"/>
                          <a:ea typeface="+mn-ea"/>
                          <a:cs typeface="B Titr" pitchFamily="2" charset="-78"/>
                        </a:rPr>
                        <a:t>شايستگي هاي سازماني/فرهنگ</a:t>
                      </a:r>
                      <a:r>
                        <a:rPr lang="fa-IR" sz="2400" b="1" kern="1200" baseline="0" dirty="0" smtClean="0">
                          <a:solidFill>
                            <a:srgbClr val="FF0000"/>
                          </a:solidFill>
                          <a:latin typeface="+mn-lt"/>
                          <a:ea typeface="+mn-ea"/>
                          <a:cs typeface="B Titr" pitchFamily="2" charset="-78"/>
                        </a:rPr>
                        <a:t> ساز</a:t>
                      </a:r>
                      <a:endParaRPr lang="fa-IR" sz="2400" b="1" kern="1200" dirty="0" smtClean="0">
                        <a:solidFill>
                          <a:srgbClr val="FF0000"/>
                        </a:solidFill>
                        <a:latin typeface="+mn-lt"/>
                        <a:ea typeface="+mn-ea"/>
                        <a:cs typeface="B Titr" pitchFamily="2" charset="-78"/>
                      </a:endParaRPr>
                    </a:p>
                    <a:p>
                      <a:pPr algn="ctr" rtl="0"/>
                      <a:r>
                        <a:rPr lang="en-US" b="1" dirty="0" smtClean="0">
                          <a:solidFill>
                            <a:srgbClr val="000099"/>
                          </a:solidFill>
                        </a:rPr>
                        <a:t>Organizational</a:t>
                      </a:r>
                      <a:r>
                        <a:rPr lang="en-US" b="1" baseline="0" dirty="0" smtClean="0">
                          <a:solidFill>
                            <a:srgbClr val="000099"/>
                          </a:solidFill>
                        </a:rPr>
                        <a:t> Core / </a:t>
                      </a:r>
                      <a:endParaRPr lang="fa-IR" b="1" baseline="0" dirty="0" smtClean="0">
                        <a:solidFill>
                          <a:srgbClr val="000099"/>
                        </a:solidFill>
                      </a:endParaRPr>
                    </a:p>
                    <a:p>
                      <a:pPr algn="ctr" rtl="0"/>
                      <a:r>
                        <a:rPr lang="en-US" b="1" baseline="0" dirty="0" smtClean="0">
                          <a:solidFill>
                            <a:srgbClr val="000099"/>
                          </a:solidFill>
                        </a:rPr>
                        <a:t>Cultural Competencies</a:t>
                      </a:r>
                    </a:p>
                    <a:p>
                      <a:pPr marL="0" marR="0" indent="0" algn="r" defTabSz="914400" rtl="1" eaLnBrk="1" fontAlgn="auto" latinLnBrk="0" hangingPunct="1">
                        <a:lnSpc>
                          <a:spcPct val="100000"/>
                        </a:lnSpc>
                        <a:spcBef>
                          <a:spcPts val="0"/>
                        </a:spcBef>
                        <a:spcAft>
                          <a:spcPts val="0"/>
                        </a:spcAft>
                        <a:buClrTx/>
                        <a:buSzTx/>
                        <a:buFont typeface="Wingdings" pitchFamily="2" charset="2"/>
                        <a:buNone/>
                        <a:tabLst/>
                        <a:defRPr/>
                      </a:pPr>
                      <a:endParaRPr lang="en-US" sz="1800" b="0" kern="1200" baseline="0" dirty="0" smtClean="0">
                        <a:solidFill>
                          <a:srgbClr val="14143C"/>
                        </a:solidFill>
                        <a:latin typeface="+mn-lt"/>
                        <a:ea typeface="+mn-ea"/>
                        <a:cs typeface="+mn-cs"/>
                      </a:endParaRPr>
                    </a:p>
                    <a:p>
                      <a:pPr marL="285750" indent="-285750" algn="r" defTabSz="914400" rtl="1" eaLnBrk="1" latinLnBrk="0" hangingPunct="1">
                        <a:buFont typeface="Wingdings" pitchFamily="2" charset="2"/>
                        <a:buChar char="q"/>
                      </a:pPr>
                      <a:r>
                        <a:rPr lang="fa-IR" sz="1800" b="0" kern="1200" dirty="0" smtClean="0">
                          <a:solidFill>
                            <a:srgbClr val="14143C"/>
                          </a:solidFill>
                          <a:latin typeface="+mn-lt"/>
                          <a:ea typeface="+mn-ea"/>
                          <a:cs typeface="B Nazanin" panose="00000400000000000000" pitchFamily="2" charset="-78"/>
                        </a:rPr>
                        <a:t>تعداد آن محدود است (</a:t>
                      </a:r>
                      <a:r>
                        <a:rPr lang="en-US" sz="1800" b="0" kern="1200" dirty="0" smtClean="0">
                          <a:solidFill>
                            <a:srgbClr val="14143C"/>
                          </a:solidFill>
                          <a:latin typeface="+mn-lt"/>
                          <a:ea typeface="+mn-ea"/>
                          <a:cs typeface="B Nazanin" panose="00000400000000000000" pitchFamily="2" charset="-78"/>
                        </a:rPr>
                        <a:t>Limited in number</a:t>
                      </a:r>
                      <a:r>
                        <a:rPr lang="fa-IR" sz="1800" b="0" kern="1200" dirty="0" smtClean="0">
                          <a:solidFill>
                            <a:srgbClr val="14143C"/>
                          </a:solidFill>
                          <a:latin typeface="+mn-lt"/>
                          <a:ea typeface="+mn-ea"/>
                          <a:cs typeface="B Nazanin" panose="00000400000000000000" pitchFamily="2" charset="-78"/>
                        </a:rPr>
                        <a:t>)</a:t>
                      </a:r>
                    </a:p>
                    <a:p>
                      <a:pPr marL="285750" indent="-285750" algn="r" defTabSz="914400" rtl="1" eaLnBrk="1" latinLnBrk="0" hangingPunct="1">
                        <a:buFont typeface="Wingdings" pitchFamily="2" charset="2"/>
                        <a:buChar char="q"/>
                      </a:pPr>
                      <a:r>
                        <a:rPr lang="fa-IR" sz="1800" b="0" kern="1200" dirty="0" smtClean="0">
                          <a:solidFill>
                            <a:srgbClr val="14143C"/>
                          </a:solidFill>
                          <a:latin typeface="+mn-lt"/>
                          <a:ea typeface="+mn-ea"/>
                          <a:cs typeface="B Nazanin" panose="00000400000000000000" pitchFamily="2" charset="-78"/>
                        </a:rPr>
                        <a:t>برای همه کاربرد دارد (</a:t>
                      </a:r>
                      <a:r>
                        <a:rPr lang="en-US" sz="1800" b="0" kern="1200" dirty="0" smtClean="0">
                          <a:solidFill>
                            <a:srgbClr val="14143C"/>
                          </a:solidFill>
                          <a:latin typeface="+mn-lt"/>
                          <a:ea typeface="+mn-ea"/>
                          <a:cs typeface="B Nazanin" panose="00000400000000000000" pitchFamily="2" charset="-78"/>
                        </a:rPr>
                        <a:t>Apply to all</a:t>
                      </a:r>
                      <a:r>
                        <a:rPr lang="fa-IR" sz="1800" b="0" kern="1200" dirty="0" smtClean="0">
                          <a:solidFill>
                            <a:srgbClr val="14143C"/>
                          </a:solidFill>
                          <a:latin typeface="+mn-lt"/>
                          <a:ea typeface="+mn-ea"/>
                          <a:cs typeface="B Nazanin" panose="00000400000000000000" pitchFamily="2" charset="-78"/>
                        </a:rPr>
                        <a:t>)</a:t>
                      </a:r>
                    </a:p>
                    <a:p>
                      <a:pPr marL="285750" indent="-285750" algn="r" defTabSz="914400" rtl="1" eaLnBrk="1" latinLnBrk="0" hangingPunct="1">
                        <a:buFont typeface="Wingdings" pitchFamily="2" charset="2"/>
                        <a:buChar char="q"/>
                      </a:pPr>
                      <a:r>
                        <a:rPr lang="fa-IR" sz="1800" b="0" kern="1200" dirty="0" smtClean="0">
                          <a:solidFill>
                            <a:srgbClr val="14143C"/>
                          </a:solidFill>
                          <a:latin typeface="+mn-lt"/>
                          <a:ea typeface="+mn-ea"/>
                          <a:cs typeface="B Nazanin" panose="00000400000000000000" pitchFamily="2" charset="-78"/>
                        </a:rPr>
                        <a:t>میزان تبعیت از ارزش</a:t>
                      </a:r>
                      <a:r>
                        <a:rPr lang="fa-IR" sz="1800" b="0" kern="1200" baseline="0" dirty="0" smtClean="0">
                          <a:solidFill>
                            <a:srgbClr val="14143C"/>
                          </a:solidFill>
                          <a:latin typeface="+mn-lt"/>
                          <a:ea typeface="+mn-ea"/>
                          <a:cs typeface="B Nazanin" panose="00000400000000000000" pitchFamily="2" charset="-78"/>
                        </a:rPr>
                        <a:t> های سازمان</a:t>
                      </a:r>
                      <a:endParaRPr lang="fa-IR" sz="1800" b="0" kern="1200" dirty="0" smtClean="0">
                        <a:solidFill>
                          <a:srgbClr val="14143C"/>
                        </a:solidFill>
                        <a:latin typeface="+mn-lt"/>
                        <a:ea typeface="+mn-ea"/>
                        <a:cs typeface="B Nazanin" panose="00000400000000000000" pitchFamily="2" charset="-78"/>
                      </a:endParaRPr>
                    </a:p>
                    <a:p>
                      <a:pPr algn="l" rtl="0">
                        <a:buFont typeface="Wingdings" pitchFamily="2" charset="2"/>
                        <a:buNone/>
                      </a:pPr>
                      <a:endParaRPr lang="fa-IR" sz="1800" b="0" kern="1200" baseline="0" dirty="0" smtClean="0">
                        <a:solidFill>
                          <a:srgbClr val="14143C"/>
                        </a:solidFill>
                        <a:latin typeface="+mn-lt"/>
                        <a:ea typeface="+mn-ea"/>
                        <a:cs typeface="+mn-cs"/>
                      </a:endParaRPr>
                    </a:p>
                  </a:txBody>
                  <a:tcPr anchor="ctr"/>
                </a:tc>
                <a:extLst>
                  <a:ext uri="{0D108BD9-81ED-4DB2-BD59-A6C34878D82A}">
                    <a16:rowId xmlns:a16="http://schemas.microsoft.com/office/drawing/2014/main" val="10001"/>
                  </a:ext>
                </a:extLst>
              </a:tr>
              <a:tr h="346510">
                <a:tc>
                  <a:txBody>
                    <a:bodyPr/>
                    <a:lstStyle/>
                    <a:p>
                      <a:pPr algn="l" rtl="0">
                        <a:buFont typeface="Wingdings" pitchFamily="2" charset="2"/>
                        <a:buNone/>
                      </a:pPr>
                      <a:endParaRPr lang="fa-IR" sz="1600" b="0" dirty="0" smtClean="0">
                        <a:solidFill>
                          <a:srgbClr val="14143C"/>
                        </a:solidFill>
                      </a:endParaRPr>
                    </a:p>
                  </a:txBody>
                  <a:tcPr/>
                </a:tc>
                <a:tc>
                  <a:txBody>
                    <a:bodyPr/>
                    <a:lstStyle/>
                    <a:p>
                      <a:pPr algn="l" rtl="0">
                        <a:buFont typeface="Wingdings" pitchFamily="2" charset="2"/>
                        <a:buNone/>
                      </a:pPr>
                      <a:endParaRPr lang="fa-IR" sz="1600" b="0" dirty="0" smtClean="0">
                        <a:solidFill>
                          <a:srgbClr val="14143C"/>
                        </a:solidFill>
                      </a:endParaRPr>
                    </a:p>
                  </a:txBody>
                  <a:tcPr/>
                </a:tc>
                <a:tc gridSpan="2">
                  <a:txBody>
                    <a:bodyPr/>
                    <a:lstStyle/>
                    <a:p>
                      <a:pPr algn="l" rtl="0">
                        <a:buFont typeface="Wingdings" pitchFamily="2" charset="2"/>
                        <a:buNone/>
                      </a:pPr>
                      <a:r>
                        <a:rPr lang="en-US" sz="1600" b="1" dirty="0" smtClean="0">
                          <a:solidFill>
                            <a:srgbClr val="14143C"/>
                          </a:solidFill>
                        </a:rPr>
                        <a:t>Source</a:t>
                      </a:r>
                      <a:r>
                        <a:rPr lang="en-US" sz="1600" b="1" baseline="0" dirty="0" smtClean="0">
                          <a:solidFill>
                            <a:srgbClr val="14143C"/>
                          </a:solidFill>
                        </a:rPr>
                        <a:t> :</a:t>
                      </a:r>
                      <a:r>
                        <a:rPr lang="en-US" sz="1600" b="0" baseline="0" dirty="0" smtClean="0">
                          <a:solidFill>
                            <a:srgbClr val="14143C"/>
                          </a:solidFill>
                        </a:rPr>
                        <a:t> Grote Consulting Corporation</a:t>
                      </a:r>
                      <a:r>
                        <a:rPr lang="fa-IR" sz="1600" b="0" baseline="0" dirty="0" smtClean="0">
                          <a:solidFill>
                            <a:srgbClr val="14143C"/>
                          </a:solidFill>
                        </a:rPr>
                        <a:t> </a:t>
                      </a:r>
                      <a:r>
                        <a:rPr lang="en-US" sz="1600" b="0" baseline="0" dirty="0" smtClean="0">
                          <a:solidFill>
                            <a:srgbClr val="14143C"/>
                          </a:solidFill>
                        </a:rPr>
                        <a:t> 2006</a:t>
                      </a:r>
                      <a:endParaRPr lang="fa-IR" sz="1600" b="0" dirty="0" smtClean="0">
                        <a:solidFill>
                          <a:srgbClr val="14143C"/>
                        </a:solidFill>
                      </a:endParaRPr>
                    </a:p>
                  </a:txBody>
                  <a:tcPr anchor="ctr"/>
                </a:tc>
                <a:tc hMerge="1">
                  <a:txBody>
                    <a:bodyPr/>
                    <a:lstStyle/>
                    <a:p>
                      <a:pPr algn="l" rtl="0">
                        <a:buFont typeface="Wingdings" pitchFamily="2" charset="2"/>
                        <a:buNone/>
                      </a:pPr>
                      <a:endParaRPr lang="fa-IR" sz="1800" b="0" kern="1200" baseline="0" dirty="0" smtClean="0">
                        <a:solidFill>
                          <a:srgbClr val="14143C"/>
                        </a:solidFill>
                        <a:latin typeface="+mn-lt"/>
                        <a:ea typeface="+mn-ea"/>
                        <a:cs typeface="+mn-cs"/>
                      </a:endParaRPr>
                    </a:p>
                  </a:txBody>
                  <a:tcPr/>
                </a:tc>
                <a:extLst>
                  <a:ext uri="{0D108BD9-81ED-4DB2-BD59-A6C34878D82A}">
                    <a16:rowId xmlns:a16="http://schemas.microsoft.com/office/drawing/2014/main" val="10002"/>
                  </a:ext>
                </a:extLst>
              </a:tr>
            </a:tbl>
          </a:graphicData>
        </a:graphic>
      </p:graphicFrame>
      <p:pic>
        <p:nvPicPr>
          <p:cNvPr id="5" name="Picture 4"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1069" y="186358"/>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44764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730891" y="379744"/>
            <a:ext cx="4914900" cy="1077218"/>
          </a:xfrm>
          <a:prstGeom prst="rect">
            <a:avLst/>
          </a:prstGeom>
          <a:noFill/>
        </p:spPr>
        <p:txBody>
          <a:bodyPr wrap="square" rtlCol="0">
            <a:spAutoFit/>
          </a:bodyPr>
          <a:lstStyle/>
          <a:p>
            <a:pPr algn="ctr"/>
            <a:r>
              <a:rPr lang="fa-IR" sz="3200" b="1" dirty="0" smtClean="0">
                <a:solidFill>
                  <a:srgbClr val="C00000"/>
                </a:solidFill>
                <a:cs typeface="B Titr" pitchFamily="2" charset="-78"/>
              </a:rPr>
              <a:t>فرآيند مديريت عملکرد کارکنان</a:t>
            </a:r>
          </a:p>
          <a:p>
            <a:pPr algn="ctr"/>
            <a:r>
              <a:rPr lang="fa-IR" sz="3200" b="1" dirty="0" smtClean="0">
                <a:solidFill>
                  <a:srgbClr val="C00000"/>
                </a:solidFill>
                <a:cs typeface="B Titr" pitchFamily="2" charset="-78"/>
              </a:rPr>
              <a:t> در یک نگاه</a:t>
            </a:r>
            <a:r>
              <a:rPr lang="fa-IR" sz="2000" b="1" dirty="0" smtClean="0">
                <a:solidFill>
                  <a:srgbClr val="C00000"/>
                </a:solidFill>
                <a:cs typeface="B Titr" pitchFamily="2" charset="-78"/>
              </a:rPr>
              <a:t> </a:t>
            </a:r>
            <a:endParaRPr lang="fa-IR" sz="2000" b="1" dirty="0">
              <a:solidFill>
                <a:srgbClr val="C00000"/>
              </a:solidFill>
              <a:cs typeface="B Titr" pitchFamily="2" charset="-78"/>
            </a:endParaRPr>
          </a:p>
        </p:txBody>
      </p:sp>
      <p:grpSp>
        <p:nvGrpSpPr>
          <p:cNvPr id="43" name="Group 42"/>
          <p:cNvGrpSpPr/>
          <p:nvPr/>
        </p:nvGrpSpPr>
        <p:grpSpPr>
          <a:xfrm>
            <a:off x="894235" y="150643"/>
            <a:ext cx="8549045" cy="6544389"/>
            <a:chOff x="894235" y="150643"/>
            <a:chExt cx="8549045" cy="6544389"/>
          </a:xfrm>
        </p:grpSpPr>
        <p:grpSp>
          <p:nvGrpSpPr>
            <p:cNvPr id="29" name="Group 28"/>
            <p:cNvGrpSpPr/>
            <p:nvPr/>
          </p:nvGrpSpPr>
          <p:grpSpPr>
            <a:xfrm>
              <a:off x="894235" y="150643"/>
              <a:ext cx="8549045" cy="6544389"/>
              <a:chOff x="994248" y="493543"/>
              <a:chExt cx="8549045" cy="6544389"/>
            </a:xfrm>
          </p:grpSpPr>
          <p:grpSp>
            <p:nvGrpSpPr>
              <p:cNvPr id="3" name="Group 2"/>
              <p:cNvGrpSpPr/>
              <p:nvPr/>
            </p:nvGrpSpPr>
            <p:grpSpPr>
              <a:xfrm>
                <a:off x="994248" y="493543"/>
                <a:ext cx="8549045" cy="6544389"/>
                <a:chOff x="1543050" y="249852"/>
                <a:chExt cx="8549045" cy="6544389"/>
              </a:xfrm>
            </p:grpSpPr>
            <p:sp>
              <p:nvSpPr>
                <p:cNvPr id="15" name="Oval 14"/>
                <p:cNvSpPr/>
                <p:nvPr/>
              </p:nvSpPr>
              <p:spPr>
                <a:xfrm>
                  <a:off x="3462695" y="2369492"/>
                  <a:ext cx="4343400" cy="2819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862495" y="688002"/>
                  <a:ext cx="7772400" cy="59245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741430" y="2088832"/>
                  <a:ext cx="1774029" cy="1111552"/>
                </a:xfrm>
                <a:prstGeom prst="roundRect">
                  <a:avLst/>
                </a:prstGeom>
                <a:solidFill>
                  <a:schemeClr val="accent1">
                    <a:lumMod val="40000"/>
                    <a:lumOff val="60000"/>
                  </a:schemeClr>
                </a:solidFill>
              </p:spPr>
              <p:style>
                <a:lnRef idx="0">
                  <a:schemeClr val="dk1"/>
                </a:lnRef>
                <a:fillRef idx="3">
                  <a:schemeClr val="dk1"/>
                </a:fillRef>
                <a:effectRef idx="3">
                  <a:schemeClr val="dk1"/>
                </a:effectRef>
                <a:fontRef idx="minor">
                  <a:schemeClr val="lt1"/>
                </a:fontRef>
              </p:style>
              <p:txBody>
                <a:bodyPr rtlCol="0" anchor="ctr"/>
                <a:lstStyle/>
                <a:p>
                  <a:pPr algn="ctr"/>
                  <a:r>
                    <a:rPr lang="fa-IR" dirty="0">
                      <a:solidFill>
                        <a:schemeClr val="tx1"/>
                      </a:solidFill>
                      <a:cs typeface="B Titr" pitchFamily="2" charset="-78"/>
                    </a:rPr>
                    <a:t>تفاهم </a:t>
                  </a:r>
                  <a:r>
                    <a:rPr lang="fa-IR" dirty="0" smtClean="0">
                      <a:solidFill>
                        <a:schemeClr val="tx1"/>
                      </a:solidFill>
                      <a:cs typeface="B Titr" pitchFamily="2" charset="-78"/>
                    </a:rPr>
                    <a:t>نامه عملکرد</a:t>
                  </a:r>
                </a:p>
                <a:p>
                  <a:pPr marL="171450" indent="-171450" algn="justLow">
                    <a:buFont typeface="Arial" panose="020B0604020202020204" pitchFamily="34" charset="0"/>
                    <a:buChar char="•"/>
                  </a:pPr>
                  <a:r>
                    <a:rPr lang="fa-IR" sz="1200" dirty="0" smtClean="0">
                      <a:solidFill>
                        <a:srgbClr val="C00000"/>
                      </a:solidFill>
                      <a:cs typeface="B Titr" pitchFamily="2" charset="-78"/>
                    </a:rPr>
                    <a:t>اهداف و انتظارات عملکردی </a:t>
                  </a:r>
                </a:p>
                <a:p>
                  <a:pPr marL="171450" indent="-171450" algn="justLow">
                    <a:buFont typeface="Arial" panose="020B0604020202020204" pitchFamily="34" charset="0"/>
                    <a:buChar char="•"/>
                  </a:pPr>
                  <a:r>
                    <a:rPr lang="fa-IR" sz="1200" dirty="0" smtClean="0">
                      <a:solidFill>
                        <a:srgbClr val="C00000"/>
                      </a:solidFill>
                      <a:cs typeface="B Titr" pitchFamily="2" charset="-78"/>
                    </a:rPr>
                    <a:t>انتظارات رفتاری</a:t>
                  </a:r>
                  <a:endParaRPr lang="en-US" sz="1200" dirty="0">
                    <a:solidFill>
                      <a:srgbClr val="C00000"/>
                    </a:solidFill>
                    <a:cs typeface="B Titr" pitchFamily="2" charset="-78"/>
                  </a:endParaRPr>
                </a:p>
              </p:txBody>
            </p:sp>
            <p:sp>
              <p:nvSpPr>
                <p:cNvPr id="6" name="Rounded Rectangle 5"/>
                <p:cNvSpPr/>
                <p:nvPr/>
              </p:nvSpPr>
              <p:spPr>
                <a:xfrm>
                  <a:off x="4796195" y="4631352"/>
                  <a:ext cx="1676400" cy="838200"/>
                </a:xfrm>
                <a:prstGeom prst="roundRect">
                  <a:avLst/>
                </a:prstGeom>
                <a:solidFill>
                  <a:schemeClr val="accent1">
                    <a:lumMod val="40000"/>
                    <a:lumOff val="60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fa-IR" dirty="0">
                      <a:solidFill>
                        <a:schemeClr val="tx1"/>
                      </a:solidFill>
                      <a:cs typeface="B Titr" pitchFamily="2" charset="-78"/>
                    </a:rPr>
                    <a:t>مربی </a:t>
                  </a:r>
                  <a:r>
                    <a:rPr lang="fa-IR" dirty="0" smtClean="0">
                      <a:solidFill>
                        <a:schemeClr val="tx1"/>
                      </a:solidFill>
                      <a:cs typeface="B Titr" pitchFamily="2" charset="-78"/>
                    </a:rPr>
                    <a:t>گری عملکرد</a:t>
                  </a:r>
                  <a:endParaRPr lang="en-US" dirty="0">
                    <a:solidFill>
                      <a:schemeClr val="tx1"/>
                    </a:solidFill>
                    <a:cs typeface="B Titr" pitchFamily="2" charset="-78"/>
                  </a:endParaRPr>
                </a:p>
              </p:txBody>
            </p:sp>
            <p:sp>
              <p:nvSpPr>
                <p:cNvPr id="7" name="Rounded Rectangle 6"/>
                <p:cNvSpPr/>
                <p:nvPr/>
              </p:nvSpPr>
              <p:spPr>
                <a:xfrm>
                  <a:off x="2971800" y="3108803"/>
                  <a:ext cx="1676400" cy="1021392"/>
                </a:xfrm>
                <a:prstGeom prst="roundRec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ar-SA" sz="1600" dirty="0">
                      <a:solidFill>
                        <a:schemeClr val="tx1"/>
                      </a:solidFill>
                      <a:cs typeface="B Titr" pitchFamily="2" charset="-78"/>
                    </a:rPr>
                    <a:t>ارزیابی/ بازنگری، تحلیل عملکرد و </a:t>
                  </a:r>
                  <a:r>
                    <a:rPr lang="fa-IR" sz="1600" dirty="0">
                      <a:solidFill>
                        <a:schemeClr val="tx1"/>
                      </a:solidFill>
                      <a:cs typeface="B Titr" pitchFamily="2" charset="-78"/>
                    </a:rPr>
                    <a:t>ارائه برنامه بهبود </a:t>
                  </a:r>
                  <a:endParaRPr lang="en-US" sz="1600" dirty="0">
                    <a:solidFill>
                      <a:schemeClr val="tx1"/>
                    </a:solidFill>
                    <a:cs typeface="B Titr" pitchFamily="2" charset="-78"/>
                  </a:endParaRPr>
                </a:p>
              </p:txBody>
            </p:sp>
            <p:sp>
              <p:nvSpPr>
                <p:cNvPr id="8" name="Rounded Rectangle 7"/>
                <p:cNvSpPr/>
                <p:nvPr/>
              </p:nvSpPr>
              <p:spPr>
                <a:xfrm>
                  <a:off x="6815495" y="3139581"/>
                  <a:ext cx="1676400" cy="1021392"/>
                </a:xfrm>
                <a:prstGeom prst="roundRect">
                  <a:avLst/>
                </a:prstGeom>
                <a:solidFill>
                  <a:schemeClr val="accent1">
                    <a:lumMod val="40000"/>
                    <a:lumOff val="60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fa-IR" dirty="0">
                      <a:solidFill>
                        <a:schemeClr val="tx1"/>
                      </a:solidFill>
                      <a:cs typeface="B Titr" pitchFamily="2" charset="-78"/>
                    </a:rPr>
                    <a:t>برنامه ریزی</a:t>
                  </a:r>
                </a:p>
                <a:p>
                  <a:pPr algn="ctr"/>
                  <a:r>
                    <a:rPr lang="fa-IR" dirty="0">
                      <a:solidFill>
                        <a:schemeClr val="tx1"/>
                      </a:solidFill>
                      <a:cs typeface="B Titr" pitchFamily="2" charset="-78"/>
                    </a:rPr>
                    <a:t>توسعه</a:t>
                  </a:r>
                  <a:endParaRPr lang="en-US" dirty="0">
                    <a:solidFill>
                      <a:schemeClr val="tx1"/>
                    </a:solidFill>
                    <a:cs typeface="B Titr" pitchFamily="2" charset="-78"/>
                  </a:endParaRPr>
                </a:p>
              </p:txBody>
            </p:sp>
            <p:sp>
              <p:nvSpPr>
                <p:cNvPr id="9" name="Rounded Rectangle 8"/>
                <p:cNvSpPr/>
                <p:nvPr/>
              </p:nvSpPr>
              <p:spPr>
                <a:xfrm>
                  <a:off x="4777145" y="249852"/>
                  <a:ext cx="1676400" cy="952500"/>
                </a:xfrm>
                <a:prstGeom prst="roundRect">
                  <a:avLst/>
                </a:prstGeom>
                <a:solidFill>
                  <a:srgbClr val="00B05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fa-IR" sz="2000" dirty="0">
                      <a:cs typeface="B Titr" pitchFamily="2" charset="-78"/>
                    </a:rPr>
                    <a:t>تعریف </a:t>
                  </a:r>
                  <a:r>
                    <a:rPr lang="fa-IR" sz="2000" dirty="0" smtClean="0">
                      <a:cs typeface="B Titr" pitchFamily="2" charset="-78"/>
                    </a:rPr>
                    <a:t>نقش</a:t>
                  </a:r>
                  <a:r>
                    <a:rPr lang="fa-IR" sz="2000" dirty="0">
                      <a:cs typeface="B Titr" pitchFamily="2" charset="-78"/>
                    </a:rPr>
                    <a:t> </a:t>
                  </a:r>
                  <a:r>
                    <a:rPr lang="fa-IR" sz="2000" dirty="0" smtClean="0">
                      <a:cs typeface="B Titr" pitchFamily="2" charset="-78"/>
                    </a:rPr>
                    <a:t>و بیان انتظارات</a:t>
                  </a:r>
                </a:p>
              </p:txBody>
            </p:sp>
            <p:sp>
              <p:nvSpPr>
                <p:cNvPr id="13" name="TextBox 12"/>
                <p:cNvSpPr txBox="1"/>
                <p:nvPr/>
              </p:nvSpPr>
              <p:spPr>
                <a:xfrm>
                  <a:off x="6046944" y="6224914"/>
                  <a:ext cx="184730" cy="369332"/>
                </a:xfrm>
                <a:prstGeom prst="rect">
                  <a:avLst/>
                </a:prstGeom>
                <a:solidFill>
                  <a:schemeClr val="bg1"/>
                </a:solidFill>
              </p:spPr>
              <p:txBody>
                <a:bodyPr wrap="none" rtlCol="0">
                  <a:spAutoFit/>
                </a:bodyPr>
                <a:lstStyle/>
                <a:p>
                  <a:endParaRPr lang="en-US" dirty="0">
                    <a:cs typeface="B Titr" pitchFamily="2" charset="-78"/>
                  </a:endParaRPr>
                </a:p>
              </p:txBody>
            </p:sp>
            <p:sp>
              <p:nvSpPr>
                <p:cNvPr id="14" name="TextBox 13"/>
                <p:cNvSpPr txBox="1"/>
                <p:nvPr/>
              </p:nvSpPr>
              <p:spPr>
                <a:xfrm>
                  <a:off x="9744791" y="3388667"/>
                  <a:ext cx="184730" cy="369332"/>
                </a:xfrm>
                <a:prstGeom prst="rect">
                  <a:avLst/>
                </a:prstGeom>
                <a:solidFill>
                  <a:schemeClr val="bg1"/>
                </a:solidFill>
              </p:spPr>
              <p:txBody>
                <a:bodyPr wrap="none" rtlCol="0">
                  <a:spAutoFit/>
                </a:bodyPr>
                <a:lstStyle/>
                <a:p>
                  <a:endParaRPr lang="en-US" dirty="0">
                    <a:cs typeface="B Titr" pitchFamily="2" charset="-78"/>
                  </a:endParaRPr>
                </a:p>
              </p:txBody>
            </p:sp>
            <p:sp>
              <p:nvSpPr>
                <p:cNvPr id="18" name="TextBox 17"/>
                <p:cNvSpPr txBox="1"/>
                <p:nvPr/>
              </p:nvSpPr>
              <p:spPr>
                <a:xfrm>
                  <a:off x="3613312" y="1236637"/>
                  <a:ext cx="3946914" cy="461665"/>
                </a:xfrm>
                <a:prstGeom prst="rect">
                  <a:avLst/>
                </a:prstGeom>
                <a:noFill/>
              </p:spPr>
              <p:txBody>
                <a:bodyPr wrap="none" rtlCol="0">
                  <a:spAutoFit/>
                </a:bodyPr>
                <a:lstStyle/>
                <a:p>
                  <a:r>
                    <a:rPr lang="fa-IR" sz="2400" dirty="0">
                      <a:solidFill>
                        <a:srgbClr val="002060"/>
                      </a:solidFill>
                      <a:cs typeface="B Titr" pitchFamily="2" charset="-78"/>
                    </a:rPr>
                    <a:t>برنامه </a:t>
                  </a:r>
                  <a:r>
                    <a:rPr lang="fa-IR" sz="2400" dirty="0" smtClean="0">
                      <a:solidFill>
                        <a:srgbClr val="002060"/>
                      </a:solidFill>
                      <a:cs typeface="B Titr" pitchFamily="2" charset="-78"/>
                    </a:rPr>
                    <a:t>ریزی و هدف گذاری عملکرد</a:t>
                  </a:r>
                  <a:endParaRPr lang="en-US" sz="2400" dirty="0">
                    <a:solidFill>
                      <a:srgbClr val="002060"/>
                    </a:solidFill>
                    <a:cs typeface="B Titr" pitchFamily="2" charset="-78"/>
                  </a:endParaRPr>
                </a:p>
              </p:txBody>
            </p:sp>
            <p:sp>
              <p:nvSpPr>
                <p:cNvPr id="21" name="Rounded Rectangle 20"/>
                <p:cNvSpPr/>
                <p:nvPr/>
              </p:nvSpPr>
              <p:spPr>
                <a:xfrm>
                  <a:off x="8682395" y="3169606"/>
                  <a:ext cx="1409700" cy="899785"/>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fa-IR" sz="2800" dirty="0">
                      <a:cs typeface="B Titr" pitchFamily="2" charset="-78"/>
                    </a:rPr>
                    <a:t>عمل</a:t>
                  </a:r>
                  <a:endParaRPr lang="en-US" dirty="0">
                    <a:cs typeface="B Titr" pitchFamily="2" charset="-78"/>
                  </a:endParaRPr>
                </a:p>
              </p:txBody>
            </p:sp>
            <p:sp>
              <p:nvSpPr>
                <p:cNvPr id="23" name="Rounded Rectangle 22"/>
                <p:cNvSpPr/>
                <p:nvPr/>
              </p:nvSpPr>
              <p:spPr>
                <a:xfrm>
                  <a:off x="4777145" y="5848379"/>
                  <a:ext cx="1676400" cy="945862"/>
                </a:xfrm>
                <a:prstGeom prst="roundRect">
                  <a:avLst/>
                </a:prstGeom>
                <a:solidFill>
                  <a:srgbClr val="00B0F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fa-IR" sz="2800" dirty="0">
                      <a:cs typeface="B Titr" pitchFamily="2" charset="-78"/>
                    </a:rPr>
                    <a:t>پیگیری</a:t>
                  </a:r>
                  <a:endParaRPr lang="en-US" sz="2800" dirty="0">
                    <a:cs typeface="B Titr" pitchFamily="2" charset="-78"/>
                  </a:endParaRPr>
                </a:p>
              </p:txBody>
            </p:sp>
            <p:sp>
              <p:nvSpPr>
                <p:cNvPr id="24" name="Rounded Rectangle 23"/>
                <p:cNvSpPr/>
                <p:nvPr/>
              </p:nvSpPr>
              <p:spPr>
                <a:xfrm>
                  <a:off x="1543050" y="3250208"/>
                  <a:ext cx="1295400" cy="711533"/>
                </a:xfrm>
                <a:prstGeom prst="roundRect">
                  <a:avLst/>
                </a:prstGeom>
                <a:solidFill>
                  <a:srgbClr val="00206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fa-IR" sz="2800" dirty="0">
                      <a:cs typeface="B Titr" pitchFamily="2" charset="-78"/>
                    </a:rPr>
                    <a:t>بازنگری</a:t>
                  </a:r>
                  <a:endParaRPr lang="en-US" sz="2800" dirty="0">
                    <a:cs typeface="B Titr" pitchFamily="2" charset="-78"/>
                  </a:endParaRPr>
                </a:p>
              </p:txBody>
            </p:sp>
          </p:grpSp>
          <p:pic>
            <p:nvPicPr>
              <p:cNvPr id="28" name="Picture 27"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9898" y="3757419"/>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41" name="Straight Arrow Connector 40"/>
            <p:cNvCxnSpPr>
              <a:stCxn id="9" idx="2"/>
              <a:endCxn id="5" idx="0"/>
            </p:cNvCxnSpPr>
            <p:nvPr/>
          </p:nvCxnSpPr>
          <p:spPr>
            <a:xfrm>
              <a:off x="4966530" y="1103143"/>
              <a:ext cx="13100" cy="8864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412835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624781" y="971550"/>
            <a:ext cx="9147979" cy="642938"/>
          </a:xfrm>
        </p:spPr>
        <p:txBody>
          <a:bodyPr/>
          <a:lstStyle/>
          <a:p>
            <a:pPr algn="ctr" rtl="1"/>
            <a:r>
              <a:rPr lang="fa-IR" sz="3600" b="1" dirty="0">
                <a:solidFill>
                  <a:srgbClr val="C00000"/>
                </a:solidFill>
                <a:cs typeface="B Titr" panose="00000700000000000000" pitchFamily="2" charset="-78"/>
              </a:rPr>
              <a:t>مرحله اول:  </a:t>
            </a:r>
            <a:r>
              <a:rPr lang="fa-IR" sz="3600" b="1" dirty="0">
                <a:solidFill>
                  <a:srgbClr val="7030A0"/>
                </a:solidFill>
                <a:cs typeface="B Titr" panose="00000700000000000000" pitchFamily="2" charset="-78"/>
              </a:rPr>
              <a:t>برنامه ریزی و هدفگذاری عملکرد</a:t>
            </a:r>
            <a:endParaRPr lang="en-US" sz="3600" b="1" dirty="0">
              <a:solidFill>
                <a:srgbClr val="7030A0"/>
              </a:solidFill>
              <a:cs typeface="B Titr" panose="00000700000000000000" pitchFamily="2" charset="-78"/>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65894934"/>
              </p:ext>
            </p:extLst>
          </p:nvPr>
        </p:nvGraphicFramePr>
        <p:xfrm>
          <a:off x="1142999" y="1859631"/>
          <a:ext cx="10196768" cy="4709429"/>
        </p:xfrm>
        <a:graphic>
          <a:graphicData uri="http://schemas.openxmlformats.org/drawingml/2006/table">
            <a:tbl>
              <a:tblPr firstRow="1" bandRow="1">
                <a:tableStyleId>{5C22544A-7EE6-4342-B048-85BDC9FD1C3A}</a:tableStyleId>
              </a:tblPr>
              <a:tblGrid>
                <a:gridCol w="5209461">
                  <a:extLst>
                    <a:ext uri="{9D8B030D-6E8A-4147-A177-3AD203B41FA5}">
                      <a16:colId xmlns:a16="http://schemas.microsoft.com/office/drawing/2014/main" val="20000"/>
                    </a:ext>
                  </a:extLst>
                </a:gridCol>
                <a:gridCol w="1329175">
                  <a:extLst>
                    <a:ext uri="{9D8B030D-6E8A-4147-A177-3AD203B41FA5}">
                      <a16:colId xmlns:a16="http://schemas.microsoft.com/office/drawing/2014/main" val="20001"/>
                    </a:ext>
                  </a:extLst>
                </a:gridCol>
                <a:gridCol w="2897051">
                  <a:extLst>
                    <a:ext uri="{9D8B030D-6E8A-4147-A177-3AD203B41FA5}">
                      <a16:colId xmlns:a16="http://schemas.microsoft.com/office/drawing/2014/main" val="20002"/>
                    </a:ext>
                  </a:extLst>
                </a:gridCol>
                <a:gridCol w="761081">
                  <a:extLst>
                    <a:ext uri="{9D8B030D-6E8A-4147-A177-3AD203B41FA5}">
                      <a16:colId xmlns:a16="http://schemas.microsoft.com/office/drawing/2014/main" val="20003"/>
                    </a:ext>
                  </a:extLst>
                </a:gridCol>
              </a:tblGrid>
              <a:tr h="519387">
                <a:tc gridSpan="2">
                  <a:txBody>
                    <a:bodyPr/>
                    <a:lstStyle/>
                    <a:p>
                      <a:pPr algn="ctr" rtl="1"/>
                      <a:r>
                        <a:rPr lang="fa-IR" sz="2800" dirty="0" smtClean="0">
                          <a:solidFill>
                            <a:schemeClr val="tx1"/>
                          </a:solidFill>
                          <a:cs typeface="B Titr" pitchFamily="2" charset="-78"/>
                        </a:rPr>
                        <a:t>روش تدوين معيارها</a:t>
                      </a:r>
                      <a:endParaRPr lang="en-US" sz="2800" dirty="0">
                        <a:solidFill>
                          <a:schemeClr val="tx1"/>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pPr algn="ctr" rtl="1"/>
                      <a:endParaRPr lang="en-US" sz="2800" dirty="0">
                        <a:solidFill>
                          <a:schemeClr val="tx1"/>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1"/>
                      <a:r>
                        <a:rPr lang="fa-IR" sz="2400" dirty="0" smtClean="0">
                          <a:solidFill>
                            <a:schemeClr val="tx1"/>
                          </a:solidFill>
                          <a:cs typeface="B Titr" pitchFamily="2" charset="-78"/>
                        </a:rPr>
                        <a:t>منظر</a:t>
                      </a:r>
                      <a:endParaRPr lang="en-US" sz="2400" dirty="0">
                        <a:solidFill>
                          <a:schemeClr val="tx1"/>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1"/>
                      <a:r>
                        <a:rPr lang="fa-IR" sz="1800" dirty="0" smtClean="0">
                          <a:solidFill>
                            <a:schemeClr val="tx1"/>
                          </a:solidFill>
                          <a:cs typeface="B Titr" pitchFamily="2" charset="-78"/>
                        </a:rPr>
                        <a:t>ردیف</a:t>
                      </a:r>
                      <a:endParaRPr lang="en-US" sz="1800" dirty="0">
                        <a:solidFill>
                          <a:schemeClr val="tx1"/>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10000"/>
                  </a:ext>
                </a:extLst>
              </a:tr>
              <a:tr h="984237">
                <a:tc gridSpan="2">
                  <a:txBody>
                    <a:bodyPr/>
                    <a:lstStyle/>
                    <a:p>
                      <a:pPr algn="justLow" rtl="1"/>
                      <a:r>
                        <a:rPr lang="fa-IR" sz="1800" b="1" kern="1200" dirty="0" smtClean="0">
                          <a:solidFill>
                            <a:schemeClr val="tx1"/>
                          </a:solidFill>
                          <a:latin typeface="+mn-lt"/>
                          <a:ea typeface="+mn-ea"/>
                          <a:cs typeface="B Titr" pitchFamily="2" charset="-78"/>
                        </a:rPr>
                        <a:t>خروجی های واقعی شغل، نتايج قابل اندازه گيري، اهداف محقق شده و بطور کلي آنچه که فرد پس از مدت زمان معين در راستاي انجام وظايف محوله به آن دست مي يابد.</a:t>
                      </a:r>
                      <a:endParaRPr lang="en-US" sz="1800" b="1" kern="1200" dirty="0">
                        <a:solidFill>
                          <a:schemeClr val="tx1"/>
                        </a:solidFill>
                        <a:latin typeface="+mn-lt"/>
                        <a:ea typeface="+mn-ea"/>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rtl="1"/>
                      <a:endParaRPr lang="en-US" sz="1800" b="1" dirty="0">
                        <a:solidFill>
                          <a:srgbClr val="002060"/>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2000" b="1" dirty="0" smtClean="0">
                          <a:solidFill>
                            <a:schemeClr val="tx1"/>
                          </a:solidFill>
                          <a:cs typeface="B Titr" pitchFamily="2" charset="-78"/>
                        </a:rPr>
                        <a:t>اهداف و انتظارات عملکردي</a:t>
                      </a:r>
                      <a:endParaRPr lang="en-US" sz="2000" b="1" dirty="0">
                        <a:solidFill>
                          <a:schemeClr val="tx1"/>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3200" b="1" kern="1200" dirty="0" smtClean="0">
                          <a:solidFill>
                            <a:schemeClr val="tx1"/>
                          </a:solidFill>
                          <a:latin typeface="+mn-lt"/>
                          <a:ea typeface="+mn-ea"/>
                          <a:cs typeface="B Nazanin" panose="00000400000000000000" pitchFamily="2" charset="-78"/>
                        </a:rPr>
                        <a:t>الف</a:t>
                      </a:r>
                      <a:endParaRPr lang="en-US" sz="3200" b="1" kern="1200" dirty="0">
                        <a:solidFill>
                          <a:schemeClr val="tx1"/>
                        </a:solidFill>
                        <a:latin typeface="+mn-lt"/>
                        <a:ea typeface="+mn-ea"/>
                        <a:cs typeface="B Nazanin" panose="00000400000000000000"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1599">
                <a:tc gridSpan="2">
                  <a:txBody>
                    <a:bodyPr/>
                    <a:lstStyle/>
                    <a:p>
                      <a:pPr algn="r" rtl="1"/>
                      <a:r>
                        <a:rPr lang="fa-IR" sz="1800" b="1" kern="1200" dirty="0" smtClean="0">
                          <a:solidFill>
                            <a:schemeClr val="tx1"/>
                          </a:solidFill>
                          <a:latin typeface="+mn-lt"/>
                          <a:ea typeface="+mn-ea"/>
                          <a:cs typeface="B Titr" pitchFamily="2" charset="-78"/>
                        </a:rPr>
                        <a:t>ب-1- انتظارات رفتاری هر رسته شغلی</a:t>
                      </a:r>
                      <a:r>
                        <a:rPr lang="fa-IR" sz="1800" b="1" kern="1200" baseline="0" dirty="0" smtClean="0">
                          <a:solidFill>
                            <a:schemeClr val="tx1"/>
                          </a:solidFill>
                          <a:latin typeface="+mn-lt"/>
                          <a:ea typeface="+mn-ea"/>
                          <a:cs typeface="B Titr" pitchFamily="2" charset="-78"/>
                        </a:rPr>
                        <a:t> (ارزش های سازمانی، پروفایل شایستگی مشاغل، کدهای رفتاری شرکت و ...)</a:t>
                      </a:r>
                      <a:endParaRPr lang="en-US" sz="1800" b="1" kern="1200" dirty="0">
                        <a:solidFill>
                          <a:schemeClr val="tx1"/>
                        </a:solidFill>
                        <a:latin typeface="+mn-lt"/>
                        <a:ea typeface="+mn-ea"/>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rtl="1"/>
                      <a:endParaRPr lang="en-US" sz="1800" b="1" dirty="0">
                        <a:solidFill>
                          <a:srgbClr val="C00000"/>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ctr" rtl="1"/>
                      <a:r>
                        <a:rPr lang="fa-IR" sz="2000" b="1" dirty="0" smtClean="0">
                          <a:solidFill>
                            <a:schemeClr val="tx1"/>
                          </a:solidFill>
                          <a:cs typeface="B Titr" pitchFamily="2" charset="-78"/>
                        </a:rPr>
                        <a:t>انتظارات رفتاري</a:t>
                      </a:r>
                      <a:endParaRPr lang="en-US" sz="2000" b="1" dirty="0">
                        <a:solidFill>
                          <a:schemeClr val="tx1"/>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ctr" rtl="1"/>
                      <a:r>
                        <a:rPr lang="fa-IR" sz="3200" b="1" kern="1200" dirty="0" smtClean="0">
                          <a:solidFill>
                            <a:schemeClr val="tx1"/>
                          </a:solidFill>
                          <a:latin typeface="+mn-lt"/>
                          <a:ea typeface="+mn-ea"/>
                          <a:cs typeface="B Nazanin" panose="00000400000000000000" pitchFamily="2" charset="-78"/>
                        </a:rPr>
                        <a:t>ب</a:t>
                      </a:r>
                      <a:endParaRPr lang="en-US" sz="3200" b="1" kern="1200" dirty="0">
                        <a:solidFill>
                          <a:schemeClr val="tx1"/>
                        </a:solidFill>
                        <a:latin typeface="+mn-lt"/>
                        <a:ea typeface="+mn-ea"/>
                        <a:cs typeface="B Nazanin" panose="00000400000000000000"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1599">
                <a:tc>
                  <a:txBody>
                    <a:bodyPr/>
                    <a:lstStyle/>
                    <a:p>
                      <a:pPr algn="justLow" rtl="1"/>
                      <a:r>
                        <a:rPr lang="fa-IR" sz="1800" b="1" dirty="0" smtClean="0">
                          <a:solidFill>
                            <a:schemeClr val="tx1"/>
                          </a:solidFill>
                          <a:cs typeface="B Titr" pitchFamily="2" charset="-78"/>
                        </a:rPr>
                        <a:t>مشارکت در نظام</a:t>
                      </a:r>
                      <a:r>
                        <a:rPr lang="fa-IR" sz="1800" b="1" baseline="0" dirty="0" smtClean="0">
                          <a:solidFill>
                            <a:schemeClr val="tx1"/>
                          </a:solidFill>
                          <a:cs typeface="B Titr" pitchFamily="2" charset="-78"/>
                        </a:rPr>
                        <a:t> هاي مشارکتي شرکت</a:t>
                      </a:r>
                    </a:p>
                    <a:p>
                      <a:pPr algn="justLow" rtl="1"/>
                      <a:r>
                        <a:rPr lang="fa-IR" sz="1800" b="1" baseline="0" dirty="0" smtClean="0">
                          <a:solidFill>
                            <a:schemeClr val="tx1"/>
                          </a:solidFill>
                          <a:cs typeface="B Titr" pitchFamily="2" charset="-78"/>
                        </a:rPr>
                        <a:t> (سیستم </a:t>
                      </a:r>
                      <a:r>
                        <a:rPr lang="en-US" sz="1800" b="1" baseline="0" dirty="0" smtClean="0">
                          <a:solidFill>
                            <a:schemeClr val="tx1"/>
                          </a:solidFill>
                          <a:cs typeface="B Titr" pitchFamily="2" charset="-78"/>
                        </a:rPr>
                        <a:t>TQ , SS , TPM</a:t>
                      </a:r>
                      <a:r>
                        <a:rPr lang="fa-IR" sz="1800" b="1" baseline="0" dirty="0" smtClean="0">
                          <a:solidFill>
                            <a:schemeClr val="tx1"/>
                          </a:solidFill>
                          <a:cs typeface="B Titr" pitchFamily="2" charset="-78"/>
                        </a:rPr>
                        <a:t>)</a:t>
                      </a:r>
                      <a:endParaRPr lang="en-US" sz="1800" b="1" dirty="0">
                        <a:solidFill>
                          <a:schemeClr val="tx1"/>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rtl="1"/>
                      <a:r>
                        <a:rPr lang="fa-IR" sz="1800" b="1" kern="1200" dirty="0" smtClean="0">
                          <a:solidFill>
                            <a:schemeClr val="tx1"/>
                          </a:solidFill>
                          <a:latin typeface="+mn-lt"/>
                          <a:ea typeface="+mn-ea"/>
                          <a:cs typeface="B Titr" pitchFamily="2" charset="-78"/>
                        </a:rPr>
                        <a:t>ب -2- انتظارات رفتاری سیستمی</a:t>
                      </a:r>
                      <a:endParaRPr lang="en-US" sz="1800" b="1" kern="1200" dirty="0">
                        <a:solidFill>
                          <a:schemeClr val="tx1"/>
                        </a:solidFill>
                        <a:latin typeface="+mn-lt"/>
                        <a:ea typeface="+mn-ea"/>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2000" b="1" dirty="0">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3200" b="1" kern="1200" dirty="0">
                        <a:solidFill>
                          <a:srgbClr val="002060"/>
                        </a:solidFill>
                        <a:latin typeface="+mn-lt"/>
                        <a:ea typeface="+mn-ea"/>
                        <a:cs typeface="B Nazanin" panose="00000400000000000000"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66622">
                <a:tc>
                  <a:txBody>
                    <a:bodyPr/>
                    <a:lstStyle/>
                    <a:p>
                      <a:pPr algn="justLow" rtl="1"/>
                      <a:r>
                        <a:rPr lang="fa-IR" sz="1800" b="1" dirty="0" smtClean="0">
                          <a:solidFill>
                            <a:schemeClr val="tx1"/>
                          </a:solidFill>
                          <a:cs typeface="B Titr" pitchFamily="2" charset="-78"/>
                        </a:rPr>
                        <a:t>انضباط</a:t>
                      </a:r>
                      <a:r>
                        <a:rPr lang="fa-IR" sz="1800" b="1" baseline="0" dirty="0" smtClean="0">
                          <a:solidFill>
                            <a:schemeClr val="tx1"/>
                          </a:solidFill>
                          <a:cs typeface="B Titr" pitchFamily="2" charset="-78"/>
                        </a:rPr>
                        <a:t> (</a:t>
                      </a:r>
                      <a:r>
                        <a:rPr lang="fa-IR" sz="1800" b="1" dirty="0" smtClean="0">
                          <a:solidFill>
                            <a:schemeClr val="tx1"/>
                          </a:solidFill>
                          <a:cs typeface="B Titr" pitchFamily="2" charset="-78"/>
                        </a:rPr>
                        <a:t>سیستم اطلاعات</a:t>
                      </a:r>
                      <a:r>
                        <a:rPr lang="fa-IR" sz="1800" b="1" baseline="0" dirty="0" smtClean="0">
                          <a:solidFill>
                            <a:schemeClr val="tx1"/>
                          </a:solidFill>
                          <a:cs typeface="B Titr" pitchFamily="2" charset="-78"/>
                        </a:rPr>
                        <a:t> منابع انسانی)</a:t>
                      </a:r>
                      <a:endParaRPr lang="en-US" sz="1800" b="1" dirty="0">
                        <a:solidFill>
                          <a:schemeClr val="tx1"/>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1800" b="1" dirty="0">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2000" b="1" dirty="0">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1800" b="1" kern="1200" dirty="0">
                        <a:solidFill>
                          <a:schemeClr val="dk1"/>
                        </a:solidFill>
                        <a:latin typeface="+mn-lt"/>
                        <a:ea typeface="+mn-ea"/>
                        <a:cs typeface="B Nazanin" panose="00000400000000000000" pitchFamily="2" charset="-78"/>
                      </a:endParaRPr>
                    </a:p>
                  </a:txBody>
                  <a:tcPr marL="91439" marR="91439" marT="45713" marB="4571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641599">
                <a:tc>
                  <a:txBody>
                    <a:bodyPr/>
                    <a:lstStyle/>
                    <a:p>
                      <a:pPr marL="0" marR="0" indent="0" algn="justLow" defTabSz="914400" rtl="1" eaLnBrk="1" fontAlgn="auto" latinLnBrk="0" hangingPunct="1">
                        <a:lnSpc>
                          <a:spcPct val="100000"/>
                        </a:lnSpc>
                        <a:spcBef>
                          <a:spcPts val="0"/>
                        </a:spcBef>
                        <a:spcAft>
                          <a:spcPts val="0"/>
                        </a:spcAft>
                        <a:buClrTx/>
                        <a:buSzTx/>
                        <a:buFontTx/>
                        <a:buNone/>
                        <a:tabLst/>
                        <a:defRPr/>
                      </a:pPr>
                      <a:r>
                        <a:rPr lang="fa-IR" sz="1800" b="1" dirty="0" smtClean="0">
                          <a:solidFill>
                            <a:schemeClr val="tx1"/>
                          </a:solidFill>
                          <a:cs typeface="B Titr" pitchFamily="2" charset="-78"/>
                        </a:rPr>
                        <a:t>ايمني ، بهداشت و محيط زيست</a:t>
                      </a:r>
                      <a:endParaRPr lang="en-US" sz="1800" b="1" dirty="0" smtClean="0">
                        <a:solidFill>
                          <a:schemeClr val="tx1"/>
                        </a:solidFill>
                        <a:cs typeface="B Titr" pitchFamily="2" charset="-78"/>
                      </a:endParaRPr>
                    </a:p>
                    <a:p>
                      <a:pPr algn="justLow" rtl="1"/>
                      <a:r>
                        <a:rPr lang="fa-IR" sz="1800" b="1" baseline="0" dirty="0" smtClean="0">
                          <a:solidFill>
                            <a:schemeClr val="tx1"/>
                          </a:solidFill>
                          <a:cs typeface="B Titr" pitchFamily="2" charset="-78"/>
                        </a:rPr>
                        <a:t>(سیستم </a:t>
                      </a:r>
                      <a:r>
                        <a:rPr lang="en-US" sz="1800" b="1" baseline="0" dirty="0" smtClean="0">
                          <a:solidFill>
                            <a:schemeClr val="tx1"/>
                          </a:solidFill>
                          <a:cs typeface="B Titr" pitchFamily="2" charset="-78"/>
                        </a:rPr>
                        <a:t>HSE</a:t>
                      </a:r>
                      <a:r>
                        <a:rPr lang="fa-IR" sz="1800" b="1" baseline="0" dirty="0" smtClean="0">
                          <a:solidFill>
                            <a:schemeClr val="tx1"/>
                          </a:solidFill>
                          <a:cs typeface="B Titr" pitchFamily="2" charset="-78"/>
                        </a:rPr>
                        <a:t>)</a:t>
                      </a:r>
                      <a:endParaRPr lang="en-US" sz="1800" b="1" dirty="0">
                        <a:solidFill>
                          <a:schemeClr val="tx1"/>
                        </a:solidFill>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1800" b="1" dirty="0">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2000" b="1" dirty="0">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1800" b="1" kern="1200" dirty="0">
                        <a:solidFill>
                          <a:schemeClr val="dk1"/>
                        </a:solidFill>
                        <a:latin typeface="+mn-lt"/>
                        <a:ea typeface="+mn-ea"/>
                        <a:cs typeface="B Nazanin" panose="00000400000000000000" pitchFamily="2" charset="-78"/>
                      </a:endParaRPr>
                    </a:p>
                  </a:txBody>
                  <a:tcPr marL="91439" marR="91439" marT="45713" marB="4571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41599">
                <a:tc>
                  <a:txBody>
                    <a:bodyPr/>
                    <a:lstStyle/>
                    <a:p>
                      <a:pPr marL="0" marR="0" indent="0" algn="justLow"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lang="fa-IR" sz="1800" b="1" kern="1200" dirty="0" smtClean="0">
                          <a:solidFill>
                            <a:schemeClr val="tx1"/>
                          </a:solidFill>
                          <a:latin typeface="+mn-lt"/>
                          <a:ea typeface="+mn-ea"/>
                          <a:cs typeface="B Titr" pitchFamily="2" charset="-78"/>
                        </a:rPr>
                        <a:t>رشد</a:t>
                      </a:r>
                      <a:r>
                        <a:rPr lang="fa-IR" sz="1800" b="1" kern="1200" baseline="0" dirty="0" smtClean="0">
                          <a:solidFill>
                            <a:schemeClr val="tx1"/>
                          </a:solidFill>
                          <a:latin typeface="+mn-lt"/>
                          <a:ea typeface="+mn-ea"/>
                          <a:cs typeface="B Titr" pitchFamily="2" charset="-78"/>
                        </a:rPr>
                        <a:t> و یادگیری </a:t>
                      </a:r>
                      <a:r>
                        <a:rPr lang="fa-IR" sz="1800" b="0" kern="1200" dirty="0" smtClean="0">
                          <a:solidFill>
                            <a:schemeClr val="tx1"/>
                          </a:solidFill>
                          <a:latin typeface="+mn-lt"/>
                          <a:ea typeface="+mn-ea"/>
                          <a:cs typeface="B Nazanin" panose="00000400000000000000" pitchFamily="2" charset="-78"/>
                        </a:rPr>
                        <a:t>(حضور در دوره های آموزشی برنامه ریزی شده، میانگین نمره آموزش های طی شده توسط فرد، تعداد تجربيات ثبت شده در سيستم مديريت دانش، امتياز ارزيابي تجربيات ثبت شده، تجربه و ...)</a:t>
                      </a:r>
                      <a:endParaRPr lang="en-US" sz="1800" b="0" kern="1200" dirty="0">
                        <a:solidFill>
                          <a:schemeClr val="tx1"/>
                        </a:solidFill>
                        <a:latin typeface="+mn-lt"/>
                        <a:ea typeface="+mn-ea"/>
                        <a:cs typeface="B Nazanin" panose="00000400000000000000"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1800" b="1" dirty="0">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2000" b="1" dirty="0">
                        <a:cs typeface="B Titr" pitchFamily="2" charset="-78"/>
                      </a:endParaRPr>
                    </a:p>
                  </a:txBody>
                  <a:tcPr marL="91439" marR="91439" marT="45713" marB="457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en-US" sz="1800" b="1" kern="1200" dirty="0">
                        <a:solidFill>
                          <a:schemeClr val="dk1"/>
                        </a:solidFill>
                        <a:latin typeface="+mn-lt"/>
                        <a:ea typeface="+mn-ea"/>
                        <a:cs typeface="B Nazanin" panose="00000400000000000000" pitchFamily="2" charset="-78"/>
                      </a:endParaRPr>
                    </a:p>
                  </a:txBody>
                  <a:tcPr marL="91439" marR="91439" marT="45713" marB="4571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pic>
        <p:nvPicPr>
          <p:cNvPr id="4" name="Picture 3"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9632" y="22922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95746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2153418" y="985838"/>
            <a:ext cx="9147979" cy="642938"/>
          </a:xfrm>
        </p:spPr>
        <p:txBody>
          <a:bodyPr/>
          <a:lstStyle/>
          <a:p>
            <a:pPr algn="ctr" rtl="1"/>
            <a:r>
              <a:rPr lang="fa-IR" sz="3600" b="1" dirty="0">
                <a:solidFill>
                  <a:srgbClr val="C00000"/>
                </a:solidFill>
                <a:cs typeface="B Titr" panose="00000700000000000000" pitchFamily="2" charset="-78"/>
              </a:rPr>
              <a:t>مرحله دوم:  </a:t>
            </a:r>
            <a:r>
              <a:rPr lang="fa-IR" sz="3600" b="1" dirty="0">
                <a:solidFill>
                  <a:srgbClr val="7030A0"/>
                </a:solidFill>
                <a:cs typeface="B Titr" panose="00000700000000000000" pitchFamily="2" charset="-78"/>
              </a:rPr>
              <a:t>برنامه ریزی توسعه</a:t>
            </a:r>
            <a:endParaRPr lang="en-US" sz="3600" b="1" dirty="0">
              <a:solidFill>
                <a:srgbClr val="7030A0"/>
              </a:solidFill>
              <a:cs typeface="B Titr" panose="00000700000000000000" pitchFamily="2" charset="-78"/>
            </a:endParaRPr>
          </a:p>
        </p:txBody>
      </p:sp>
      <p:pic>
        <p:nvPicPr>
          <p:cNvPr id="4" name="Picture 3"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9632" y="22922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671763" y="2026414"/>
            <a:ext cx="8415337" cy="4154984"/>
          </a:xfrm>
          <a:prstGeom prst="rect">
            <a:avLst/>
          </a:prstGeom>
        </p:spPr>
        <p:txBody>
          <a:bodyPr wrap="square">
            <a:spAutoFit/>
          </a:bodyPr>
          <a:lstStyle/>
          <a:p>
            <a:pPr marL="342900" indent="-342900" algn="just">
              <a:buFont typeface="Wingdings" panose="05000000000000000000" pitchFamily="2" charset="2"/>
              <a:buChar char="ü"/>
            </a:pP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در این مرحله مسئول مستقیم با در نظر گرفتن عملکرد فرد در دوره های قبلی، شناخت نسبت به دانش، مهارت و توانایی های او و همچنین انتظاراتی که در مرحله برنامه ریزی و هدفگذاری برای وی در دوره جاری تعیین شده است، نسبت به </a:t>
            </a:r>
            <a:r>
              <a:rPr lang="fa-IR" sz="2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تعیین نیازهای آموزشی </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اقدام می نماید. </a:t>
            </a:r>
            <a:endParaRPr lang="fa-IR" sz="2400" dirty="0" smtClean="0">
              <a:solidFill>
                <a:srgbClr val="002060"/>
              </a:solidFill>
              <a:latin typeface="Times New Roman" panose="02020603050405020304" pitchFamily="18" charset="0"/>
              <a:ea typeface="Times New Roman" panose="02020603050405020304" pitchFamily="18" charset="0"/>
              <a:cs typeface="B Nazanin" panose="00000400000000000000" pitchFamily="2" charset="-78"/>
            </a:endParaRPr>
          </a:p>
          <a:p>
            <a:pPr marL="342900" indent="-342900" algn="just">
              <a:buFont typeface="Wingdings" panose="05000000000000000000" pitchFamily="2" charset="2"/>
              <a:buChar char="ü"/>
            </a:pPr>
            <a:r>
              <a:rPr lang="fa-IR" sz="2400" dirty="0" smtClean="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همچنین </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در این مرحله </a:t>
            </a:r>
            <a:r>
              <a:rPr lang="fa-IR" sz="2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متولی اجرای آموزش </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مذکور که می تواند خودکارمند، مسئول مستقیم، یکی از همکاران و یا واحد آموزش و توسعه منابع انسانی شرکت باشد، تعیین می شود.</a:t>
            </a:r>
            <a:endParaRPr lang="en-US" sz="1400" dirty="0">
              <a:solidFill>
                <a:srgbClr val="002060"/>
              </a:solidFill>
              <a:latin typeface="Times New Roman" panose="02020603050405020304" pitchFamily="18" charset="0"/>
              <a:ea typeface="Times New Roman" panose="02020603050405020304" pitchFamily="18" charset="0"/>
              <a:cs typeface="Traditional Arabic" panose="02020603050405020304" pitchFamily="18" charset="-78"/>
            </a:endParaRPr>
          </a:p>
          <a:p>
            <a:pPr marL="342900" indent="-342900" algn="just">
              <a:buFont typeface="Wingdings" panose="05000000000000000000" pitchFamily="2" charset="2"/>
              <a:buChar char="ü"/>
            </a:pP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مسئول مستقیم موظف است امکانات و منابع مورد نیاز برای اجرای برنامه را فراهم نموده و اختیارات متناسب با مسئولیت های نهفته در برنامه را به فرد تفویض نماید. همچنین در صورت نیاز </a:t>
            </a:r>
            <a:r>
              <a:rPr lang="fa-IR" sz="2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هماهنگی های لازم با واحدهای مرتبط </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و موثر بر اجرای برنامه مذکور را به عمل آورد.</a:t>
            </a:r>
            <a:endParaRPr lang="en-US" sz="1400" dirty="0">
              <a:solidFill>
                <a:srgbClr val="00206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pic>
        <p:nvPicPr>
          <p:cNvPr id="7" name="Picture 4" descr="cg-onlin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0062" y="3264118"/>
            <a:ext cx="2071688"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67805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2153418" y="985838"/>
            <a:ext cx="9147979" cy="642938"/>
          </a:xfrm>
        </p:spPr>
        <p:txBody>
          <a:bodyPr/>
          <a:lstStyle/>
          <a:p>
            <a:pPr algn="ctr" rtl="1"/>
            <a:r>
              <a:rPr lang="fa-IR" sz="3600" b="1" dirty="0" smtClean="0">
                <a:solidFill>
                  <a:srgbClr val="C00000"/>
                </a:solidFill>
                <a:cs typeface="B Titr" panose="00000700000000000000" pitchFamily="2" charset="-78"/>
              </a:rPr>
              <a:t>مرحله سوم:</a:t>
            </a:r>
            <a:r>
              <a:rPr lang="fa-IR" sz="3600" b="1" dirty="0" smtClean="0">
                <a:solidFill>
                  <a:srgbClr val="002060"/>
                </a:solidFill>
                <a:cs typeface="B Titr" panose="00000700000000000000" pitchFamily="2" charset="-78"/>
              </a:rPr>
              <a:t>  </a:t>
            </a:r>
            <a:r>
              <a:rPr lang="fa-IR" sz="3600" b="1" dirty="0" smtClean="0">
                <a:solidFill>
                  <a:srgbClr val="7030A0"/>
                </a:solidFill>
                <a:cs typeface="B Titr" panose="00000700000000000000" pitchFamily="2" charset="-78"/>
              </a:rPr>
              <a:t>مربی گری</a:t>
            </a:r>
            <a:endParaRPr lang="en-US" sz="3600" b="1" dirty="0">
              <a:solidFill>
                <a:srgbClr val="7030A0"/>
              </a:solidFill>
              <a:cs typeface="B Titr" panose="00000700000000000000" pitchFamily="2" charset="-78"/>
            </a:endParaRPr>
          </a:p>
        </p:txBody>
      </p:sp>
      <p:pic>
        <p:nvPicPr>
          <p:cNvPr id="4" name="Picture 3"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9632" y="22922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500451" y="2026414"/>
            <a:ext cx="7743816" cy="4524315"/>
          </a:xfrm>
          <a:prstGeom prst="rect">
            <a:avLst/>
          </a:prstGeom>
        </p:spPr>
        <p:txBody>
          <a:bodyPr wrap="square">
            <a:spAutoFit/>
          </a:bodyPr>
          <a:lstStyle/>
          <a:p>
            <a:pPr marL="342900" indent="-342900" algn="justLow">
              <a:buFont typeface="Wingdings" panose="05000000000000000000" pitchFamily="2" charset="2"/>
              <a:buChar char="v"/>
            </a:pP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در اين مرحله که در طول دوره (چهار ماهه) انجام مي شود، </a:t>
            </a:r>
            <a:r>
              <a:rPr lang="fa-IR" sz="2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مسئول مستقیم عملکرد</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 و </a:t>
            </a:r>
            <a:r>
              <a:rPr lang="fa-IR" sz="2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رفتارهای اعضای تیم کاری </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خود را بطور مستمر رصد نموده و هر زمان که احساس کند افراد وظایف و یا رفتارهای تبیین شده را مطابق با برنامه و یا فراتر از آن به اجرا می گذارند و یا احساس کند که بین عملکرد و رفتار ایشان و برنامه توافق شده فاصله یا مغایرت وجود دارد، اقدام به </a:t>
            </a:r>
            <a:r>
              <a:rPr lang="fa-IR" sz="2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ارائه بازخورد موثر تاییدی و یا اصلاحی</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 می نماید. </a:t>
            </a:r>
            <a:endParaRPr lang="fa-IR" sz="2400" dirty="0" smtClean="0">
              <a:solidFill>
                <a:srgbClr val="002060"/>
              </a:solidFill>
              <a:latin typeface="Times New Roman" panose="02020603050405020304" pitchFamily="18" charset="0"/>
              <a:ea typeface="Times New Roman" panose="02020603050405020304" pitchFamily="18" charset="0"/>
              <a:cs typeface="B Nazanin" panose="00000400000000000000" pitchFamily="2" charset="-78"/>
            </a:endParaRPr>
          </a:p>
          <a:p>
            <a:pPr marL="342900" indent="-342900" algn="justLow">
              <a:buFont typeface="Wingdings" panose="05000000000000000000" pitchFamily="2" charset="2"/>
              <a:buChar char="v"/>
            </a:pPr>
            <a:r>
              <a:rPr lang="fa-IR" sz="2400" dirty="0" smtClean="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به </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این ترتیب هر یک از افراد تیم کاری حداکثر در هر 10 روز کاری یکبار بازخورد دریافت می کند.</a:t>
            </a:r>
            <a:endParaRPr lang="en-US"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endParaRPr>
          </a:p>
          <a:p>
            <a:pPr marL="342900" indent="-342900" algn="justLow">
              <a:buFont typeface="Wingdings" panose="05000000000000000000" pitchFamily="2" charset="2"/>
              <a:buChar char="v"/>
            </a:pP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مسئول مستقیم بازخوردهای مهم را به همراه شرح واقعه در </a:t>
            </a:r>
            <a:r>
              <a:rPr lang="fa-IR" sz="2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دفترچه ثبت وقایع حساس عملکردی</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 درج می کند. این دفترچه در انتهای دوره و در مرحله بازنگری عملکرد مبنای تصمیم مسئول مستقیم و نمره دهی به عملکرد وی می باشد</a:t>
            </a:r>
            <a:r>
              <a:rPr lang="fa-IR" sz="2400" dirty="0" smtClean="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منوی </a:t>
            </a:r>
            <a:r>
              <a:rPr lang="en-US"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FEVL 6100</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 در سیستم </a:t>
            </a:r>
            <a:r>
              <a:rPr lang="en-US"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IS-SUITE</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endParaRPr>
          </a:p>
        </p:txBody>
      </p:sp>
      <p:pic>
        <p:nvPicPr>
          <p:cNvPr id="5" name="Picture 5" descr="C:\Documents and Settings\eze.MSC\My Documents\My Pictures\select photo\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813" y="2709007"/>
            <a:ext cx="2916606" cy="2789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72840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50000"/>
          </a:schemeClr>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208088" y="2593604"/>
            <a:ext cx="10743830" cy="4064365"/>
          </a:xfrm>
          <a:prstGeom prst="rect">
            <a:avLst/>
          </a:prstGeom>
        </p:spPr>
        <p:txBody>
          <a:bodyPr/>
          <a:lstStyle/>
          <a:p>
            <a:pPr marL="457200" indent="-457200" algn="justLow">
              <a:buFont typeface="Wingdings" panose="05000000000000000000" pitchFamily="2" charset="2"/>
              <a:buChar char="q"/>
              <a:defRPr/>
            </a:pPr>
            <a:r>
              <a:rPr lang="fa-IR" sz="2300" b="1" kern="0" dirty="0">
                <a:solidFill>
                  <a:prstClr val="white"/>
                </a:solidFill>
                <a:latin typeface="Arial Rounded MT Bold" panose="020F0704030504030204" pitchFamily="34" charset="0"/>
                <a:ea typeface="+mj-ea"/>
                <a:cs typeface="B Mitra" pitchFamily="2" charset="-78"/>
              </a:rPr>
              <a:t>فولاد مبارکه </a:t>
            </a:r>
            <a:r>
              <a:rPr lang="fa-IR" sz="2300" b="1" kern="0" dirty="0" smtClean="0">
                <a:solidFill>
                  <a:prstClr val="white"/>
                </a:solidFill>
                <a:latin typeface="Arial Rounded MT Bold" panose="020F0704030504030204" pitchFamily="34" charset="0"/>
                <a:ea typeface="+mj-ea"/>
                <a:cs typeface="B Mitra" pitchFamily="2" charset="-78"/>
              </a:rPr>
              <a:t>اصفهان، یکی از </a:t>
            </a:r>
            <a:r>
              <a:rPr lang="fa-IR" sz="2300" b="1" kern="0" dirty="0">
                <a:solidFill>
                  <a:srgbClr val="FFFF00"/>
                </a:solidFill>
                <a:latin typeface="Arial Rounded MT Bold" panose="020F0704030504030204" pitchFamily="34" charset="0"/>
                <a:ea typeface="+mj-ea"/>
                <a:cs typeface="B Mitra" pitchFamily="2" charset="-78"/>
              </a:rPr>
              <a:t>بزرگترین </a:t>
            </a:r>
            <a:r>
              <a:rPr lang="fa-IR" sz="2300" b="1" kern="0" dirty="0" smtClean="0">
                <a:solidFill>
                  <a:srgbClr val="FFFF00"/>
                </a:solidFill>
                <a:latin typeface="Arial Rounded MT Bold" panose="020F0704030504030204" pitchFamily="34" charset="0"/>
                <a:ea typeface="+mj-ea"/>
                <a:cs typeface="B Mitra" pitchFamily="2" charset="-78"/>
              </a:rPr>
              <a:t>شرکت های بورسی ایران </a:t>
            </a:r>
            <a:r>
              <a:rPr lang="fa-IR" sz="2300" b="1" kern="0" dirty="0" smtClean="0">
                <a:solidFill>
                  <a:prstClr val="white"/>
                </a:solidFill>
                <a:latin typeface="Arial Rounded MT Bold" panose="020F0704030504030204" pitchFamily="34" charset="0"/>
                <a:ea typeface="+mj-ea"/>
                <a:cs typeface="B Mitra" pitchFamily="2" charset="-78"/>
              </a:rPr>
              <a:t>با </a:t>
            </a:r>
            <a:r>
              <a:rPr lang="fa-IR" sz="2300" b="1" kern="0" dirty="0" smtClean="0">
                <a:solidFill>
                  <a:srgbClr val="FFFF00"/>
                </a:solidFill>
                <a:latin typeface="Arial Rounded MT Bold" panose="020F0704030504030204" pitchFamily="34" charset="0"/>
                <a:ea typeface="+mj-ea"/>
                <a:cs typeface="B Mitra" pitchFamily="2" charset="-78"/>
              </a:rPr>
              <a:t>13،000 میلیارد تومان</a:t>
            </a:r>
            <a:r>
              <a:rPr lang="fa-IR" sz="2300" b="1" kern="0" dirty="0" smtClean="0">
                <a:solidFill>
                  <a:prstClr val="white"/>
                </a:solidFill>
                <a:latin typeface="Arial Rounded MT Bold" panose="020F0704030504030204" pitchFamily="34" charset="0"/>
                <a:ea typeface="+mj-ea"/>
                <a:cs typeface="B Mitra" pitchFamily="2" charset="-78"/>
              </a:rPr>
              <a:t> سرمایه در حال ثبت</a:t>
            </a:r>
          </a:p>
          <a:p>
            <a:pPr marL="457200" indent="-457200" algn="justLow">
              <a:buFont typeface="Wingdings" panose="05000000000000000000" pitchFamily="2" charset="2"/>
              <a:buChar char="q"/>
              <a:defRPr/>
            </a:pPr>
            <a:r>
              <a:rPr lang="fa-IR" sz="2300" b="1" kern="0" dirty="0" smtClean="0">
                <a:solidFill>
                  <a:prstClr val="white"/>
                </a:solidFill>
                <a:latin typeface="Arial Rounded MT Bold" panose="020F0704030504030204" pitchFamily="34" charset="0"/>
                <a:ea typeface="+mj-ea"/>
                <a:cs typeface="B Mitra" pitchFamily="2" charset="-78"/>
              </a:rPr>
              <a:t>دارنده جایزه </a:t>
            </a:r>
            <a:r>
              <a:rPr lang="fa-IR" sz="2300" b="1" kern="0" dirty="0" smtClean="0">
                <a:solidFill>
                  <a:srgbClr val="FFFF00"/>
                </a:solidFill>
                <a:latin typeface="Arial Rounded MT Bold" panose="020F0704030504030204" pitchFamily="34" charset="0"/>
                <a:ea typeface="+mj-ea"/>
                <a:cs typeface="B Mitra" pitchFamily="2" charset="-78"/>
              </a:rPr>
              <a:t>زرین </a:t>
            </a:r>
            <a:r>
              <a:rPr lang="fa-IR" sz="2300" b="1" kern="0" dirty="0">
                <a:solidFill>
                  <a:srgbClr val="FFFF00"/>
                </a:solidFill>
                <a:latin typeface="Arial Rounded MT Bold" panose="020F0704030504030204" pitchFamily="34" charset="0"/>
                <a:ea typeface="+mj-ea"/>
                <a:cs typeface="B Mitra" pitchFamily="2" charset="-78"/>
              </a:rPr>
              <a:t>تعالی سازمانی</a:t>
            </a:r>
            <a:r>
              <a:rPr lang="fa-IR" sz="2300" b="1" kern="0" dirty="0">
                <a:solidFill>
                  <a:prstClr val="white"/>
                </a:solidFill>
                <a:latin typeface="Arial Rounded MT Bold" panose="020F0704030504030204" pitchFamily="34" charset="0"/>
                <a:ea typeface="+mj-ea"/>
                <a:cs typeface="B Mitra" pitchFamily="2" charset="-78"/>
              </a:rPr>
              <a:t> </a:t>
            </a:r>
            <a:r>
              <a:rPr lang="fa-IR" sz="2300" b="1" kern="0" dirty="0" smtClean="0">
                <a:solidFill>
                  <a:prstClr val="white"/>
                </a:solidFill>
                <a:latin typeface="Arial Rounded MT Bold" panose="020F0704030504030204" pitchFamily="34" charset="0"/>
                <a:ea typeface="+mj-ea"/>
                <a:cs typeface="B Mitra" pitchFamily="2" charset="-78"/>
              </a:rPr>
              <a:t>کشور با بالاترین امتیاز</a:t>
            </a:r>
          </a:p>
          <a:p>
            <a:pPr marL="457200" indent="-457200" algn="justLow">
              <a:buFont typeface="Wingdings" panose="05000000000000000000" pitchFamily="2" charset="2"/>
              <a:buChar char="q"/>
              <a:defRPr/>
            </a:pPr>
            <a:r>
              <a:rPr lang="fa-IR" sz="2300" b="1" kern="0" dirty="0" smtClean="0">
                <a:solidFill>
                  <a:prstClr val="white"/>
                </a:solidFill>
                <a:latin typeface="Arial Rounded MT Bold" panose="020F0704030504030204" pitchFamily="34" charset="0"/>
                <a:ea typeface="+mj-ea"/>
                <a:cs typeface="B Mitra" pitchFamily="2" charset="-78"/>
              </a:rPr>
              <a:t>اخذ جایزه </a:t>
            </a:r>
            <a:r>
              <a:rPr lang="fa-IR" sz="2300" b="1" kern="0" dirty="0" smtClean="0">
                <a:solidFill>
                  <a:srgbClr val="FFFF00"/>
                </a:solidFill>
                <a:latin typeface="Arial Rounded MT Bold" panose="020F0704030504030204" pitchFamily="34" charset="0"/>
                <a:ea typeface="+mj-ea"/>
                <a:cs typeface="B Mitra" pitchFamily="2" charset="-78"/>
              </a:rPr>
              <a:t>سازمان دانشی برتر آسیا (</a:t>
            </a:r>
            <a:r>
              <a:rPr lang="en-US" sz="2300" b="1" kern="0" dirty="0">
                <a:solidFill>
                  <a:srgbClr val="FFFF00"/>
                </a:solidFill>
                <a:latin typeface="Arial Rounded MT Bold" panose="020F0704030504030204" pitchFamily="34" charset="0"/>
                <a:cs typeface="B Mitra" pitchFamily="2" charset="-78"/>
              </a:rPr>
              <a:t>MAKE</a:t>
            </a:r>
            <a:r>
              <a:rPr lang="fa-IR" sz="2300" b="1" kern="0" dirty="0" smtClean="0">
                <a:solidFill>
                  <a:srgbClr val="FFFF00"/>
                </a:solidFill>
                <a:latin typeface="Arial Rounded MT Bold" panose="020F0704030504030204" pitchFamily="34" charset="0"/>
                <a:ea typeface="+mj-ea"/>
                <a:cs typeface="B Mitra" pitchFamily="2" charset="-78"/>
              </a:rPr>
              <a:t>)</a:t>
            </a:r>
            <a:r>
              <a:rPr lang="fa-IR" sz="2300" b="1" kern="0" dirty="0">
                <a:solidFill>
                  <a:prstClr val="white"/>
                </a:solidFill>
                <a:latin typeface="Arial Rounded MT Bold" panose="020F0704030504030204" pitchFamily="34" charset="0"/>
                <a:ea typeface="+mj-ea"/>
                <a:cs typeface="B Mitra" pitchFamily="2" charset="-78"/>
              </a:rPr>
              <a:t> </a:t>
            </a:r>
            <a:r>
              <a:rPr lang="fa-IR" sz="2300" b="1" kern="0" dirty="0" smtClean="0">
                <a:solidFill>
                  <a:prstClr val="white"/>
                </a:solidFill>
                <a:latin typeface="Arial Rounded MT Bold" panose="020F0704030504030204" pitchFamily="34" charset="0"/>
                <a:ea typeface="+mj-ea"/>
                <a:cs typeface="B Mitra" pitchFamily="2" charset="-78"/>
              </a:rPr>
              <a:t>و راهیابی </a:t>
            </a:r>
            <a:r>
              <a:rPr lang="fa-IR" sz="2300" b="1" kern="0" dirty="0">
                <a:solidFill>
                  <a:prstClr val="white"/>
                </a:solidFill>
                <a:latin typeface="Arial Rounded MT Bold" panose="020F0704030504030204" pitchFamily="34" charset="0"/>
                <a:ea typeface="+mj-ea"/>
                <a:cs typeface="B Mitra" pitchFamily="2" charset="-78"/>
              </a:rPr>
              <a:t>به جایزه </a:t>
            </a:r>
            <a:r>
              <a:rPr lang="fa-IR" sz="2300" b="1" kern="0" dirty="0" smtClean="0">
                <a:solidFill>
                  <a:prstClr val="white"/>
                </a:solidFill>
                <a:latin typeface="Arial Rounded MT Bold" panose="020F0704030504030204" pitchFamily="34" charset="0"/>
                <a:ea typeface="+mj-ea"/>
                <a:cs typeface="B Mitra" pitchFamily="2" charset="-78"/>
              </a:rPr>
              <a:t>ارزیابی</a:t>
            </a:r>
            <a:r>
              <a:rPr lang="en-US" sz="2300" b="1" kern="0" dirty="0" smtClean="0">
                <a:solidFill>
                  <a:srgbClr val="FFFF00"/>
                </a:solidFill>
                <a:latin typeface="Arial Rounded MT Bold" panose="020F0704030504030204" pitchFamily="34" charset="0"/>
                <a:ea typeface="+mj-ea"/>
                <a:cs typeface="B Mitra" pitchFamily="2" charset="-78"/>
              </a:rPr>
              <a:t>EFQM</a:t>
            </a:r>
            <a:r>
              <a:rPr lang="fa-IR" sz="2300" b="1" kern="0" dirty="0" smtClean="0">
                <a:solidFill>
                  <a:srgbClr val="FFFF00"/>
                </a:solidFill>
                <a:latin typeface="Arial Rounded MT Bold" panose="020F0704030504030204" pitchFamily="34" charset="0"/>
                <a:ea typeface="+mj-ea"/>
                <a:cs typeface="B Mitra" pitchFamily="2" charset="-78"/>
              </a:rPr>
              <a:t> اروپا در سطح </a:t>
            </a:r>
            <a:r>
              <a:rPr lang="en-US" sz="2300" b="1" kern="0" dirty="0" smtClean="0">
                <a:solidFill>
                  <a:srgbClr val="FFFF00"/>
                </a:solidFill>
                <a:latin typeface="Arial Rounded MT Bold" panose="020F0704030504030204" pitchFamily="34" charset="0"/>
                <a:ea typeface="+mj-ea"/>
                <a:cs typeface="B Mitra" pitchFamily="2" charset="-78"/>
              </a:rPr>
              <a:t>Global</a:t>
            </a:r>
            <a:r>
              <a:rPr lang="fa-IR" sz="2300" b="1" kern="0" dirty="0" smtClean="0">
                <a:solidFill>
                  <a:srgbClr val="FFFF00"/>
                </a:solidFill>
                <a:latin typeface="Arial Rounded MT Bold" panose="020F0704030504030204" pitchFamily="34" charset="0"/>
                <a:ea typeface="+mj-ea"/>
                <a:cs typeface="B Mitra" pitchFamily="2" charset="-78"/>
              </a:rPr>
              <a:t> 2017 </a:t>
            </a:r>
            <a:r>
              <a:rPr lang="fa-IR" sz="2300" b="1" kern="0" dirty="0" smtClean="0">
                <a:solidFill>
                  <a:schemeClr val="bg1"/>
                </a:solidFill>
                <a:latin typeface="Arial Rounded MT Bold" panose="020F0704030504030204" pitchFamily="34" charset="0"/>
                <a:ea typeface="+mj-ea"/>
                <a:cs typeface="B Mitra" pitchFamily="2" charset="-78"/>
              </a:rPr>
              <a:t>و سطح </a:t>
            </a:r>
            <a:r>
              <a:rPr lang="en-US" sz="2300" b="1" kern="0" dirty="0" smtClean="0">
                <a:solidFill>
                  <a:srgbClr val="FFFF00"/>
                </a:solidFill>
                <a:latin typeface="Arial Rounded MT Bold" panose="020F0704030504030204" pitchFamily="34" charset="0"/>
                <a:ea typeface="+mj-ea"/>
                <a:cs typeface="B Mitra" pitchFamily="2" charset="-78"/>
              </a:rPr>
              <a:t>GOLD</a:t>
            </a:r>
            <a:r>
              <a:rPr lang="fa-IR" sz="2300" b="1" kern="0" dirty="0" smtClean="0">
                <a:solidFill>
                  <a:srgbClr val="FFFF00"/>
                </a:solidFill>
                <a:latin typeface="Arial Rounded MT Bold" panose="020F0704030504030204" pitchFamily="34" charset="0"/>
                <a:ea typeface="+mj-ea"/>
                <a:cs typeface="B Mitra" pitchFamily="2" charset="-78"/>
              </a:rPr>
              <a:t> </a:t>
            </a:r>
            <a:r>
              <a:rPr lang="fa-IR" sz="2300" b="1" kern="0" dirty="0" smtClean="0">
                <a:solidFill>
                  <a:schemeClr val="bg1"/>
                </a:solidFill>
                <a:latin typeface="Arial Rounded MT Bold" panose="020F0704030504030204" pitchFamily="34" charset="0"/>
                <a:ea typeface="+mj-ea"/>
                <a:cs typeface="B Mitra" pitchFamily="2" charset="-78"/>
              </a:rPr>
              <a:t>در سال </a:t>
            </a:r>
            <a:r>
              <a:rPr lang="fa-IR" sz="2300" b="1" kern="0" dirty="0" smtClean="0">
                <a:solidFill>
                  <a:srgbClr val="FFFF00"/>
                </a:solidFill>
                <a:latin typeface="Arial Rounded MT Bold" panose="020F0704030504030204" pitchFamily="34" charset="0"/>
                <a:ea typeface="+mj-ea"/>
                <a:cs typeface="B Mitra" pitchFamily="2" charset="-78"/>
              </a:rPr>
              <a:t>2018 </a:t>
            </a:r>
            <a:r>
              <a:rPr lang="fa-IR" sz="2300" b="1" kern="0" dirty="0" smtClean="0">
                <a:solidFill>
                  <a:schemeClr val="bg1"/>
                </a:solidFill>
                <a:latin typeface="Arial Rounded MT Bold" panose="020F0704030504030204" pitchFamily="34" charset="0"/>
                <a:ea typeface="+mj-ea"/>
                <a:cs typeface="B Mitra" pitchFamily="2" charset="-78"/>
              </a:rPr>
              <a:t>و جزو </a:t>
            </a:r>
            <a:r>
              <a:rPr lang="fa-IR" sz="2300" b="1" kern="0" dirty="0" smtClean="0">
                <a:solidFill>
                  <a:srgbClr val="FFFF00"/>
                </a:solidFill>
                <a:latin typeface="Arial Rounded MT Bold" panose="020F0704030504030204" pitchFamily="34" charset="0"/>
                <a:ea typeface="+mj-ea"/>
                <a:cs typeface="B Mitra" pitchFamily="2" charset="-78"/>
              </a:rPr>
              <a:t>54 شرکت برتر</a:t>
            </a:r>
            <a:r>
              <a:rPr lang="fa-IR" sz="2300" b="1" kern="0" dirty="0" smtClean="0">
                <a:solidFill>
                  <a:schemeClr val="bg1"/>
                </a:solidFill>
                <a:latin typeface="Arial Rounded MT Bold" panose="020F0704030504030204" pitchFamily="34" charset="0"/>
                <a:ea typeface="+mj-ea"/>
                <a:cs typeface="B Mitra" pitchFamily="2" charset="-78"/>
              </a:rPr>
              <a:t>جایزه</a:t>
            </a:r>
          </a:p>
          <a:p>
            <a:pPr marL="457200" indent="-457200" algn="justLow">
              <a:buFont typeface="Wingdings" panose="05000000000000000000" pitchFamily="2" charset="2"/>
              <a:buChar char="q"/>
              <a:defRPr/>
            </a:pPr>
            <a:r>
              <a:rPr lang="fa-IR" sz="2300" b="1" kern="0" dirty="0">
                <a:solidFill>
                  <a:prstClr val="white"/>
                </a:solidFill>
                <a:latin typeface="Arial Rounded MT Bold" panose="020F0704030504030204" pitchFamily="34" charset="0"/>
                <a:ea typeface="+mj-ea"/>
                <a:cs typeface="B Mitra" pitchFamily="2" charset="-78"/>
              </a:rPr>
              <a:t>تولید کننده </a:t>
            </a:r>
            <a:r>
              <a:rPr lang="fa-IR" sz="2300" b="1" kern="0" dirty="0" smtClean="0">
                <a:solidFill>
                  <a:prstClr val="white"/>
                </a:solidFill>
                <a:latin typeface="Arial Rounded MT Bold" panose="020F0704030504030204" pitchFamily="34" charset="0"/>
                <a:ea typeface="+mj-ea"/>
                <a:cs typeface="B Mitra" pitchFamily="2" charset="-78"/>
              </a:rPr>
              <a:t>نزدیک</a:t>
            </a:r>
            <a:r>
              <a:rPr lang="fa-IR" sz="2300" b="1" kern="0" dirty="0" smtClean="0">
                <a:solidFill>
                  <a:srgbClr val="FFFF00"/>
                </a:solidFill>
                <a:latin typeface="Arial Rounded MT Bold" panose="020F0704030504030204" pitchFamily="34" charset="0"/>
                <a:ea typeface="+mj-ea"/>
                <a:cs typeface="B Mitra" pitchFamily="2" charset="-78"/>
              </a:rPr>
              <a:t>50 </a:t>
            </a:r>
            <a:r>
              <a:rPr lang="fa-IR" sz="2300" b="1" kern="0" dirty="0">
                <a:solidFill>
                  <a:srgbClr val="FFFF00"/>
                </a:solidFill>
                <a:latin typeface="Arial Rounded MT Bold" panose="020F0704030504030204" pitchFamily="34" charset="0"/>
                <a:ea typeface="+mj-ea"/>
                <a:cs typeface="B Mitra" pitchFamily="2" charset="-78"/>
              </a:rPr>
              <a:t>درصد </a:t>
            </a:r>
            <a:r>
              <a:rPr lang="fa-IR" sz="2300" b="1" kern="0" dirty="0">
                <a:solidFill>
                  <a:prstClr val="white"/>
                </a:solidFill>
                <a:latin typeface="Arial Rounded MT Bold" panose="020F0704030504030204" pitchFamily="34" charset="0"/>
                <a:ea typeface="+mj-ea"/>
                <a:cs typeface="B Mitra" pitchFamily="2" charset="-78"/>
              </a:rPr>
              <a:t>فولاد کشور و بزرگترين توليدکننده ورق‌هاي فولادي تخت در خاورميانه و شمال آفریقا </a:t>
            </a:r>
            <a:r>
              <a:rPr lang="fa-IR" sz="2300" b="1" kern="0" dirty="0" smtClean="0">
                <a:solidFill>
                  <a:prstClr val="white"/>
                </a:solidFill>
                <a:latin typeface="Arial Rounded MT Bold" panose="020F0704030504030204" pitchFamily="34" charset="0"/>
                <a:ea typeface="+mj-ea"/>
                <a:cs typeface="B Mitra" pitchFamily="2" charset="-78"/>
              </a:rPr>
              <a:t>با </a:t>
            </a:r>
            <a:r>
              <a:rPr lang="fa-IR" sz="2300" b="1" kern="0" dirty="0">
                <a:solidFill>
                  <a:prstClr val="white"/>
                </a:solidFill>
                <a:latin typeface="Arial Rounded MT Bold" panose="020F0704030504030204" pitchFamily="34" charset="0"/>
                <a:ea typeface="+mj-ea"/>
                <a:cs typeface="B Mitra" pitchFamily="2" charset="-78"/>
              </a:rPr>
              <a:t>سهم 22 درصدی در </a:t>
            </a:r>
            <a:r>
              <a:rPr lang="en-US" sz="2300" b="1" kern="0" dirty="0">
                <a:solidFill>
                  <a:prstClr val="white"/>
                </a:solidFill>
                <a:latin typeface="Arial Rounded MT Bold" panose="020F0704030504030204" pitchFamily="34" charset="0"/>
                <a:ea typeface="+mj-ea"/>
                <a:cs typeface="B Mitra" pitchFamily="2" charset="-78"/>
              </a:rPr>
              <a:t>MENA</a:t>
            </a:r>
            <a:r>
              <a:rPr lang="fa-IR" sz="2300" b="1" kern="0" dirty="0">
                <a:solidFill>
                  <a:prstClr val="white"/>
                </a:solidFill>
                <a:latin typeface="Arial Rounded MT Bold" panose="020F0704030504030204" pitchFamily="34" charset="0"/>
                <a:ea typeface="+mj-ea"/>
                <a:cs typeface="B Mitra" pitchFamily="2" charset="-78"/>
              </a:rPr>
              <a:t> (خاورمیانه و شمال افریقا)</a:t>
            </a:r>
          </a:p>
          <a:p>
            <a:pPr marL="457200" indent="-457200" algn="justLow">
              <a:buFont typeface="Wingdings" panose="05000000000000000000" pitchFamily="2" charset="2"/>
              <a:buChar char="q"/>
              <a:defRPr/>
            </a:pPr>
            <a:r>
              <a:rPr lang="fa-IR" sz="2300" b="1" kern="0" dirty="0" smtClean="0">
                <a:solidFill>
                  <a:prstClr val="white"/>
                </a:solidFill>
                <a:latin typeface="Arial Rounded MT Bold" panose="020F0704030504030204" pitchFamily="34" charset="0"/>
                <a:ea typeface="+mj-ea"/>
                <a:cs typeface="B Mitra" pitchFamily="2" charset="-78"/>
              </a:rPr>
              <a:t>  عبور از مرز </a:t>
            </a:r>
            <a:r>
              <a:rPr lang="fa-IR" sz="2300" b="1" kern="0" dirty="0">
                <a:solidFill>
                  <a:srgbClr val="FFFF00"/>
                </a:solidFill>
                <a:latin typeface="Arial Rounded MT Bold" panose="020F0704030504030204" pitchFamily="34" charset="0"/>
                <a:ea typeface="+mj-ea"/>
                <a:cs typeface="B Mitra" pitchFamily="2" charset="-78"/>
              </a:rPr>
              <a:t>تولید </a:t>
            </a:r>
            <a:r>
              <a:rPr lang="fa-IR" sz="2300" b="1" kern="0" dirty="0" smtClean="0">
                <a:solidFill>
                  <a:srgbClr val="FFFF00"/>
                </a:solidFill>
                <a:latin typeface="Arial Rounded MT Bold" panose="020F0704030504030204" pitchFamily="34" charset="0"/>
                <a:ea typeface="+mj-ea"/>
                <a:cs typeface="B Mitra" pitchFamily="2" charset="-78"/>
              </a:rPr>
              <a:t>100میلیون </a:t>
            </a:r>
            <a:r>
              <a:rPr lang="fa-IR" sz="2300" b="1" kern="0" dirty="0">
                <a:solidFill>
                  <a:srgbClr val="FFFF00"/>
                </a:solidFill>
                <a:latin typeface="Arial Rounded MT Bold" panose="020F0704030504030204" pitchFamily="34" charset="0"/>
                <a:ea typeface="+mj-ea"/>
                <a:cs typeface="B Mitra" pitchFamily="2" charset="-78"/>
              </a:rPr>
              <a:t>تن فولاد خام </a:t>
            </a:r>
            <a:r>
              <a:rPr lang="fa-IR" sz="2300" b="1" kern="0" dirty="0" smtClean="0">
                <a:solidFill>
                  <a:prstClr val="white"/>
                </a:solidFill>
                <a:latin typeface="Arial Rounded MT Bold" panose="020F0704030504030204" pitchFamily="34" charset="0"/>
                <a:ea typeface="+mj-ea"/>
                <a:cs typeface="B Mitra" pitchFamily="2" charset="-78"/>
              </a:rPr>
              <a:t>از زمان بهره برداری تاکنون </a:t>
            </a:r>
          </a:p>
          <a:p>
            <a:pPr marL="457200" indent="-457200" algn="justLow">
              <a:buFont typeface="Wingdings" panose="05000000000000000000" pitchFamily="2" charset="2"/>
              <a:buChar char="q"/>
              <a:defRPr/>
            </a:pPr>
            <a:r>
              <a:rPr lang="fa-IR" sz="2300" b="1" kern="0" dirty="0">
                <a:solidFill>
                  <a:prstClr val="white"/>
                </a:solidFill>
                <a:latin typeface="Arial Rounded MT Bold" panose="020F0704030504030204" pitchFamily="34" charset="0"/>
                <a:ea typeface="+mj-ea"/>
                <a:cs typeface="B Mitra" pitchFamily="2" charset="-78"/>
              </a:rPr>
              <a:t>عبور از </a:t>
            </a:r>
            <a:r>
              <a:rPr lang="fa-IR" sz="2300" b="1" kern="0" dirty="0">
                <a:solidFill>
                  <a:srgbClr val="FFFF00"/>
                </a:solidFill>
                <a:latin typeface="Arial Rounded MT Bold" panose="020F0704030504030204" pitchFamily="34" charset="0"/>
                <a:ea typeface="+mj-ea"/>
                <a:cs typeface="B Mitra" pitchFamily="2" charset="-78"/>
              </a:rPr>
              <a:t>ظرفیت تولید 10 </a:t>
            </a:r>
            <a:r>
              <a:rPr lang="fa-IR" sz="2300" b="1" kern="0" dirty="0" smtClean="0">
                <a:solidFill>
                  <a:srgbClr val="FFFF00"/>
                </a:solidFill>
                <a:latin typeface="Arial Rounded MT Bold" panose="020F0704030504030204" pitchFamily="34" charset="0"/>
                <a:ea typeface="+mj-ea"/>
                <a:cs typeface="B Mitra" pitchFamily="2" charset="-78"/>
              </a:rPr>
              <a:t>میلیون تن </a:t>
            </a:r>
            <a:r>
              <a:rPr lang="fa-IR" sz="2300" b="1" kern="0" dirty="0">
                <a:solidFill>
                  <a:srgbClr val="FFFF00"/>
                </a:solidFill>
                <a:latin typeface="Arial Rounded MT Bold" panose="020F0704030504030204" pitchFamily="34" charset="0"/>
                <a:ea typeface="+mj-ea"/>
                <a:cs typeface="B Mitra" pitchFamily="2" charset="-78"/>
              </a:rPr>
              <a:t>در سال</a:t>
            </a:r>
          </a:p>
          <a:p>
            <a:pPr marL="457200" indent="-457200" algn="justLow">
              <a:buFont typeface="Wingdings" panose="05000000000000000000" pitchFamily="2" charset="2"/>
              <a:buChar char="q"/>
              <a:defRPr/>
            </a:pPr>
            <a:r>
              <a:rPr lang="fa-IR" sz="2300" b="1" kern="0" dirty="0" smtClean="0">
                <a:solidFill>
                  <a:prstClr val="white"/>
                </a:solidFill>
                <a:latin typeface="Arial Rounded MT Bold" panose="020F0704030504030204" pitchFamily="34" charset="0"/>
                <a:ea typeface="+mj-ea"/>
                <a:cs typeface="B Mitra" pitchFamily="2" charset="-78"/>
              </a:rPr>
              <a:t>شبکه </a:t>
            </a:r>
            <a:r>
              <a:rPr lang="fa-IR" sz="2300" b="1" kern="0" dirty="0">
                <a:solidFill>
                  <a:prstClr val="white"/>
                </a:solidFill>
                <a:latin typeface="Arial Rounded MT Bold" panose="020F0704030504030204" pitchFamily="34" charset="0"/>
                <a:ea typeface="+mj-ea"/>
                <a:cs typeface="B Mitra" pitchFamily="2" charset="-78"/>
              </a:rPr>
              <a:t>گسترده </a:t>
            </a:r>
            <a:r>
              <a:rPr lang="fa-IR" sz="2300" b="1" kern="0" dirty="0">
                <a:solidFill>
                  <a:srgbClr val="FFFF00"/>
                </a:solidFill>
                <a:latin typeface="Arial Rounded MT Bold" panose="020F0704030504030204" pitchFamily="34" charset="0"/>
                <a:ea typeface="+mj-ea"/>
                <a:cs typeface="B Mitra" pitchFamily="2" charset="-78"/>
              </a:rPr>
              <a:t>مشتریان</a:t>
            </a:r>
            <a:r>
              <a:rPr lang="fa-IR" sz="2300" b="1" kern="0" dirty="0">
                <a:solidFill>
                  <a:prstClr val="white"/>
                </a:solidFill>
                <a:latin typeface="Arial Rounded MT Bold" panose="020F0704030504030204" pitchFamily="34" charset="0"/>
                <a:ea typeface="+mj-ea"/>
                <a:cs typeface="B Mitra" pitchFamily="2" charset="-78"/>
              </a:rPr>
              <a:t> شرکت (1000 کارخانه و کارگاه بطورمستقیم و </a:t>
            </a:r>
            <a:r>
              <a:rPr lang="fa-IR" sz="2300" b="1" kern="0" dirty="0" smtClean="0">
                <a:solidFill>
                  <a:prstClr val="white"/>
                </a:solidFill>
                <a:latin typeface="Arial Rounded MT Bold" panose="020F0704030504030204" pitchFamily="34" charset="0"/>
                <a:ea typeface="+mj-ea"/>
                <a:cs typeface="B Mitra" pitchFamily="2" charset="-78"/>
              </a:rPr>
              <a:t>3000 </a:t>
            </a:r>
            <a:r>
              <a:rPr lang="fa-IR" sz="2300" b="1" kern="0" dirty="0">
                <a:solidFill>
                  <a:prstClr val="white"/>
                </a:solidFill>
                <a:latin typeface="Arial Rounded MT Bold" panose="020F0704030504030204" pitchFamily="34" charset="0"/>
                <a:ea typeface="+mj-ea"/>
                <a:cs typeface="B Mitra" pitchFamily="2" charset="-78"/>
              </a:rPr>
              <a:t>بطورغیرمستقیم)</a:t>
            </a:r>
          </a:p>
          <a:p>
            <a:pPr marL="457200" indent="-457200" algn="justLow">
              <a:buFont typeface="Wingdings" panose="05000000000000000000" pitchFamily="2" charset="2"/>
              <a:buChar char="q"/>
              <a:defRPr/>
            </a:pPr>
            <a:r>
              <a:rPr lang="fa-IR" sz="2300" b="1" kern="0" dirty="0">
                <a:solidFill>
                  <a:prstClr val="white"/>
                </a:solidFill>
                <a:latin typeface="Arial Rounded MT Bold" panose="020F0704030504030204" pitchFamily="34" charset="0"/>
                <a:ea typeface="+mj-ea"/>
                <a:cs typeface="B Mitra" pitchFamily="2" charset="-78"/>
              </a:rPr>
              <a:t>زنجیره </a:t>
            </a:r>
            <a:r>
              <a:rPr lang="fa-IR" sz="2300" b="1" kern="0" dirty="0">
                <a:solidFill>
                  <a:srgbClr val="FFFF00"/>
                </a:solidFill>
                <a:latin typeface="Arial Rounded MT Bold" panose="020F0704030504030204" pitchFamily="34" charset="0"/>
                <a:ea typeface="+mj-ea"/>
                <a:cs typeface="B Mitra" pitchFamily="2" charset="-78"/>
              </a:rPr>
              <a:t>تامین</a:t>
            </a:r>
            <a:r>
              <a:rPr lang="fa-IR" sz="2300" b="1" kern="0" dirty="0">
                <a:solidFill>
                  <a:prstClr val="white"/>
                </a:solidFill>
                <a:latin typeface="Arial Rounded MT Bold" panose="020F0704030504030204" pitchFamily="34" charset="0"/>
                <a:ea typeface="+mj-ea"/>
                <a:cs typeface="B Mitra" pitchFamily="2" charset="-78"/>
              </a:rPr>
              <a:t> گسترده مواد مصرفی، قطعات و تجهیزات بومی سازی شده شامل 2800 تامين کننده خدمات و کالا با 84% </a:t>
            </a:r>
            <a:r>
              <a:rPr lang="fa-IR" sz="2300" b="1" kern="0" dirty="0" smtClean="0">
                <a:solidFill>
                  <a:prstClr val="white"/>
                </a:solidFill>
                <a:latin typeface="Arial Rounded MT Bold" panose="020F0704030504030204" pitchFamily="34" charset="0"/>
                <a:ea typeface="+mj-ea"/>
                <a:cs typeface="B Mitra" pitchFamily="2" charset="-78"/>
              </a:rPr>
              <a:t>تامین از داخل.</a:t>
            </a:r>
            <a:endParaRPr lang="fa-IR" sz="2300" b="1" kern="0" dirty="0">
              <a:solidFill>
                <a:prstClr val="white"/>
              </a:solidFill>
              <a:latin typeface="Arial Rounded MT Bold" panose="020F0704030504030204" pitchFamily="34" charset="0"/>
              <a:ea typeface="+mj-ea"/>
              <a:cs typeface="B Mitra" pitchFamily="2" charset="-78"/>
            </a:endParaRPr>
          </a:p>
        </p:txBody>
      </p:sp>
      <p:sp>
        <p:nvSpPr>
          <p:cNvPr id="6149" name="Rectangle 1"/>
          <p:cNvSpPr>
            <a:spLocks noChangeArrowheads="1"/>
          </p:cNvSpPr>
          <p:nvPr/>
        </p:nvSpPr>
        <p:spPr bwMode="auto">
          <a:xfrm>
            <a:off x="1414460" y="73290"/>
            <a:ext cx="6262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0">
              <a:spcBef>
                <a:spcPct val="0"/>
              </a:spcBef>
              <a:buFontTx/>
              <a:buNone/>
            </a:pPr>
            <a:r>
              <a:rPr lang="fa-IR" altLang="fa-IR" sz="3600" dirty="0">
                <a:solidFill>
                  <a:srgbClr val="FFFF00"/>
                </a:solidFill>
                <a:cs typeface="B Titr" panose="00000700000000000000" pitchFamily="2" charset="-78"/>
              </a:rPr>
              <a:t>فـولاد مبارکه اصفهـان در یک نگـاه</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6" y="679083"/>
            <a:ext cx="12144375" cy="1897919"/>
          </a:xfrm>
          <a:prstGeom prst="rect">
            <a:avLst/>
          </a:prstGeom>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l="44677" t="19531" b="66797"/>
          <a:stretch>
            <a:fillRect/>
          </a:stretch>
        </p:blipFill>
        <p:spPr bwMode="auto">
          <a:xfrm>
            <a:off x="8041061" y="230459"/>
            <a:ext cx="3896569" cy="725792"/>
          </a:xfrm>
          <a:prstGeom prst="rect">
            <a:avLst/>
          </a:prstGeom>
          <a:solidFill>
            <a:srgbClr val="FFC000"/>
          </a:solidFill>
          <a:ln>
            <a:noFill/>
          </a:ln>
          <a:effectLst>
            <a:outerShdw blurRad="292100" dist="139700" dir="2700000" algn="tl" rotWithShape="0">
              <a:srgbClr val="333333">
                <a:alpha val="65000"/>
              </a:srgbClr>
            </a:outerShdw>
          </a:effectLst>
        </p:spPr>
      </p:pic>
      <p:pic>
        <p:nvPicPr>
          <p:cNvPr id="8"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4313" y="3105639"/>
            <a:ext cx="993775" cy="3223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313" y="841497"/>
            <a:ext cx="1212028" cy="1700879"/>
          </a:xfrm>
          <a:prstGeom prst="rect">
            <a:avLst/>
          </a:prstGeom>
        </p:spPr>
      </p:pic>
    </p:spTree>
    <p:extLst>
      <p:ext uri="{BB962C8B-B14F-4D97-AF65-F5344CB8AC3E}">
        <p14:creationId xmlns:p14="http://schemas.microsoft.com/office/powerpoint/2010/main" val="3520125388"/>
      </p:ext>
    </p:extLst>
  </p:cSld>
  <p:clrMapOvr>
    <a:masterClrMapping/>
  </p:clrMapOvr>
  <p:transition spd="slow"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9632" y="22922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p:cNvGraphicFramePr>
            <a:graphicFrameLocks noGrp="1"/>
          </p:cNvGraphicFramePr>
          <p:nvPr>
            <p:extLst>
              <p:ext uri="{D42A27DB-BD31-4B8C-83A1-F6EECF244321}">
                <p14:modId xmlns:p14="http://schemas.microsoft.com/office/powerpoint/2010/main" val="3243848721"/>
              </p:ext>
            </p:extLst>
          </p:nvPr>
        </p:nvGraphicFramePr>
        <p:xfrm>
          <a:off x="757238" y="3282111"/>
          <a:ext cx="10515600" cy="2547185"/>
        </p:xfrm>
        <a:graphic>
          <a:graphicData uri="http://schemas.openxmlformats.org/drawingml/2006/table">
            <a:tbl>
              <a:tblPr rtl="1" firstRow="1" firstCol="1" bandRow="1">
                <a:tableStyleId>{5C22544A-7EE6-4342-B048-85BDC9FD1C3A}</a:tableStyleId>
              </a:tblPr>
              <a:tblGrid>
                <a:gridCol w="1038578">
                  <a:extLst>
                    <a:ext uri="{9D8B030D-6E8A-4147-A177-3AD203B41FA5}">
                      <a16:colId xmlns:a16="http://schemas.microsoft.com/office/drawing/2014/main" val="20000"/>
                    </a:ext>
                  </a:extLst>
                </a:gridCol>
                <a:gridCol w="1147410">
                  <a:extLst>
                    <a:ext uri="{9D8B030D-6E8A-4147-A177-3AD203B41FA5}">
                      <a16:colId xmlns:a16="http://schemas.microsoft.com/office/drawing/2014/main" val="20001"/>
                    </a:ext>
                  </a:extLst>
                </a:gridCol>
                <a:gridCol w="929746">
                  <a:extLst>
                    <a:ext uri="{9D8B030D-6E8A-4147-A177-3AD203B41FA5}">
                      <a16:colId xmlns:a16="http://schemas.microsoft.com/office/drawing/2014/main" val="20002"/>
                    </a:ext>
                  </a:extLst>
                </a:gridCol>
                <a:gridCol w="1265766">
                  <a:extLst>
                    <a:ext uri="{9D8B030D-6E8A-4147-A177-3AD203B41FA5}">
                      <a16:colId xmlns:a16="http://schemas.microsoft.com/office/drawing/2014/main" val="20003"/>
                    </a:ext>
                  </a:extLst>
                </a:gridCol>
                <a:gridCol w="1265766">
                  <a:extLst>
                    <a:ext uri="{9D8B030D-6E8A-4147-A177-3AD203B41FA5}">
                      <a16:colId xmlns:a16="http://schemas.microsoft.com/office/drawing/2014/main" val="20004"/>
                    </a:ext>
                  </a:extLst>
                </a:gridCol>
                <a:gridCol w="1265766">
                  <a:extLst>
                    <a:ext uri="{9D8B030D-6E8A-4147-A177-3AD203B41FA5}">
                      <a16:colId xmlns:a16="http://schemas.microsoft.com/office/drawing/2014/main" val="20005"/>
                    </a:ext>
                  </a:extLst>
                </a:gridCol>
                <a:gridCol w="1200856">
                  <a:extLst>
                    <a:ext uri="{9D8B030D-6E8A-4147-A177-3AD203B41FA5}">
                      <a16:colId xmlns:a16="http://schemas.microsoft.com/office/drawing/2014/main" val="20006"/>
                    </a:ext>
                  </a:extLst>
                </a:gridCol>
                <a:gridCol w="1200856">
                  <a:extLst>
                    <a:ext uri="{9D8B030D-6E8A-4147-A177-3AD203B41FA5}">
                      <a16:colId xmlns:a16="http://schemas.microsoft.com/office/drawing/2014/main" val="20007"/>
                    </a:ext>
                  </a:extLst>
                </a:gridCol>
                <a:gridCol w="1200856">
                  <a:extLst>
                    <a:ext uri="{9D8B030D-6E8A-4147-A177-3AD203B41FA5}">
                      <a16:colId xmlns:a16="http://schemas.microsoft.com/office/drawing/2014/main" val="20008"/>
                    </a:ext>
                  </a:extLst>
                </a:gridCol>
              </a:tblGrid>
              <a:tr h="642377">
                <a:tc gridSpan="3">
                  <a:txBody>
                    <a:bodyPr/>
                    <a:lstStyle/>
                    <a:p>
                      <a:pPr marL="0" marR="0" algn="ctr" rtl="1">
                        <a:spcBef>
                          <a:spcPts val="0"/>
                        </a:spcBef>
                        <a:spcAft>
                          <a:spcPts val="0"/>
                        </a:spcAft>
                      </a:pPr>
                      <a:r>
                        <a:rPr lang="ar-SA" sz="2000" dirty="0">
                          <a:solidFill>
                            <a:schemeClr val="tx1"/>
                          </a:solidFill>
                          <a:effectLst/>
                          <a:cs typeface="B Nazanin" panose="00000400000000000000" pitchFamily="2" charset="-78"/>
                        </a:rPr>
                        <a:t>دوره 4 ماهه اول</a:t>
                      </a:r>
                      <a:endParaRPr lang="en-US" sz="28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rtl="1"/>
                      <a:endParaRPr lang="fa-IR"/>
                    </a:p>
                  </a:txBody>
                  <a:tcPr/>
                </a:tc>
                <a:tc hMerge="1">
                  <a:txBody>
                    <a:bodyPr/>
                    <a:lstStyle/>
                    <a:p>
                      <a:pPr rtl="1"/>
                      <a:endParaRPr lang="fa-IR"/>
                    </a:p>
                  </a:txBody>
                  <a:tcPr/>
                </a:tc>
                <a:tc gridSpan="3">
                  <a:txBody>
                    <a:bodyPr/>
                    <a:lstStyle/>
                    <a:p>
                      <a:pPr marL="0" marR="0" algn="ctr" rtl="1">
                        <a:spcBef>
                          <a:spcPts val="0"/>
                        </a:spcBef>
                        <a:spcAft>
                          <a:spcPts val="0"/>
                        </a:spcAft>
                      </a:pPr>
                      <a:r>
                        <a:rPr lang="ar-SA" sz="2000" dirty="0">
                          <a:solidFill>
                            <a:schemeClr val="tx1"/>
                          </a:solidFill>
                          <a:effectLst/>
                          <a:cs typeface="B Nazanin" panose="00000400000000000000" pitchFamily="2" charset="-78"/>
                        </a:rPr>
                        <a:t>دوره 4 ماهه دوم</a:t>
                      </a:r>
                      <a:endParaRPr lang="en-US" sz="28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rtl="1"/>
                      <a:endParaRPr lang="fa-IR"/>
                    </a:p>
                  </a:txBody>
                  <a:tcPr/>
                </a:tc>
                <a:tc hMerge="1">
                  <a:txBody>
                    <a:bodyPr/>
                    <a:lstStyle/>
                    <a:p>
                      <a:pPr rtl="1"/>
                      <a:endParaRPr lang="fa-IR"/>
                    </a:p>
                  </a:txBody>
                  <a:tcPr/>
                </a:tc>
                <a:tc gridSpan="3">
                  <a:txBody>
                    <a:bodyPr/>
                    <a:lstStyle/>
                    <a:p>
                      <a:pPr marL="0" marR="0" algn="ctr" rtl="1">
                        <a:spcBef>
                          <a:spcPts val="0"/>
                        </a:spcBef>
                        <a:spcAft>
                          <a:spcPts val="0"/>
                        </a:spcAft>
                      </a:pPr>
                      <a:r>
                        <a:rPr lang="ar-SA" sz="2000">
                          <a:solidFill>
                            <a:schemeClr val="tx1"/>
                          </a:solidFill>
                          <a:effectLst/>
                          <a:cs typeface="B Nazanin" panose="00000400000000000000" pitchFamily="2" charset="-78"/>
                        </a:rPr>
                        <a:t>دوره 4 ماهه سوم</a:t>
                      </a:r>
                      <a:endParaRPr lang="en-US" sz="28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0"/>
                  </a:ext>
                </a:extLst>
              </a:tr>
              <a:tr h="952404">
                <a:tc>
                  <a:txBody>
                    <a:bodyPr/>
                    <a:lstStyle/>
                    <a:p>
                      <a:pPr marL="0" marR="0" algn="ctr" rtl="1">
                        <a:spcBef>
                          <a:spcPts val="0"/>
                        </a:spcBef>
                        <a:spcAft>
                          <a:spcPts val="0"/>
                        </a:spcAft>
                      </a:pPr>
                      <a:r>
                        <a:rPr lang="ar-SA" sz="2000">
                          <a:solidFill>
                            <a:schemeClr val="tx1"/>
                          </a:solidFill>
                          <a:effectLst/>
                          <a:cs typeface="B Nazanin" panose="00000400000000000000" pitchFamily="2" charset="-78"/>
                        </a:rPr>
                        <a:t>برنامه ریزی</a:t>
                      </a:r>
                      <a:endParaRPr lang="en-US" sz="28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2000" b="1" dirty="0">
                          <a:solidFill>
                            <a:srgbClr val="002060"/>
                          </a:solidFill>
                          <a:effectLst/>
                          <a:cs typeface="B Nazanin" panose="00000400000000000000" pitchFamily="2" charset="-78"/>
                        </a:rPr>
                        <a:t>مربی گری</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2000" b="1" dirty="0">
                          <a:solidFill>
                            <a:srgbClr val="C00000"/>
                          </a:solidFill>
                          <a:effectLst/>
                          <a:cs typeface="B Nazanin" panose="00000400000000000000" pitchFamily="2" charset="-78"/>
                        </a:rPr>
                        <a:t>ارزیابی/ بازنگری</a:t>
                      </a:r>
                      <a:endParaRPr lang="en-US" sz="2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2000" b="1" dirty="0">
                          <a:solidFill>
                            <a:srgbClr val="002060"/>
                          </a:solidFill>
                          <a:effectLst/>
                          <a:cs typeface="B Nazanin" panose="00000400000000000000" pitchFamily="2" charset="-78"/>
                        </a:rPr>
                        <a:t>برنامه ریزی</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2000" b="1" dirty="0">
                          <a:solidFill>
                            <a:srgbClr val="002060"/>
                          </a:solidFill>
                          <a:effectLst/>
                          <a:cs typeface="B Nazanin" panose="00000400000000000000" pitchFamily="2" charset="-78"/>
                        </a:rPr>
                        <a:t>مربی گری</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2000" b="1" dirty="0">
                          <a:solidFill>
                            <a:srgbClr val="C00000"/>
                          </a:solidFill>
                          <a:effectLst/>
                          <a:cs typeface="B Nazanin" panose="00000400000000000000" pitchFamily="2" charset="-78"/>
                        </a:rPr>
                        <a:t>ارزیابی/ بازنگری</a:t>
                      </a:r>
                      <a:endParaRPr lang="en-US" sz="2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2000" b="1" dirty="0">
                          <a:solidFill>
                            <a:srgbClr val="002060"/>
                          </a:solidFill>
                          <a:effectLst/>
                          <a:cs typeface="B Nazanin" panose="00000400000000000000" pitchFamily="2" charset="-78"/>
                        </a:rPr>
                        <a:t>برنامه ریزی</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2000" b="1" dirty="0">
                          <a:solidFill>
                            <a:srgbClr val="002060"/>
                          </a:solidFill>
                          <a:effectLst/>
                          <a:cs typeface="B Nazanin" panose="00000400000000000000" pitchFamily="2" charset="-78"/>
                        </a:rPr>
                        <a:t>مربی گری</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2000" b="1" dirty="0">
                          <a:solidFill>
                            <a:srgbClr val="C00000"/>
                          </a:solidFill>
                          <a:effectLst/>
                          <a:cs typeface="B Nazanin" panose="00000400000000000000" pitchFamily="2" charset="-78"/>
                        </a:rPr>
                        <a:t>ارزیابی/ بازنگری</a:t>
                      </a:r>
                      <a:endParaRPr lang="en-US" sz="2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52404">
                <a:tc>
                  <a:txBody>
                    <a:bodyPr/>
                    <a:lstStyle/>
                    <a:p>
                      <a:pPr marL="0" marR="0" algn="ctr" rtl="1">
                        <a:spcBef>
                          <a:spcPts val="0"/>
                        </a:spcBef>
                        <a:spcAft>
                          <a:spcPts val="0"/>
                        </a:spcAft>
                      </a:pPr>
                      <a:r>
                        <a:rPr lang="ar-SA" sz="2000">
                          <a:solidFill>
                            <a:schemeClr val="tx1"/>
                          </a:solidFill>
                          <a:effectLst/>
                          <a:cs typeface="B Nazanin" panose="00000400000000000000" pitchFamily="2" charset="-78"/>
                        </a:rPr>
                        <a:t>دو هفته آخر فروردین</a:t>
                      </a:r>
                      <a:endParaRPr lang="en-US" sz="28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1800" b="1" dirty="0">
                          <a:solidFill>
                            <a:srgbClr val="002060"/>
                          </a:solidFill>
                          <a:effectLst/>
                          <a:cs typeface="B Nazanin" panose="00000400000000000000" pitchFamily="2" charset="-78"/>
                        </a:rPr>
                        <a:t>اردیبهشت</a:t>
                      </a:r>
                      <a:endParaRPr lang="en-US" sz="2800" b="1" dirty="0">
                        <a:solidFill>
                          <a:srgbClr val="002060"/>
                        </a:solidFill>
                        <a:effectLst/>
                        <a:cs typeface="B Nazanin" panose="00000400000000000000" pitchFamily="2" charset="-78"/>
                      </a:endParaRPr>
                    </a:p>
                    <a:p>
                      <a:pPr marL="0" marR="0" algn="ctr" rtl="1">
                        <a:spcBef>
                          <a:spcPts val="0"/>
                        </a:spcBef>
                        <a:spcAft>
                          <a:spcPts val="0"/>
                        </a:spcAft>
                      </a:pPr>
                      <a:r>
                        <a:rPr lang="ar-SA" sz="2000" b="1" dirty="0">
                          <a:solidFill>
                            <a:srgbClr val="002060"/>
                          </a:solidFill>
                          <a:effectLst/>
                          <a:cs typeface="B Nazanin" panose="00000400000000000000" pitchFamily="2" charset="-78"/>
                        </a:rPr>
                        <a:t>الی </a:t>
                      </a:r>
                      <a:r>
                        <a:rPr lang="ar-SA" sz="2000" b="1" dirty="0" smtClean="0">
                          <a:solidFill>
                            <a:srgbClr val="002060"/>
                          </a:solidFill>
                          <a:effectLst/>
                          <a:cs typeface="B Nazanin" panose="00000400000000000000" pitchFamily="2" charset="-78"/>
                        </a:rPr>
                        <a:t>15تیر</a:t>
                      </a:r>
                      <a:r>
                        <a:rPr lang="fa-IR" sz="2000" b="1" dirty="0" smtClean="0">
                          <a:solidFill>
                            <a:srgbClr val="002060"/>
                          </a:solidFill>
                          <a:effectLst/>
                          <a:cs typeface="B Nazanin" panose="00000400000000000000" pitchFamily="2" charset="-78"/>
                        </a:rPr>
                        <a:t>ماه</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rtl="1">
                        <a:spcBef>
                          <a:spcPts val="0"/>
                        </a:spcBef>
                        <a:spcAft>
                          <a:spcPts val="0"/>
                        </a:spcAft>
                      </a:pPr>
                      <a:r>
                        <a:rPr lang="ar-SA" sz="2000" b="1" dirty="0">
                          <a:solidFill>
                            <a:srgbClr val="002060"/>
                          </a:solidFill>
                          <a:effectLst/>
                          <a:cs typeface="B Nazanin" panose="00000400000000000000" pitchFamily="2" charset="-78"/>
                        </a:rPr>
                        <a:t>15 تیرماه الی 15 مرداد</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rtl="1"/>
                      <a:endParaRPr lang="fa-IR"/>
                    </a:p>
                  </a:txBody>
                  <a:tcPr/>
                </a:tc>
                <a:tc>
                  <a:txBody>
                    <a:bodyPr/>
                    <a:lstStyle/>
                    <a:p>
                      <a:pPr marL="0" marR="0" algn="ctr" rtl="1">
                        <a:spcBef>
                          <a:spcPts val="0"/>
                        </a:spcBef>
                        <a:spcAft>
                          <a:spcPts val="0"/>
                        </a:spcAft>
                      </a:pPr>
                      <a:r>
                        <a:rPr lang="ar-SA" sz="2000" b="1" dirty="0" smtClean="0">
                          <a:solidFill>
                            <a:srgbClr val="002060"/>
                          </a:solidFill>
                          <a:effectLst/>
                          <a:cs typeface="B Nazanin" panose="00000400000000000000" pitchFamily="2" charset="-78"/>
                        </a:rPr>
                        <a:t>15</a:t>
                      </a:r>
                      <a:r>
                        <a:rPr lang="fa-IR" sz="2000" b="1" dirty="0" smtClean="0">
                          <a:solidFill>
                            <a:srgbClr val="002060"/>
                          </a:solidFill>
                          <a:effectLst/>
                          <a:cs typeface="B Nazanin" panose="00000400000000000000" pitchFamily="2" charset="-78"/>
                        </a:rPr>
                        <a:t> </a:t>
                      </a:r>
                      <a:r>
                        <a:rPr lang="ar-SA" sz="2000" b="1" dirty="0" smtClean="0">
                          <a:solidFill>
                            <a:srgbClr val="002060"/>
                          </a:solidFill>
                          <a:effectLst/>
                          <a:cs typeface="B Nazanin" panose="00000400000000000000" pitchFamily="2" charset="-78"/>
                        </a:rPr>
                        <a:t>مرداد </a:t>
                      </a:r>
                      <a:r>
                        <a:rPr lang="ar-SA" sz="2000" b="1" dirty="0">
                          <a:solidFill>
                            <a:srgbClr val="002060"/>
                          </a:solidFill>
                          <a:effectLst/>
                          <a:cs typeface="B Nazanin" panose="00000400000000000000" pitchFamily="2" charset="-78"/>
                        </a:rPr>
                        <a:t>الی 15 آبان</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rtl="1">
                        <a:spcBef>
                          <a:spcPts val="0"/>
                        </a:spcBef>
                        <a:spcAft>
                          <a:spcPts val="0"/>
                        </a:spcAft>
                      </a:pPr>
                      <a:r>
                        <a:rPr lang="ar-SA" sz="2000" b="1" dirty="0" smtClean="0">
                          <a:solidFill>
                            <a:srgbClr val="002060"/>
                          </a:solidFill>
                          <a:effectLst/>
                          <a:cs typeface="B Nazanin" panose="00000400000000000000" pitchFamily="2" charset="-78"/>
                        </a:rPr>
                        <a:t>15</a:t>
                      </a:r>
                      <a:r>
                        <a:rPr lang="fa-IR" sz="2000" b="1" dirty="0" smtClean="0">
                          <a:solidFill>
                            <a:srgbClr val="002060"/>
                          </a:solidFill>
                          <a:effectLst/>
                          <a:cs typeface="B Nazanin" panose="00000400000000000000" pitchFamily="2" charset="-78"/>
                        </a:rPr>
                        <a:t> </a:t>
                      </a:r>
                      <a:r>
                        <a:rPr lang="ar-SA" sz="2000" b="1" dirty="0" smtClean="0">
                          <a:solidFill>
                            <a:srgbClr val="002060"/>
                          </a:solidFill>
                          <a:effectLst/>
                          <a:cs typeface="B Nazanin" panose="00000400000000000000" pitchFamily="2" charset="-78"/>
                        </a:rPr>
                        <a:t>آبان </a:t>
                      </a:r>
                      <a:r>
                        <a:rPr lang="ar-SA" sz="2000" b="1" dirty="0">
                          <a:solidFill>
                            <a:srgbClr val="002060"/>
                          </a:solidFill>
                          <a:effectLst/>
                          <a:cs typeface="B Nazanin" panose="00000400000000000000" pitchFamily="2" charset="-78"/>
                        </a:rPr>
                        <a:t>الی 15 آذر</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rtl="1"/>
                      <a:endParaRPr lang="fa-IR"/>
                    </a:p>
                  </a:txBody>
                  <a:tcPr/>
                </a:tc>
                <a:tc>
                  <a:txBody>
                    <a:bodyPr/>
                    <a:lstStyle/>
                    <a:p>
                      <a:pPr marL="0" marR="0" algn="ctr" rtl="1">
                        <a:spcBef>
                          <a:spcPts val="0"/>
                        </a:spcBef>
                        <a:spcAft>
                          <a:spcPts val="0"/>
                        </a:spcAft>
                      </a:pPr>
                      <a:r>
                        <a:rPr lang="ar-SA" sz="2000" b="1" dirty="0">
                          <a:solidFill>
                            <a:srgbClr val="002060"/>
                          </a:solidFill>
                          <a:effectLst/>
                          <a:cs typeface="B Nazanin" panose="00000400000000000000" pitchFamily="2" charset="-78"/>
                        </a:rPr>
                        <a:t>15 آذر الی 15 اسفند</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rtl="1">
                        <a:spcBef>
                          <a:spcPts val="0"/>
                        </a:spcBef>
                        <a:spcAft>
                          <a:spcPts val="0"/>
                        </a:spcAft>
                      </a:pPr>
                      <a:r>
                        <a:rPr lang="ar-SA" sz="2000" b="1" dirty="0" smtClean="0">
                          <a:solidFill>
                            <a:srgbClr val="002060"/>
                          </a:solidFill>
                          <a:effectLst/>
                          <a:cs typeface="B Nazanin" panose="00000400000000000000" pitchFamily="2" charset="-78"/>
                        </a:rPr>
                        <a:t>15 اسفند </a:t>
                      </a:r>
                      <a:r>
                        <a:rPr lang="ar-SA" sz="2000" b="1" dirty="0">
                          <a:solidFill>
                            <a:srgbClr val="002060"/>
                          </a:solidFill>
                          <a:effectLst/>
                          <a:cs typeface="B Nazanin" panose="00000400000000000000" pitchFamily="2" charset="-78"/>
                        </a:rPr>
                        <a:t>تا </a:t>
                      </a:r>
                      <a:r>
                        <a:rPr lang="fa-IR" sz="2000" b="1" dirty="0" smtClean="0">
                          <a:solidFill>
                            <a:srgbClr val="002060"/>
                          </a:solidFill>
                          <a:effectLst/>
                          <a:cs typeface="B Nazanin" panose="00000400000000000000" pitchFamily="2" charset="-78"/>
                        </a:rPr>
                        <a:t>20 </a:t>
                      </a:r>
                      <a:r>
                        <a:rPr lang="ar-SA" sz="2000" b="1" dirty="0" smtClean="0">
                          <a:solidFill>
                            <a:srgbClr val="002060"/>
                          </a:solidFill>
                          <a:effectLst/>
                          <a:cs typeface="B Nazanin" panose="00000400000000000000" pitchFamily="2" charset="-78"/>
                        </a:rPr>
                        <a:t>فروردین</a:t>
                      </a:r>
                      <a:endParaRPr lang="en-US" sz="2800" b="1"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5" name="Rectangle 4"/>
          <p:cNvSpPr/>
          <p:nvPr/>
        </p:nvSpPr>
        <p:spPr>
          <a:xfrm>
            <a:off x="1543050" y="1945066"/>
            <a:ext cx="9729787" cy="1200329"/>
          </a:xfrm>
          <a:prstGeom prst="rect">
            <a:avLst/>
          </a:prstGeom>
        </p:spPr>
        <p:txBody>
          <a:bodyPr wrap="square">
            <a:spAutoFit/>
          </a:bodyPr>
          <a:lstStyle/>
          <a:p>
            <a:pPr algn="justLow"/>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در اين مرحله، مسئول مستقيم جلسه پایان دوره چهار ماهه را بصورت گفتمان رودررو برگزار کرده و ميزان </a:t>
            </a:r>
            <a:r>
              <a:rPr lang="fa-IR" sz="2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تحقق اهداف و انتظارات عملکردی </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و نیز </a:t>
            </a:r>
            <a:r>
              <a:rPr lang="fa-IR" sz="2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مطابقت انتظارات رفتاری </a:t>
            </a:r>
            <a:r>
              <a:rPr lang="fa-IR"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توافق شده در ابتدای دوره با شواهد و وقایع ثبت شده در طول دوره را ارزیابی مي نماید. </a:t>
            </a:r>
            <a:endParaRPr lang="en-US" sz="2400"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10" name="Title 1"/>
          <p:cNvSpPr txBox="1">
            <a:spLocks/>
          </p:cNvSpPr>
          <p:nvPr/>
        </p:nvSpPr>
        <p:spPr bwMode="auto">
          <a:xfrm>
            <a:off x="1200135" y="1014413"/>
            <a:ext cx="9901237"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cs typeface="Arial" charset="0"/>
              </a:defRPr>
            </a:lvl2pPr>
            <a:lvl3pPr algn="l" rtl="0" eaLnBrk="0" fontAlgn="base" hangingPunct="0">
              <a:spcBef>
                <a:spcPct val="0"/>
              </a:spcBef>
              <a:spcAft>
                <a:spcPct val="0"/>
              </a:spcAft>
              <a:defRPr sz="4400">
                <a:solidFill>
                  <a:schemeClr val="tx2"/>
                </a:solidFill>
                <a:latin typeface="Tahoma" pitchFamily="34" charset="0"/>
                <a:cs typeface="Arial" charset="0"/>
              </a:defRPr>
            </a:lvl3pPr>
            <a:lvl4pPr algn="l" rtl="0" eaLnBrk="0" fontAlgn="base" hangingPunct="0">
              <a:spcBef>
                <a:spcPct val="0"/>
              </a:spcBef>
              <a:spcAft>
                <a:spcPct val="0"/>
              </a:spcAft>
              <a:defRPr sz="4400">
                <a:solidFill>
                  <a:schemeClr val="tx2"/>
                </a:solidFill>
                <a:latin typeface="Tahoma" pitchFamily="34" charset="0"/>
                <a:cs typeface="Arial" charset="0"/>
              </a:defRPr>
            </a:lvl4pPr>
            <a:lvl5pPr algn="l" rtl="0" eaLnBrk="0" fontAlgn="base" hangingPunct="0">
              <a:spcBef>
                <a:spcPct val="0"/>
              </a:spcBef>
              <a:spcAft>
                <a:spcPct val="0"/>
              </a:spcAft>
              <a:defRPr sz="4400">
                <a:solidFill>
                  <a:schemeClr val="tx2"/>
                </a:solidFill>
                <a:latin typeface="Tahoma" pitchFamily="34" charset="0"/>
                <a:cs typeface="Arial" charset="0"/>
              </a:defRPr>
            </a:lvl5pPr>
            <a:lvl6pPr marL="457200" algn="l" rtl="0" fontAlgn="base">
              <a:spcBef>
                <a:spcPct val="0"/>
              </a:spcBef>
              <a:spcAft>
                <a:spcPct val="0"/>
              </a:spcAft>
              <a:defRPr sz="4400">
                <a:solidFill>
                  <a:schemeClr val="tx2"/>
                </a:solidFill>
                <a:latin typeface="Tahoma" pitchFamily="34" charset="0"/>
                <a:cs typeface="Arial" charset="0"/>
              </a:defRPr>
            </a:lvl6pPr>
            <a:lvl7pPr marL="914400" algn="l" rtl="0" fontAlgn="base">
              <a:spcBef>
                <a:spcPct val="0"/>
              </a:spcBef>
              <a:spcAft>
                <a:spcPct val="0"/>
              </a:spcAft>
              <a:defRPr sz="4400">
                <a:solidFill>
                  <a:schemeClr val="tx2"/>
                </a:solidFill>
                <a:latin typeface="Tahoma" pitchFamily="34" charset="0"/>
                <a:cs typeface="Arial" charset="0"/>
              </a:defRPr>
            </a:lvl7pPr>
            <a:lvl8pPr marL="1371600" algn="l" rtl="0" fontAlgn="base">
              <a:spcBef>
                <a:spcPct val="0"/>
              </a:spcBef>
              <a:spcAft>
                <a:spcPct val="0"/>
              </a:spcAft>
              <a:defRPr sz="4400">
                <a:solidFill>
                  <a:schemeClr val="tx2"/>
                </a:solidFill>
                <a:latin typeface="Tahoma" pitchFamily="34" charset="0"/>
                <a:cs typeface="Arial" charset="0"/>
              </a:defRPr>
            </a:lvl8pPr>
            <a:lvl9pPr marL="1828800" algn="l" rtl="0" fontAlgn="base">
              <a:spcBef>
                <a:spcPct val="0"/>
              </a:spcBef>
              <a:spcAft>
                <a:spcPct val="0"/>
              </a:spcAft>
              <a:defRPr sz="4400">
                <a:solidFill>
                  <a:schemeClr val="tx2"/>
                </a:solidFill>
                <a:latin typeface="Tahoma" pitchFamily="34" charset="0"/>
                <a:cs typeface="Arial" charset="0"/>
              </a:defRPr>
            </a:lvl9pPr>
          </a:lstStyle>
          <a:p>
            <a:pPr algn="ctr"/>
            <a:r>
              <a:rPr lang="fa-IR" sz="3600" b="1" kern="0" dirty="0" smtClean="0">
                <a:solidFill>
                  <a:srgbClr val="C00000"/>
                </a:solidFill>
                <a:cs typeface="B Titr" panose="00000700000000000000" pitchFamily="2" charset="-78"/>
              </a:rPr>
              <a:t>مرحله چهارم:</a:t>
            </a:r>
            <a:r>
              <a:rPr lang="fa-IR" sz="3600" b="1" kern="0" dirty="0" smtClean="0">
                <a:solidFill>
                  <a:srgbClr val="002060"/>
                </a:solidFill>
                <a:cs typeface="B Titr" panose="00000700000000000000" pitchFamily="2" charset="-78"/>
              </a:rPr>
              <a:t>  </a:t>
            </a:r>
            <a:r>
              <a:rPr lang="ar-SA" sz="2800" b="1" dirty="0">
                <a:solidFill>
                  <a:srgbClr val="7030A0"/>
                </a:solidFill>
                <a:cs typeface="B Titr" panose="00000700000000000000" pitchFamily="2" charset="-78"/>
              </a:rPr>
              <a:t>ارزیابی/ بازنگری، تحلیل عملکرد و </a:t>
            </a:r>
            <a:r>
              <a:rPr lang="fa-IR" sz="2800" b="1" dirty="0">
                <a:solidFill>
                  <a:srgbClr val="7030A0"/>
                </a:solidFill>
                <a:cs typeface="B Titr" panose="00000700000000000000" pitchFamily="2" charset="-78"/>
              </a:rPr>
              <a:t>ارائه برنامه بهبود </a:t>
            </a:r>
            <a:endParaRPr lang="en-US" sz="3600" b="1" dirty="0">
              <a:solidFill>
                <a:srgbClr val="7030A0"/>
              </a:solidFill>
              <a:cs typeface="B Titr" panose="00000700000000000000" pitchFamily="2" charset="-78"/>
            </a:endParaRPr>
          </a:p>
        </p:txBody>
      </p:sp>
      <p:sp>
        <p:nvSpPr>
          <p:cNvPr id="9" name="Rectangle 8"/>
          <p:cNvSpPr/>
          <p:nvPr/>
        </p:nvSpPr>
        <p:spPr>
          <a:xfrm>
            <a:off x="418307" y="5963334"/>
            <a:ext cx="11115675" cy="369332"/>
          </a:xfrm>
          <a:prstGeom prst="rect">
            <a:avLst/>
          </a:prstGeom>
        </p:spPr>
        <p:txBody>
          <a:bodyPr wrap="square">
            <a:spAutoFit/>
          </a:bodyPr>
          <a:lstStyle/>
          <a:p>
            <a:pPr algn="l"/>
            <a:r>
              <a:rPr lang="en-US" b="1" dirty="0">
                <a:latin typeface="Times New Roman" panose="02020603050405020304" pitchFamily="18" charset="0"/>
                <a:ea typeface="Times New Roman" panose="02020603050405020304" pitchFamily="18" charset="0"/>
                <a:cs typeface="B Nazanin" panose="00000400000000000000" pitchFamily="2" charset="-78"/>
              </a:rPr>
              <a:t> </a:t>
            </a:r>
            <a:r>
              <a:rPr lang="fa-IR" b="1" dirty="0">
                <a:latin typeface="Times New Roman" panose="02020603050405020304" pitchFamily="18" charset="0"/>
                <a:ea typeface="Times New Roman" panose="02020603050405020304" pitchFamily="18" charset="0"/>
                <a:cs typeface="B Nazanin" panose="00000400000000000000" pitchFamily="2" charset="-78"/>
              </a:rPr>
              <a:t>(وزن رسته شغلی </a:t>
            </a:r>
            <a:r>
              <a:rPr lang="en-US" b="1" dirty="0">
                <a:latin typeface="Times New Roman" panose="02020603050405020304" pitchFamily="18" charset="0"/>
                <a:ea typeface="Times New Roman" panose="02020603050405020304" pitchFamily="18" charset="0"/>
                <a:cs typeface="B Nazanin" panose="00000400000000000000" pitchFamily="2" charset="-78"/>
                <a:sym typeface="Wingdings 2" panose="05020102010507070707" pitchFamily="18" charset="2"/>
              </a:rPr>
              <a:t></a:t>
            </a:r>
            <a:r>
              <a:rPr lang="fa-IR" b="1" dirty="0">
                <a:latin typeface="Times New Roman" panose="02020603050405020304" pitchFamily="18" charset="0"/>
                <a:ea typeface="Times New Roman" panose="02020603050405020304" pitchFamily="18" charset="0"/>
                <a:cs typeface="B Nazanin" panose="00000400000000000000" pitchFamily="2" charset="-78"/>
              </a:rPr>
              <a:t> امتياز انتظارات رفتاری) ∑ + (وزن رسته شغلی </a:t>
            </a:r>
            <a:r>
              <a:rPr lang="en-US" b="1" dirty="0">
                <a:latin typeface="Times New Roman" panose="02020603050405020304" pitchFamily="18" charset="0"/>
                <a:ea typeface="Times New Roman" panose="02020603050405020304" pitchFamily="18" charset="0"/>
                <a:cs typeface="B Nazanin" panose="00000400000000000000" pitchFamily="2" charset="-78"/>
                <a:sym typeface="Wingdings 2" panose="05020102010507070707" pitchFamily="18" charset="2"/>
              </a:rPr>
              <a:t></a:t>
            </a:r>
            <a:r>
              <a:rPr lang="fa-IR" b="1" dirty="0">
                <a:latin typeface="Times New Roman" panose="02020603050405020304" pitchFamily="18" charset="0"/>
                <a:ea typeface="Times New Roman" panose="02020603050405020304" pitchFamily="18" charset="0"/>
                <a:cs typeface="B Nazanin" panose="00000400000000000000" pitchFamily="2" charset="-78"/>
              </a:rPr>
              <a:t> امتياز اهداف و انتظارات عملکردی) ∑ = </a:t>
            </a:r>
            <a:r>
              <a:rPr lang="fa-IR" b="1"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امتياز نهایی عملکرد (از 100)</a:t>
            </a:r>
            <a:endParaRPr lang="en-US" b="1"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0109039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624781" y="971550"/>
            <a:ext cx="9147979" cy="642938"/>
          </a:xfrm>
        </p:spPr>
        <p:txBody>
          <a:bodyPr/>
          <a:lstStyle/>
          <a:p>
            <a:pPr algn="ctr" rtl="1"/>
            <a:r>
              <a:rPr lang="fa-IR" sz="2800" b="1" dirty="0">
                <a:solidFill>
                  <a:srgbClr val="000099"/>
                </a:solidFill>
                <a:cs typeface="B Titr" panose="00000700000000000000" pitchFamily="2" charset="-78"/>
              </a:rPr>
              <a:t>برنامه </a:t>
            </a:r>
            <a:r>
              <a:rPr lang="fa-IR" sz="2800" b="1" dirty="0" smtClean="0">
                <a:solidFill>
                  <a:srgbClr val="000099"/>
                </a:solidFill>
                <a:cs typeface="B Titr" panose="00000700000000000000" pitchFamily="2" charset="-78"/>
              </a:rPr>
              <a:t>بهبود عملکرد</a:t>
            </a:r>
            <a:r>
              <a:rPr lang="en-US" sz="2800" b="1" dirty="0" smtClean="0">
                <a:solidFill>
                  <a:srgbClr val="000099"/>
                </a:solidFill>
                <a:cs typeface="B Titr" panose="00000700000000000000" pitchFamily="2" charset="-78"/>
              </a:rPr>
              <a:t> </a:t>
            </a:r>
            <a:r>
              <a:rPr lang="fa-IR" sz="2800" b="1" dirty="0" smtClean="0">
                <a:solidFill>
                  <a:srgbClr val="000099"/>
                </a:solidFill>
                <a:cs typeface="B Titr" panose="00000700000000000000" pitchFamily="2" charset="-78"/>
              </a:rPr>
              <a:t> برای پایین تر از حد انتظارات</a:t>
            </a:r>
            <a:endParaRPr lang="en-US" sz="2800" b="1" dirty="0">
              <a:solidFill>
                <a:srgbClr val="000099"/>
              </a:solidFill>
              <a:cs typeface="B Titr" panose="00000700000000000000" pitchFamily="2" charset="-78"/>
            </a:endParaRPr>
          </a:p>
        </p:txBody>
      </p:sp>
      <p:pic>
        <p:nvPicPr>
          <p:cNvPr id="4" name="Picture 3"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9632" y="22922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1428043789"/>
              </p:ext>
            </p:extLst>
          </p:nvPr>
        </p:nvGraphicFramePr>
        <p:xfrm>
          <a:off x="1014412" y="2857486"/>
          <a:ext cx="10244136" cy="3726010"/>
        </p:xfrm>
        <a:graphic>
          <a:graphicData uri="http://schemas.openxmlformats.org/drawingml/2006/table">
            <a:tbl>
              <a:tblPr rtl="1" firstRow="1" firstCol="1" bandRow="1"/>
              <a:tblGrid>
                <a:gridCol w="2051844">
                  <a:extLst>
                    <a:ext uri="{9D8B030D-6E8A-4147-A177-3AD203B41FA5}">
                      <a16:colId xmlns:a16="http://schemas.microsoft.com/office/drawing/2014/main" val="20000"/>
                    </a:ext>
                  </a:extLst>
                </a:gridCol>
                <a:gridCol w="1977229">
                  <a:extLst>
                    <a:ext uri="{9D8B030D-6E8A-4147-A177-3AD203B41FA5}">
                      <a16:colId xmlns:a16="http://schemas.microsoft.com/office/drawing/2014/main" val="20001"/>
                    </a:ext>
                  </a:extLst>
                </a:gridCol>
                <a:gridCol w="222320">
                  <a:extLst>
                    <a:ext uri="{9D8B030D-6E8A-4147-A177-3AD203B41FA5}">
                      <a16:colId xmlns:a16="http://schemas.microsoft.com/office/drawing/2014/main" val="20002"/>
                    </a:ext>
                  </a:extLst>
                </a:gridCol>
                <a:gridCol w="1677833">
                  <a:extLst>
                    <a:ext uri="{9D8B030D-6E8A-4147-A177-3AD203B41FA5}">
                      <a16:colId xmlns:a16="http://schemas.microsoft.com/office/drawing/2014/main" val="20003"/>
                    </a:ext>
                  </a:extLst>
                </a:gridCol>
                <a:gridCol w="300122">
                  <a:extLst>
                    <a:ext uri="{9D8B030D-6E8A-4147-A177-3AD203B41FA5}">
                      <a16:colId xmlns:a16="http://schemas.microsoft.com/office/drawing/2014/main" val="20004"/>
                    </a:ext>
                  </a:extLst>
                </a:gridCol>
                <a:gridCol w="1978029">
                  <a:extLst>
                    <a:ext uri="{9D8B030D-6E8A-4147-A177-3AD203B41FA5}">
                      <a16:colId xmlns:a16="http://schemas.microsoft.com/office/drawing/2014/main" val="20005"/>
                    </a:ext>
                  </a:extLst>
                </a:gridCol>
                <a:gridCol w="350077">
                  <a:extLst>
                    <a:ext uri="{9D8B030D-6E8A-4147-A177-3AD203B41FA5}">
                      <a16:colId xmlns:a16="http://schemas.microsoft.com/office/drawing/2014/main" val="20006"/>
                    </a:ext>
                  </a:extLst>
                </a:gridCol>
                <a:gridCol w="1686682">
                  <a:extLst>
                    <a:ext uri="{9D8B030D-6E8A-4147-A177-3AD203B41FA5}">
                      <a16:colId xmlns:a16="http://schemas.microsoft.com/office/drawing/2014/main" val="20007"/>
                    </a:ext>
                  </a:extLst>
                </a:gridCol>
              </a:tblGrid>
              <a:tr h="471492">
                <a:tc gridSpan="8">
                  <a:txBody>
                    <a:bodyPr/>
                    <a:lstStyle/>
                    <a:p>
                      <a:pPr marL="0" marR="0" algn="r" defTabSz="914400" rtl="1" eaLnBrk="1" latinLnBrk="0" hangingPunct="1">
                        <a:spcBef>
                          <a:spcPts val="0"/>
                        </a:spcBef>
                        <a:spcAft>
                          <a:spcPts val="0"/>
                        </a:spcAft>
                      </a:pPr>
                      <a:r>
                        <a:rPr lang="fa-IR" sz="1600" b="1" kern="1200" dirty="0">
                          <a:solidFill>
                            <a:srgbClr val="002060"/>
                          </a:solidFill>
                          <a:effectLst/>
                          <a:latin typeface="Times New Roman" panose="02020603050405020304" pitchFamily="18" charset="0"/>
                          <a:ea typeface="Times New Roman" panose="02020603050405020304" pitchFamily="18" charset="0"/>
                          <a:cs typeface="B Titr" panose="00000700000000000000" pitchFamily="2" charset="-78"/>
                        </a:rPr>
                        <a:t>الف- برنامه بهبود عملکرد</a:t>
                      </a:r>
                      <a:r>
                        <a:rPr lang="en-US" sz="1600" b="1" kern="1200" dirty="0">
                          <a:solidFill>
                            <a:srgbClr val="002060"/>
                          </a:solidFill>
                          <a:effectLst/>
                          <a:latin typeface="Times New Roman" panose="02020603050405020304" pitchFamily="18" charset="0"/>
                          <a:ea typeface="Times New Roman" panose="02020603050405020304" pitchFamily="18" charset="0"/>
                          <a:cs typeface="B Titr" panose="00000700000000000000" pitchFamily="2" charset="-78"/>
                        </a:rPr>
                        <a:t>Performance Improvement Plan (PIP</a:t>
                      </a:r>
                      <a:r>
                        <a:rPr lang="en-US" sz="1600" b="1" kern="1200" dirty="0" smtClean="0">
                          <a:solidFill>
                            <a:srgbClr val="002060"/>
                          </a:solidFill>
                          <a:effectLst/>
                          <a:latin typeface="Times New Roman" panose="02020603050405020304" pitchFamily="18" charset="0"/>
                          <a:ea typeface="Times New Roman" panose="02020603050405020304" pitchFamily="18" charset="0"/>
                          <a:cs typeface="B Titr" panose="00000700000000000000" pitchFamily="2" charset="-78"/>
                        </a:rPr>
                        <a:t>) </a:t>
                      </a:r>
                      <a:r>
                        <a:rPr lang="fa-IR" sz="1600" b="1" kern="1200" dirty="0" smtClean="0">
                          <a:solidFill>
                            <a:srgbClr val="002060"/>
                          </a:solidFill>
                          <a:effectLst/>
                          <a:latin typeface="Times New Roman" panose="02020603050405020304" pitchFamily="18" charset="0"/>
                          <a:ea typeface="Times New Roman" panose="02020603050405020304" pitchFamily="18" charset="0"/>
                          <a:cs typeface="B Titr" panose="00000700000000000000" pitchFamily="2" charset="-78"/>
                        </a:rPr>
                        <a:t> </a:t>
                      </a:r>
                      <a:endParaRPr lang="en-US" sz="1600" b="1" kern="1200" dirty="0">
                        <a:solidFill>
                          <a:srgbClr val="002060"/>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0"/>
                  </a:ext>
                </a:extLst>
              </a:tr>
              <a:tr h="379399">
                <a:tc gridSpan="2">
                  <a:txBody>
                    <a:bodyPr/>
                    <a:lstStyle/>
                    <a:p>
                      <a:pPr marL="0" marR="0" algn="ctr" rtl="1">
                        <a:spcBef>
                          <a:spcPts val="0"/>
                        </a:spcBef>
                        <a:spcAft>
                          <a:spcPts val="0"/>
                        </a:spcAft>
                      </a:pPr>
                      <a:r>
                        <a:rPr lang="fa-IR" sz="1800" b="1"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شرح مسئله/ مشکل عملکردی</a:t>
                      </a:r>
                      <a:endParaRPr lang="en-US" sz="16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3">
                  <a:txBody>
                    <a:bodyPr/>
                    <a:lstStyle/>
                    <a:p>
                      <a:pPr marL="0" marR="0" algn="ctr" rtl="1">
                        <a:spcBef>
                          <a:spcPts val="0"/>
                        </a:spcBef>
                        <a:spcAft>
                          <a:spcPts val="0"/>
                        </a:spcAft>
                      </a:pPr>
                      <a:r>
                        <a:rPr lang="fa-IR" sz="1800" b="1"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نیاز آموزشی پیشنهادی</a:t>
                      </a:r>
                      <a:endParaRPr lang="en-US" sz="16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rtl="1">
                        <a:spcBef>
                          <a:spcPts val="0"/>
                        </a:spcBef>
                        <a:spcAft>
                          <a:spcPts val="0"/>
                        </a:spcAft>
                      </a:pPr>
                      <a:endParaRPr lang="en-US" sz="16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marL="0" marR="0" algn="ctr" rtl="1">
                        <a:spcBef>
                          <a:spcPts val="0"/>
                        </a:spcBef>
                        <a:spcAft>
                          <a:spcPts val="0"/>
                        </a:spcAft>
                      </a:pPr>
                      <a:r>
                        <a:rPr lang="fa-IR" sz="1800" b="1"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منابع آموزشی</a:t>
                      </a:r>
                      <a:endParaRPr lang="en-US" sz="16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a:txBody>
                    <a:bodyPr/>
                    <a:lstStyle/>
                    <a:p>
                      <a:pPr marL="0" marR="0" algn="ctr" rtl="1">
                        <a:spcBef>
                          <a:spcPts val="0"/>
                        </a:spcBef>
                        <a:spcAft>
                          <a:spcPts val="0"/>
                        </a:spcAft>
                      </a:pPr>
                      <a:r>
                        <a:rPr lang="fa-IR" sz="1800" b="1"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زمان شروع و پايان</a:t>
                      </a:r>
                      <a:endParaRPr lang="en-US" sz="16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40094">
                <a:tc gridSpan="2">
                  <a:txBody>
                    <a:bodyPr/>
                    <a:lstStyle/>
                    <a:p>
                      <a:pPr marL="0" marR="0" algn="justLow" rtl="1">
                        <a:spcBef>
                          <a:spcPts val="0"/>
                        </a:spcBef>
                        <a:spcAft>
                          <a:spcPts val="0"/>
                        </a:spcAft>
                      </a:pPr>
                      <a:r>
                        <a:rPr lang="fa-IR" sz="1200"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fa-IR" sz="1800" kern="1200" dirty="0" smtClean="0">
                          <a:solidFill>
                            <a:schemeClr val="tx1"/>
                          </a:solidFill>
                          <a:effectLst/>
                          <a:latin typeface="+mn-lt"/>
                          <a:ea typeface="+mn-ea"/>
                          <a:cs typeface="B Nazanin" panose="00000400000000000000" pitchFamily="2" charset="-78"/>
                        </a:rPr>
                        <a:t>با تحلیل عملکرد کارمند در پایان دوره ارزیابی و شناسایی عملکردهای پایین تر از حد انتظار که ناشی از کمبود دانش یا مهارت می باشند تعیین می شود.</a:t>
                      </a:r>
                      <a:endParaRPr lang="en-US" sz="1100"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3">
                  <a:txBody>
                    <a:bodyPr/>
                    <a:lstStyle/>
                    <a:p>
                      <a:pPr marL="0" marR="0" algn="ctr" rtl="1">
                        <a:spcBef>
                          <a:spcPts val="0"/>
                        </a:spcBef>
                        <a:spcAft>
                          <a:spcPts val="0"/>
                        </a:spcAft>
                      </a:pPr>
                      <a:r>
                        <a:rPr lang="fa-IR" sz="1200"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11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rtl="1">
                        <a:spcBef>
                          <a:spcPts val="0"/>
                        </a:spcBef>
                        <a:spcAft>
                          <a:spcPts val="0"/>
                        </a:spcAft>
                      </a:pPr>
                      <a:endParaRPr lang="en-US" sz="11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marL="342900" marR="0" lvl="0" indent="-342900" algn="r" rtl="1">
                        <a:lnSpc>
                          <a:spcPct val="115000"/>
                        </a:lnSpc>
                        <a:spcBef>
                          <a:spcPts val="0"/>
                        </a:spcBef>
                        <a:spcAft>
                          <a:spcPts val="1000"/>
                        </a:spcAft>
                        <a:buFont typeface="Courier New" panose="02070309020205020404" pitchFamily="49" charset="0"/>
                        <a:buChar char="O"/>
                      </a:pPr>
                      <a:r>
                        <a:rPr lang="fa-IR" sz="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خود فرد (خودآموزی)</a:t>
                      </a:r>
                      <a:endParaRPr lang="en-US" sz="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r" rtl="1">
                        <a:lnSpc>
                          <a:spcPct val="115000"/>
                        </a:lnSpc>
                        <a:spcBef>
                          <a:spcPts val="0"/>
                        </a:spcBef>
                        <a:spcAft>
                          <a:spcPts val="1000"/>
                        </a:spcAft>
                        <a:buFont typeface="Courier New" panose="02070309020205020404" pitchFamily="49" charset="0"/>
                        <a:buChar char="O"/>
                      </a:pPr>
                      <a:r>
                        <a:rPr lang="fa-IR" sz="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مسئول مستقیم</a:t>
                      </a:r>
                      <a:endParaRPr lang="en-US" sz="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r" rtl="1">
                        <a:lnSpc>
                          <a:spcPct val="115000"/>
                        </a:lnSpc>
                        <a:spcBef>
                          <a:spcPts val="0"/>
                        </a:spcBef>
                        <a:spcAft>
                          <a:spcPts val="1000"/>
                        </a:spcAft>
                        <a:buFont typeface="Courier New" panose="02070309020205020404" pitchFamily="49" charset="0"/>
                        <a:buChar char="O"/>
                      </a:pPr>
                      <a:r>
                        <a:rPr lang="fa-IR" sz="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کلاس / کارگاه آموزشی</a:t>
                      </a:r>
                      <a:endParaRPr lang="en-US" sz="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r" rtl="1">
                        <a:lnSpc>
                          <a:spcPct val="115000"/>
                        </a:lnSpc>
                        <a:spcBef>
                          <a:spcPts val="0"/>
                        </a:spcBef>
                        <a:spcAft>
                          <a:spcPts val="1000"/>
                        </a:spcAft>
                        <a:buFont typeface="Courier New" panose="02070309020205020404" pitchFamily="49" charset="0"/>
                        <a:buChar char="O"/>
                      </a:pPr>
                      <a:r>
                        <a:rPr lang="fa-IR" sz="12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همکار</a:t>
                      </a:r>
                      <a:endParaRPr lang="en-US" sz="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a:txBody>
                    <a:bodyPr/>
                    <a:lstStyle/>
                    <a:p>
                      <a:pPr marL="0" marR="0" algn="ctr" rtl="1">
                        <a:spcBef>
                          <a:spcPts val="0"/>
                        </a:spcBef>
                        <a:spcAft>
                          <a:spcPts val="0"/>
                        </a:spcAft>
                      </a:pPr>
                      <a:r>
                        <a:rPr lang="en-US" sz="1800"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mm/</a:t>
                      </a:r>
                      <a:r>
                        <a:rPr lang="en-US" sz="18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dd</a:t>
                      </a:r>
                      <a:r>
                        <a:rPr lang="en-US" sz="1800"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8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yyyy</a:t>
                      </a:r>
                      <a:endParaRPr lang="en-US" sz="1800" kern="1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8603">
                <a:tc gridSpan="8">
                  <a:txBody>
                    <a:bodyPr/>
                    <a:lstStyle/>
                    <a:p>
                      <a:pPr marL="0" marR="0" algn="r" rtl="1">
                        <a:spcBef>
                          <a:spcPts val="0"/>
                        </a:spcBef>
                        <a:spcAft>
                          <a:spcPts val="0"/>
                        </a:spcAft>
                      </a:pPr>
                      <a:r>
                        <a:rPr lang="fa-IR" sz="1600" b="1" dirty="0">
                          <a:solidFill>
                            <a:srgbClr val="002060"/>
                          </a:solidFill>
                          <a:effectLst/>
                          <a:latin typeface="Times New Roman" panose="02020603050405020304" pitchFamily="18" charset="0"/>
                          <a:ea typeface="Times New Roman" panose="02020603050405020304" pitchFamily="18" charset="0"/>
                          <a:cs typeface="B Titr" panose="00000700000000000000" pitchFamily="2" charset="-78"/>
                        </a:rPr>
                        <a:t>ب- برنامه توسعه شايستگي های </a:t>
                      </a:r>
                      <a:r>
                        <a:rPr lang="fa-IR" sz="1600" b="1" dirty="0" smtClean="0">
                          <a:solidFill>
                            <a:srgbClr val="002060"/>
                          </a:solidFill>
                          <a:effectLst/>
                          <a:latin typeface="Times New Roman" panose="02020603050405020304" pitchFamily="18" charset="0"/>
                          <a:ea typeface="Times New Roman" panose="02020603050405020304" pitchFamily="18" charset="0"/>
                          <a:cs typeface="B Titr" panose="00000700000000000000" pitchFamily="2" charset="-78"/>
                        </a:rPr>
                        <a:t>رفتاری</a:t>
                      </a:r>
                      <a:endParaRPr lang="en-US" sz="1400" dirty="0">
                        <a:solidFill>
                          <a:srgbClr val="002060"/>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3"/>
                  </a:ext>
                </a:extLst>
              </a:tr>
              <a:tr h="415000">
                <a:tc>
                  <a:txBody>
                    <a:bodyPr/>
                    <a:lstStyle/>
                    <a:p>
                      <a:pPr marL="0" marR="0" algn="ctr" rtl="1">
                        <a:spcBef>
                          <a:spcPts val="0"/>
                        </a:spcBef>
                        <a:spcAft>
                          <a:spcPts val="0"/>
                        </a:spcAft>
                      </a:pPr>
                      <a:r>
                        <a:rPr lang="fa-IR" sz="1600" b="1"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شايستگي هاي نيازمند توسعه</a:t>
                      </a:r>
                      <a:endParaRPr lang="en-US" sz="14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rtl="1">
                        <a:spcBef>
                          <a:spcPts val="0"/>
                        </a:spcBef>
                        <a:spcAft>
                          <a:spcPts val="0"/>
                        </a:spcAft>
                      </a:pPr>
                      <a:r>
                        <a:rPr lang="fa-IR" sz="1600" b="1"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فعاليت هاي توسعه ای</a:t>
                      </a:r>
                      <a:endParaRPr lang="en-US" sz="14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a:txBody>
                    <a:bodyPr/>
                    <a:lstStyle/>
                    <a:p>
                      <a:pPr marL="0" marR="0" algn="ctr" rtl="1">
                        <a:spcBef>
                          <a:spcPts val="0"/>
                        </a:spcBef>
                        <a:spcAft>
                          <a:spcPts val="0"/>
                        </a:spcAft>
                      </a:pPr>
                      <a:r>
                        <a:rPr lang="fa-IR" sz="1600" b="1"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منابع توسعه ای</a:t>
                      </a:r>
                      <a:endParaRPr lang="en-US" sz="14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rtl="1">
                        <a:spcBef>
                          <a:spcPts val="0"/>
                        </a:spcBef>
                        <a:spcAft>
                          <a:spcPts val="0"/>
                        </a:spcAft>
                      </a:pPr>
                      <a:r>
                        <a:rPr lang="fa-IR" sz="1600" b="1"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زمان شروع و پايان</a:t>
                      </a:r>
                      <a:endParaRPr lang="en-US" sz="14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marL="0" marR="0" algn="ctr" rtl="1">
                        <a:spcBef>
                          <a:spcPts val="0"/>
                        </a:spcBef>
                        <a:spcAft>
                          <a:spcPts val="0"/>
                        </a:spcAft>
                      </a:pPr>
                      <a:r>
                        <a:rPr lang="fa-IR" sz="1600" b="1"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معيار موفقيت توسعه</a:t>
                      </a:r>
                      <a:endParaRPr lang="en-US" sz="1400" b="1" dirty="0">
                        <a:solidFill>
                          <a:schemeClr val="tx1"/>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rtl="1">
                        <a:spcBef>
                          <a:spcPts val="0"/>
                        </a:spcBef>
                        <a:spcAft>
                          <a:spcPts val="0"/>
                        </a:spcAft>
                      </a:pPr>
                      <a:endParaRPr lang="en-US" sz="11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83294">
                <a:tc>
                  <a:txBody>
                    <a:bodyPr/>
                    <a:lstStyle/>
                    <a:p>
                      <a:pPr marL="0" marR="0" algn="ctr" rtl="1">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[Competency 1] </a:t>
                      </a:r>
                      <a:endParaRPr lang="en-US" sz="16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rtl="0">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[Activity] </a:t>
                      </a:r>
                      <a:endParaRPr lang="en-US" sz="16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a:txBody>
                    <a:bodyPr/>
                    <a:lstStyle/>
                    <a:p>
                      <a:pPr marL="0" marR="0" algn="ctr" rtl="0">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[Resource] </a:t>
                      </a:r>
                      <a:endParaRPr lang="en-US" sz="16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rtl="1">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mm/</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dd</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yyyy</a:t>
                      </a:r>
                      <a:endParaRPr lang="en-US" sz="16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marL="0" marR="0" algn="ctr" rtl="0">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[Criteria] </a:t>
                      </a:r>
                      <a:endParaRPr lang="en-US" sz="16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rtl="0">
                        <a:spcBef>
                          <a:spcPts val="0"/>
                        </a:spcBef>
                        <a:spcAft>
                          <a:spcPts val="0"/>
                        </a:spcAft>
                      </a:pPr>
                      <a:endParaRPr lang="en-US" sz="11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83294">
                <a:tc>
                  <a:txBody>
                    <a:bodyPr/>
                    <a:lstStyle/>
                    <a:p>
                      <a:pPr marL="0" marR="0" algn="ctr" rtl="1">
                        <a:spcBef>
                          <a:spcPts val="0"/>
                        </a:spcBef>
                        <a:spcAft>
                          <a:spcPts val="0"/>
                        </a:spcAft>
                      </a:pPr>
                      <a:r>
                        <a:rPr lang="en-US" sz="1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[Competency 2] </a:t>
                      </a:r>
                      <a:endParaRPr lang="en-US" sz="160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rtl="0">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[Activity] </a:t>
                      </a:r>
                      <a:endParaRPr lang="en-US" sz="16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a:txBody>
                    <a:bodyPr/>
                    <a:lstStyle/>
                    <a:p>
                      <a:pPr marL="0" marR="0" algn="ctr" rtl="0">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[Resource] </a:t>
                      </a:r>
                      <a:endParaRPr lang="en-US" sz="16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rtl="1">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mm/</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dd</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yyyy</a:t>
                      </a:r>
                      <a:endParaRPr lang="en-US" sz="16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marL="0" marR="0" algn="ctr" rtl="0">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[Criteria] </a:t>
                      </a:r>
                      <a:endParaRPr lang="en-US" sz="1600" dirty="0">
                        <a:solidFill>
                          <a:srgbClr val="FF0000"/>
                        </a:solidFill>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rtl="0">
                        <a:spcBef>
                          <a:spcPts val="0"/>
                        </a:spcBef>
                        <a:spcAft>
                          <a:spcPts val="0"/>
                        </a:spcAft>
                      </a:pPr>
                      <a:endParaRPr lang="en-US" sz="11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9386" marR="593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9" name="Content Placeholder 5"/>
          <p:cNvGraphicFramePr>
            <a:graphicFrameLocks noGrp="1"/>
          </p:cNvGraphicFramePr>
          <p:nvPr>
            <p:ph idx="1"/>
            <p:extLst>
              <p:ext uri="{D42A27DB-BD31-4B8C-83A1-F6EECF244321}">
                <p14:modId xmlns:p14="http://schemas.microsoft.com/office/powerpoint/2010/main" val="812116469"/>
              </p:ext>
            </p:extLst>
          </p:nvPr>
        </p:nvGraphicFramePr>
        <p:xfrm>
          <a:off x="1171575" y="1743074"/>
          <a:ext cx="10072688" cy="1071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631145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624781" y="971550"/>
            <a:ext cx="9147979" cy="642938"/>
          </a:xfrm>
        </p:spPr>
        <p:txBody>
          <a:bodyPr/>
          <a:lstStyle/>
          <a:p>
            <a:pPr algn="ctr" rtl="1"/>
            <a:r>
              <a:rPr lang="fa-IR" sz="2800" b="1" dirty="0" smtClean="0">
                <a:solidFill>
                  <a:srgbClr val="000099"/>
                </a:solidFill>
                <a:cs typeface="B Titr" panose="00000700000000000000" pitchFamily="2" charset="-78"/>
              </a:rPr>
              <a:t>شبکه سازی و نقش ها</a:t>
            </a:r>
            <a:endParaRPr lang="en-US" sz="2800" b="1" dirty="0">
              <a:solidFill>
                <a:srgbClr val="000099"/>
              </a:solidFill>
              <a:cs typeface="B Titr" panose="00000700000000000000" pitchFamily="2" charset="-78"/>
            </a:endParaRPr>
          </a:p>
        </p:txBody>
      </p:sp>
      <p:pic>
        <p:nvPicPr>
          <p:cNvPr id="4" name="Picture 3"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9632" y="22922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6363670" y="1844232"/>
            <a:ext cx="5168403" cy="461665"/>
          </a:xfrm>
          <a:prstGeom prst="rect">
            <a:avLst/>
          </a:prstGeom>
        </p:spPr>
        <p:txBody>
          <a:bodyPr wrap="none">
            <a:spAutoFit/>
          </a:bodyPr>
          <a:lstStyle/>
          <a:p>
            <a:r>
              <a:rPr lang="fa-IR" sz="24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rPr>
              <a:t>کارگروه راهبری مديريت عملکرد </a:t>
            </a:r>
            <a:r>
              <a:rPr lang="fa-IR" sz="2400" b="1" dirty="0" smtClean="0">
                <a:solidFill>
                  <a:srgbClr val="C00000"/>
                </a:solidFill>
                <a:latin typeface="Times New Roman" panose="02020603050405020304" pitchFamily="18" charset="0"/>
                <a:ea typeface="Times New Roman" panose="02020603050405020304" pitchFamily="18" charset="0"/>
                <a:cs typeface="B Titr" panose="00000700000000000000" pitchFamily="2" charset="-78"/>
              </a:rPr>
              <a:t>کارکنان (1) </a:t>
            </a:r>
            <a:endParaRPr lang="fa-IR" sz="2400" dirty="0">
              <a:solidFill>
                <a:srgbClr val="C00000"/>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300262925"/>
              </p:ext>
            </p:extLst>
          </p:nvPr>
        </p:nvGraphicFramePr>
        <p:xfrm>
          <a:off x="600074" y="2043689"/>
          <a:ext cx="3614739" cy="4625321"/>
        </p:xfrm>
        <a:graphic>
          <a:graphicData uri="http://schemas.openxmlformats.org/drawingml/2006/table">
            <a:tbl>
              <a:tblPr rtl="1" firstRow="1" firstCol="1" bandRow="1">
                <a:tableStyleId>{5C22544A-7EE6-4342-B048-85BDC9FD1C3A}</a:tableStyleId>
              </a:tblPr>
              <a:tblGrid>
                <a:gridCol w="479863">
                  <a:extLst>
                    <a:ext uri="{9D8B030D-6E8A-4147-A177-3AD203B41FA5}">
                      <a16:colId xmlns:a16="http://schemas.microsoft.com/office/drawing/2014/main" val="20000"/>
                    </a:ext>
                  </a:extLst>
                </a:gridCol>
                <a:gridCol w="1983289">
                  <a:extLst>
                    <a:ext uri="{9D8B030D-6E8A-4147-A177-3AD203B41FA5}">
                      <a16:colId xmlns:a16="http://schemas.microsoft.com/office/drawing/2014/main" val="20001"/>
                    </a:ext>
                  </a:extLst>
                </a:gridCol>
                <a:gridCol w="1151587">
                  <a:extLst>
                    <a:ext uri="{9D8B030D-6E8A-4147-A177-3AD203B41FA5}">
                      <a16:colId xmlns:a16="http://schemas.microsoft.com/office/drawing/2014/main" val="20002"/>
                    </a:ext>
                  </a:extLst>
                </a:gridCol>
              </a:tblGrid>
              <a:tr h="913824">
                <a:tc>
                  <a:txBody>
                    <a:bodyPr/>
                    <a:lstStyle/>
                    <a:p>
                      <a:pPr marL="0" marR="0" algn="ctr" rtl="1">
                        <a:spcBef>
                          <a:spcPts val="0"/>
                        </a:spcBef>
                        <a:spcAft>
                          <a:spcPts val="0"/>
                        </a:spcAft>
                      </a:pPr>
                      <a:r>
                        <a:rPr lang="fa-IR" sz="1400" dirty="0">
                          <a:solidFill>
                            <a:srgbClr val="002060"/>
                          </a:solidFill>
                          <a:effectLst/>
                          <a:cs typeface="B Nazanin" panose="00000400000000000000" pitchFamily="2" charset="-78"/>
                        </a:rPr>
                        <a:t>رديف</a:t>
                      </a:r>
                      <a:endParaRPr lang="en-US" sz="105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800" dirty="0">
                          <a:solidFill>
                            <a:srgbClr val="002060"/>
                          </a:solidFill>
                          <a:effectLst/>
                          <a:cs typeface="B Nazanin" panose="00000400000000000000" pitchFamily="2" charset="-78"/>
                        </a:rPr>
                        <a:t>اعضاي </a:t>
                      </a:r>
                      <a:r>
                        <a:rPr lang="fa-IR" sz="1800" dirty="0" smtClean="0">
                          <a:solidFill>
                            <a:srgbClr val="002060"/>
                          </a:solidFill>
                          <a:effectLst/>
                          <a:cs typeface="B Nazanin" panose="00000400000000000000" pitchFamily="2" charset="-78"/>
                        </a:rPr>
                        <a:t>کارگروه</a:t>
                      </a:r>
                    </a:p>
                    <a:p>
                      <a:pPr marL="0" marR="0" algn="ctr" rtl="1">
                        <a:spcBef>
                          <a:spcPts val="0"/>
                        </a:spcBef>
                        <a:spcAft>
                          <a:spcPts val="0"/>
                        </a:spcAft>
                      </a:pPr>
                      <a:r>
                        <a:rPr lang="fa-IR" sz="1800" dirty="0" smtClean="0">
                          <a:solidFill>
                            <a:srgbClr val="002060"/>
                          </a:solidFill>
                          <a:effectLst/>
                          <a:cs typeface="B Nazanin" panose="00000400000000000000" pitchFamily="2" charset="-78"/>
                        </a:rPr>
                        <a:t> </a:t>
                      </a:r>
                      <a:r>
                        <a:rPr lang="fa-IR" sz="1800" dirty="0">
                          <a:solidFill>
                            <a:srgbClr val="002060"/>
                          </a:solidFill>
                          <a:effectLst/>
                          <a:cs typeface="B Nazanin" panose="00000400000000000000" pitchFamily="2" charset="-78"/>
                        </a:rPr>
                        <a:t>راهبری م. ع. ک</a:t>
                      </a:r>
                      <a:endParaRPr lang="en-US" sz="12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800" dirty="0">
                          <a:solidFill>
                            <a:srgbClr val="002060"/>
                          </a:solidFill>
                          <a:effectLst/>
                          <a:cs typeface="B Nazanin" panose="00000400000000000000" pitchFamily="2" charset="-78"/>
                        </a:rPr>
                        <a:t>نقش</a:t>
                      </a:r>
                      <a:endParaRPr lang="en-US" sz="12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0"/>
                  </a:ext>
                </a:extLst>
              </a:tr>
              <a:tr h="549323">
                <a:tc>
                  <a:txBody>
                    <a:bodyPr/>
                    <a:lstStyle/>
                    <a:p>
                      <a:pPr marL="0" marR="0" algn="ctr" rtl="1">
                        <a:spcBef>
                          <a:spcPts val="0"/>
                        </a:spcBef>
                        <a:spcAft>
                          <a:spcPts val="0"/>
                        </a:spcAft>
                      </a:pPr>
                      <a:r>
                        <a:rPr lang="fa-IR" sz="1400">
                          <a:solidFill>
                            <a:srgbClr val="002060"/>
                          </a:solidFill>
                          <a:effectLst/>
                          <a:cs typeface="B Nazanin" panose="00000400000000000000" pitchFamily="2" charset="-78"/>
                        </a:rPr>
                        <a:t>1</a:t>
                      </a:r>
                      <a:endParaRPr lang="en-US" sz="105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معاون نيروي انساني و سازماندهي</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dirty="0" smtClean="0">
                          <a:solidFill>
                            <a:srgbClr val="002060"/>
                          </a:solidFill>
                          <a:effectLst/>
                          <a:cs typeface="B Nazanin" panose="00000400000000000000" pitchFamily="2" charset="-78"/>
                        </a:rPr>
                        <a:t>عضو اصلی</a:t>
                      </a:r>
                      <a:endParaRPr lang="en-US" sz="11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1"/>
                  </a:ext>
                </a:extLst>
              </a:tr>
              <a:tr h="302841">
                <a:tc>
                  <a:txBody>
                    <a:bodyPr/>
                    <a:lstStyle/>
                    <a:p>
                      <a:pPr marL="0" marR="0" algn="ctr" rtl="1">
                        <a:spcBef>
                          <a:spcPts val="0"/>
                        </a:spcBef>
                        <a:spcAft>
                          <a:spcPts val="0"/>
                        </a:spcAft>
                      </a:pPr>
                      <a:r>
                        <a:rPr lang="fa-IR" sz="1400">
                          <a:solidFill>
                            <a:srgbClr val="002060"/>
                          </a:solidFill>
                          <a:effectLst/>
                          <a:cs typeface="B Nazanin" panose="00000400000000000000" pitchFamily="2" charset="-78"/>
                        </a:rPr>
                        <a:t>2</a:t>
                      </a:r>
                      <a:endParaRPr lang="en-US" sz="105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dirty="0">
                          <a:solidFill>
                            <a:srgbClr val="002060"/>
                          </a:solidFill>
                          <a:effectLst/>
                          <a:cs typeface="B Nazanin" panose="00000400000000000000" pitchFamily="2" charset="-78"/>
                        </a:rPr>
                        <a:t>معاون بهره برداری</a:t>
                      </a:r>
                      <a:endParaRPr lang="en-US" sz="11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dirty="0">
                          <a:solidFill>
                            <a:srgbClr val="002060"/>
                          </a:solidFill>
                          <a:effectLst/>
                          <a:cs typeface="B Nazanin" panose="00000400000000000000" pitchFamily="2" charset="-78"/>
                        </a:rPr>
                        <a:t>عضو اصلی</a:t>
                      </a:r>
                      <a:endParaRPr lang="en-US" sz="11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2"/>
                  </a:ext>
                </a:extLst>
              </a:tr>
              <a:tr h="302841">
                <a:tc>
                  <a:txBody>
                    <a:bodyPr/>
                    <a:lstStyle/>
                    <a:p>
                      <a:pPr marL="0" marR="0" algn="ctr" rtl="1">
                        <a:spcBef>
                          <a:spcPts val="0"/>
                        </a:spcBef>
                        <a:spcAft>
                          <a:spcPts val="0"/>
                        </a:spcAft>
                      </a:pPr>
                      <a:r>
                        <a:rPr lang="fa-IR" sz="1400">
                          <a:solidFill>
                            <a:srgbClr val="002060"/>
                          </a:solidFill>
                          <a:effectLst/>
                          <a:cs typeface="B Nazanin" panose="00000400000000000000" pitchFamily="2" charset="-78"/>
                        </a:rPr>
                        <a:t>3</a:t>
                      </a:r>
                      <a:endParaRPr lang="en-US" sz="105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معاون تکنولوژی</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عضو اصلی</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3"/>
                  </a:ext>
                </a:extLst>
              </a:tr>
              <a:tr h="549323">
                <a:tc>
                  <a:txBody>
                    <a:bodyPr/>
                    <a:lstStyle/>
                    <a:p>
                      <a:pPr marL="0" marR="0" algn="ctr" rtl="1">
                        <a:spcBef>
                          <a:spcPts val="0"/>
                        </a:spcBef>
                        <a:spcAft>
                          <a:spcPts val="0"/>
                        </a:spcAft>
                      </a:pPr>
                      <a:r>
                        <a:rPr lang="fa-IR" sz="1400">
                          <a:solidFill>
                            <a:srgbClr val="002060"/>
                          </a:solidFill>
                          <a:effectLst/>
                          <a:cs typeface="B Nazanin" panose="00000400000000000000" pitchFamily="2" charset="-78"/>
                        </a:rPr>
                        <a:t>4</a:t>
                      </a:r>
                      <a:endParaRPr lang="en-US" sz="105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مدير آموزش و توسعه منابع انسانی</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عضو اصلی</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4"/>
                  </a:ext>
                </a:extLst>
              </a:tr>
              <a:tr h="549323">
                <a:tc>
                  <a:txBody>
                    <a:bodyPr/>
                    <a:lstStyle/>
                    <a:p>
                      <a:pPr marL="0" marR="0" algn="ctr" rtl="1">
                        <a:spcBef>
                          <a:spcPts val="0"/>
                        </a:spcBef>
                        <a:spcAft>
                          <a:spcPts val="0"/>
                        </a:spcAft>
                      </a:pPr>
                      <a:r>
                        <a:rPr lang="fa-IR" sz="1400">
                          <a:solidFill>
                            <a:srgbClr val="002060"/>
                          </a:solidFill>
                          <a:effectLst/>
                          <a:cs typeface="B Nazanin" panose="00000400000000000000" pitchFamily="2" charset="-78"/>
                        </a:rPr>
                        <a:t>5</a:t>
                      </a:r>
                      <a:endParaRPr lang="en-US" sz="105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مدير سازماندهي و طبقه بندي مشاغل </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عضو اصلی</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5"/>
                  </a:ext>
                </a:extLst>
              </a:tr>
              <a:tr h="302841">
                <a:tc>
                  <a:txBody>
                    <a:bodyPr/>
                    <a:lstStyle/>
                    <a:p>
                      <a:pPr marL="0" marR="0" algn="ctr" rtl="1">
                        <a:spcBef>
                          <a:spcPts val="0"/>
                        </a:spcBef>
                        <a:spcAft>
                          <a:spcPts val="0"/>
                        </a:spcAft>
                      </a:pPr>
                      <a:r>
                        <a:rPr lang="fa-IR" sz="1400">
                          <a:solidFill>
                            <a:srgbClr val="002060"/>
                          </a:solidFill>
                          <a:effectLst/>
                          <a:cs typeface="B Nazanin" panose="00000400000000000000" pitchFamily="2" charset="-78"/>
                        </a:rPr>
                        <a:t>6</a:t>
                      </a:r>
                      <a:endParaRPr lang="en-US" sz="105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dirty="0">
                          <a:solidFill>
                            <a:srgbClr val="002060"/>
                          </a:solidFill>
                          <a:effectLst/>
                          <a:cs typeface="B Nazanin" panose="00000400000000000000" pitchFamily="2" charset="-78"/>
                        </a:rPr>
                        <a:t>مدير اموراداري</a:t>
                      </a:r>
                      <a:endParaRPr lang="en-US" sz="11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عضو اصلی</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6"/>
                  </a:ext>
                </a:extLst>
              </a:tr>
              <a:tr h="549323">
                <a:tc>
                  <a:txBody>
                    <a:bodyPr/>
                    <a:lstStyle/>
                    <a:p>
                      <a:pPr marL="0" marR="0" algn="ctr" rtl="1">
                        <a:spcBef>
                          <a:spcPts val="0"/>
                        </a:spcBef>
                        <a:spcAft>
                          <a:spcPts val="0"/>
                        </a:spcAft>
                      </a:pPr>
                      <a:r>
                        <a:rPr lang="fa-IR" sz="1400">
                          <a:solidFill>
                            <a:srgbClr val="002060"/>
                          </a:solidFill>
                          <a:effectLst/>
                          <a:cs typeface="B Nazanin" panose="00000400000000000000" pitchFamily="2" charset="-78"/>
                        </a:rPr>
                        <a:t>7</a:t>
                      </a:r>
                      <a:endParaRPr lang="en-US" sz="105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مدير ايمني بهداشت و محيط زيست</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عضو اصلی</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7"/>
                  </a:ext>
                </a:extLst>
              </a:tr>
              <a:tr h="302841">
                <a:tc>
                  <a:txBody>
                    <a:bodyPr/>
                    <a:lstStyle/>
                    <a:p>
                      <a:pPr marL="0" marR="0" algn="ctr" rtl="1">
                        <a:spcBef>
                          <a:spcPts val="0"/>
                        </a:spcBef>
                        <a:spcAft>
                          <a:spcPts val="0"/>
                        </a:spcAft>
                      </a:pPr>
                      <a:r>
                        <a:rPr lang="fa-IR" sz="1400">
                          <a:solidFill>
                            <a:srgbClr val="002060"/>
                          </a:solidFill>
                          <a:effectLst/>
                          <a:cs typeface="B Nazanin" panose="00000400000000000000" pitchFamily="2" charset="-78"/>
                        </a:rPr>
                        <a:t>8</a:t>
                      </a:r>
                      <a:endParaRPr lang="en-US" sz="105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رئيس تحقیقات نیروی انسانی</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دبیر جلسه</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8"/>
                  </a:ext>
                </a:extLst>
              </a:tr>
              <a:tr h="302841">
                <a:tc>
                  <a:txBody>
                    <a:bodyPr/>
                    <a:lstStyle/>
                    <a:p>
                      <a:pPr marL="0" marR="0" algn="ctr" rtl="1">
                        <a:spcBef>
                          <a:spcPts val="0"/>
                        </a:spcBef>
                        <a:spcAft>
                          <a:spcPts val="0"/>
                        </a:spcAft>
                      </a:pPr>
                      <a:r>
                        <a:rPr lang="fa-IR" sz="1400">
                          <a:solidFill>
                            <a:srgbClr val="002060"/>
                          </a:solidFill>
                          <a:effectLst/>
                          <a:cs typeface="B Nazanin" panose="00000400000000000000" pitchFamily="2" charset="-78"/>
                        </a:rPr>
                        <a:t>9</a:t>
                      </a:r>
                      <a:endParaRPr lang="en-US" sz="105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a:solidFill>
                            <a:srgbClr val="002060"/>
                          </a:solidFill>
                          <a:effectLst/>
                          <a:cs typeface="B Nazanin" panose="00000400000000000000" pitchFamily="2" charset="-78"/>
                        </a:rPr>
                        <a:t>نمایندگان واحدها (نواحي)</a:t>
                      </a:r>
                      <a:endParaRPr lang="en-US" sz="11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1600" dirty="0">
                          <a:solidFill>
                            <a:srgbClr val="002060"/>
                          </a:solidFill>
                          <a:effectLst/>
                          <a:cs typeface="B Nazanin" panose="00000400000000000000" pitchFamily="2" charset="-78"/>
                        </a:rPr>
                        <a:t>عضو مدعو</a:t>
                      </a:r>
                      <a:endParaRPr lang="en-US" sz="11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9"/>
                  </a:ext>
                </a:extLst>
              </a:tr>
            </a:tbl>
          </a:graphicData>
        </a:graphic>
      </p:graphicFrame>
      <p:sp>
        <p:nvSpPr>
          <p:cNvPr id="7" name="Rectangle 6"/>
          <p:cNvSpPr/>
          <p:nvPr/>
        </p:nvSpPr>
        <p:spPr>
          <a:xfrm>
            <a:off x="4329112" y="2299292"/>
            <a:ext cx="7176294" cy="4401205"/>
          </a:xfrm>
          <a:prstGeom prst="rect">
            <a:avLst/>
          </a:prstGeom>
        </p:spPr>
        <p:txBody>
          <a:bodyPr wrap="square">
            <a:spAutoFit/>
          </a:bodyPr>
          <a:lstStyle/>
          <a:p>
            <a:pPr marL="342900" lvl="0" indent="-342900" algn="justLow">
              <a:buFont typeface="Wingdings" panose="05000000000000000000" pitchFamily="2" charset="2"/>
              <a:buChar char="v"/>
            </a:pPr>
            <a:r>
              <a:rPr lang="fa-IR" sz="2000" dirty="0" smtClean="0">
                <a:solidFill>
                  <a:srgbClr val="002060"/>
                </a:solidFill>
                <a:latin typeface="Calibri" panose="020F0502020204030204" pitchFamily="34" charset="0"/>
                <a:ea typeface="Times New Roman" panose="02020603050405020304" pitchFamily="18" charset="0"/>
                <a:cs typeface="B Nazanin" panose="00000400000000000000" pitchFamily="2" charset="-78"/>
              </a:rPr>
              <a:t>حصول اطمينان از </a:t>
            </a:r>
            <a:r>
              <a:rPr lang="fa-IR" sz="2000"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همسويي</a:t>
            </a:r>
            <a:r>
              <a:rPr lang="fa-IR" sz="2000" dirty="0" smtClean="0">
                <a:solidFill>
                  <a:srgbClr val="002060"/>
                </a:solidFill>
                <a:latin typeface="Calibri" panose="020F0502020204030204" pitchFamily="34" charset="0"/>
                <a:ea typeface="Times New Roman" panose="02020603050405020304" pitchFamily="18" charset="0"/>
                <a:cs typeface="B Nazanin" panose="00000400000000000000" pitchFamily="2" charset="-78"/>
              </a:rPr>
              <a:t> فرآيند مديريت عملکرد کارکنان </a:t>
            </a:r>
            <a:r>
              <a:rPr lang="fa-IR" sz="2000"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با اهداف و استراتژي ها</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ي شرکت</a:t>
            </a:r>
            <a:endParaRPr lang="en-US"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Low">
              <a:buFont typeface="Wingdings" panose="05000000000000000000" pitchFamily="2" charset="2"/>
              <a:buChar char="v"/>
            </a:pPr>
            <a:r>
              <a:rPr lang="fa-IR" sz="2000"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سياست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گذاري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و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تدوين دستورالعمل و روش هاي اجرايي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مديريت عملكرد كاركنان </a:t>
            </a:r>
            <a:endParaRPr lang="en-US" sz="2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pPr marL="342900" lvl="0" indent="-342900" algn="justLow">
              <a:buFont typeface="Wingdings" panose="05000000000000000000" pitchFamily="2" charset="2"/>
              <a:buChar char="v"/>
            </a:pP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اطلاع رساني و توجيه مسئولان و کارکنان شرکت در خصوص نقش ها، مسئولیت ها، وظایف و روش هاي اجرايي مديريت عملكرد كاركنان</a:t>
            </a:r>
            <a:endParaRPr lang="en-US" sz="2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pPr marL="342900" lvl="0" indent="-342900" algn="justLow">
              <a:buFont typeface="Wingdings" panose="05000000000000000000" pitchFamily="2" charset="2"/>
              <a:buChar char="v"/>
            </a:pP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اطمینان</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 از اجرای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عدالت و انصاف در مدیریت عملکرد</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 کارکنان از طریق نظارت بر برنامه ها، شاخص های ارزیابی/ بازنگری، برنامه های بهبود عملکرد افراد، نحوه توزیع کار و مسئولیت در درون واحدها، تخصیص پاداش ها و ...</a:t>
            </a:r>
            <a:endParaRPr lang="en-US" sz="2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pPr marL="342900" lvl="0" indent="-342900" algn="justLow">
              <a:buFont typeface="Wingdings" panose="05000000000000000000" pitchFamily="2" charset="2"/>
              <a:buChar char="v"/>
            </a:pP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سياست گذاري و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ايجاد ارتباط و يکپارچگي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ميان فرآیند مديريت عملكرد كاركنان و ساير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خرده نظام هاي منابع انساني</a:t>
            </a:r>
            <a:endParaRPr lang="en-US" sz="2000" dirty="0">
              <a:solidFill>
                <a:srgbClr val="C00000"/>
              </a:solidFill>
              <a:latin typeface="Calibri" panose="020F0502020204030204" pitchFamily="34" charset="0"/>
              <a:ea typeface="Times New Roman" panose="02020603050405020304" pitchFamily="18" charset="0"/>
              <a:cs typeface="Arial" panose="020B0604020202020204" pitchFamily="34" charset="0"/>
            </a:endParaRPr>
          </a:p>
          <a:p>
            <a:pPr marL="342900" lvl="0" indent="-342900" algn="justLow">
              <a:buFont typeface="Wingdings" panose="05000000000000000000" pitchFamily="2" charset="2"/>
              <a:buChar char="v"/>
            </a:pP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اطم</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ینان از اثربخشی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فرآیند مدیریت عملکرد کارکنان بر اساس نتايج نظرسنجي ها، بازخوردها و بهبود آن درصورت نياز</a:t>
            </a:r>
            <a:endParaRPr lang="en-US" sz="2000" dirty="0">
              <a:solidFill>
                <a:srgbClr val="002060"/>
              </a:solidFill>
              <a:latin typeface="Calibri" panose="020F0502020204030204" pitchFamily="34" charset="0"/>
              <a:ea typeface="Times New Roman" panose="02020603050405020304" pitchFamily="18" charset="0"/>
              <a:cs typeface="Arial" panose="020B0604020202020204" pitchFamily="34" charset="0"/>
            </a:endParaRPr>
          </a:p>
          <a:p>
            <a:pPr marL="342900" lvl="0" indent="-342900" algn="justLow">
              <a:buFont typeface="Wingdings" panose="05000000000000000000" pitchFamily="2" charset="2"/>
              <a:buChar char="v"/>
            </a:pP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بررسي و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پاسخ گويي به شکايات کارکنان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و مسئولان شرکت و کارگروه های عملیاتی مدیریت عملکرد کارکنان.</a:t>
            </a:r>
            <a:endParaRPr lang="en-US" sz="2000" dirty="0">
              <a:solidFill>
                <a:srgbClr val="002060"/>
              </a:solidFill>
              <a:effectLst/>
              <a:latin typeface="Calibri" panose="020F050202020403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2501874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624781" y="971550"/>
            <a:ext cx="9147979" cy="642938"/>
          </a:xfrm>
        </p:spPr>
        <p:txBody>
          <a:bodyPr/>
          <a:lstStyle/>
          <a:p>
            <a:pPr algn="ctr" rtl="1"/>
            <a:r>
              <a:rPr lang="fa-IR" sz="2800" b="1" dirty="0" smtClean="0">
                <a:solidFill>
                  <a:srgbClr val="000099"/>
                </a:solidFill>
                <a:cs typeface="B Titr" panose="00000700000000000000" pitchFamily="2" charset="-78"/>
              </a:rPr>
              <a:t>ادامه... شبکه سازی و نقش ها</a:t>
            </a:r>
            <a:endParaRPr lang="en-US" sz="2800" b="1" dirty="0">
              <a:solidFill>
                <a:srgbClr val="000099"/>
              </a:solidFill>
              <a:cs typeface="B Titr" panose="00000700000000000000" pitchFamily="2" charset="-78"/>
            </a:endParaRPr>
          </a:p>
        </p:txBody>
      </p:sp>
      <p:pic>
        <p:nvPicPr>
          <p:cNvPr id="4" name="Picture 3"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9632" y="22922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6694892" y="1837627"/>
            <a:ext cx="5178021" cy="461665"/>
          </a:xfrm>
          <a:prstGeom prst="rect">
            <a:avLst/>
          </a:prstGeom>
        </p:spPr>
        <p:txBody>
          <a:bodyPr wrap="none">
            <a:spAutoFit/>
          </a:bodyPr>
          <a:lstStyle/>
          <a:p>
            <a:r>
              <a:rPr lang="fa-IR" sz="24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rPr>
              <a:t>کارگروه </a:t>
            </a:r>
            <a:r>
              <a:rPr lang="fa-IR" sz="2400" b="1" dirty="0" smtClean="0">
                <a:solidFill>
                  <a:srgbClr val="C00000"/>
                </a:solidFill>
                <a:latin typeface="Times New Roman" panose="02020603050405020304" pitchFamily="18" charset="0"/>
                <a:ea typeface="Times New Roman" panose="02020603050405020304" pitchFamily="18" charset="0"/>
                <a:cs typeface="B Titr" panose="00000700000000000000" pitchFamily="2" charset="-78"/>
              </a:rPr>
              <a:t>عملیاتی مديريت </a:t>
            </a:r>
            <a:r>
              <a:rPr lang="fa-IR" sz="24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rPr>
              <a:t>عملکرد کارکنان </a:t>
            </a:r>
            <a:r>
              <a:rPr lang="fa-IR" sz="2400" b="1" dirty="0" smtClean="0">
                <a:solidFill>
                  <a:srgbClr val="C00000"/>
                </a:solidFill>
                <a:latin typeface="Times New Roman" panose="02020603050405020304" pitchFamily="18" charset="0"/>
                <a:ea typeface="Times New Roman" panose="02020603050405020304" pitchFamily="18" charset="0"/>
                <a:cs typeface="B Titr" panose="00000700000000000000" pitchFamily="2" charset="-78"/>
              </a:rPr>
              <a:t>(2)</a:t>
            </a:r>
            <a:endParaRPr lang="fa-IR" sz="2400" dirty="0">
              <a:solidFill>
                <a:srgbClr val="C00000"/>
              </a:solidFill>
            </a:endParaRPr>
          </a:p>
        </p:txBody>
      </p:sp>
      <p:sp>
        <p:nvSpPr>
          <p:cNvPr id="7" name="Rectangle 6"/>
          <p:cNvSpPr/>
          <p:nvPr/>
        </p:nvSpPr>
        <p:spPr>
          <a:xfrm>
            <a:off x="4086225" y="2299292"/>
            <a:ext cx="7786688" cy="4478149"/>
          </a:xfrm>
          <a:prstGeom prst="rect">
            <a:avLst/>
          </a:prstGeom>
        </p:spPr>
        <p:txBody>
          <a:bodyPr wrap="square">
            <a:spAutoFit/>
          </a:bodyPr>
          <a:lstStyle/>
          <a:p>
            <a:pPr algn="justLow"/>
            <a:r>
              <a:rPr lang="fa-IR"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الف-</a:t>
            </a:r>
            <a:r>
              <a:rPr lang="fa-IR" sz="2000" b="1" dirty="0">
                <a:solidFill>
                  <a:srgbClr val="002060"/>
                </a:solidFill>
                <a:latin typeface="Calibri" panose="020F0502020204030204" pitchFamily="34" charset="0"/>
                <a:ea typeface="Times New Roman" panose="02020603050405020304" pitchFamily="18" charset="0"/>
                <a:cs typeface="B Nazanin" panose="00000400000000000000" pitchFamily="2" charset="-78"/>
              </a:rPr>
              <a:t>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نظارت بر حسن اجراي فرآيند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مديريت عملکرد کارکنان در مجموعه تحت سرپرستي از طریق:</a:t>
            </a:r>
            <a:endParaRPr lang="en-US"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endParaRPr>
          </a:p>
          <a:p>
            <a:pPr marL="342900" indent="-342900" algn="justLow">
              <a:spcAft>
                <a:spcPts val="1000"/>
              </a:spcAft>
              <a:buFont typeface="Wingdings" panose="05000000000000000000" pitchFamily="2" charset="2"/>
              <a:buChar char="v"/>
            </a:pP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نظارت بر برنامه ریزی عملکرد کارکنان واحدهاي تحت سرپرستي (شامل شاخص ها و معیارهای عملکرد، نحوه ارتباط انتظارات رفتاری کارکنان با خط مشی ها، ارزش های سازمانی، دستورالعمل ها و گردشکارهای </a:t>
            </a:r>
            <a:r>
              <a:rPr lang="fa-IR" sz="2000" dirty="0" smtClean="0">
                <a:solidFill>
                  <a:srgbClr val="002060"/>
                </a:solidFill>
                <a:latin typeface="Calibri" panose="020F0502020204030204" pitchFamily="34" charset="0"/>
                <a:ea typeface="Times New Roman" panose="02020603050405020304" pitchFamily="18" charset="0"/>
                <a:cs typeface="B Nazanin" panose="00000400000000000000" pitchFamily="2" charset="-78"/>
              </a:rPr>
              <a:t>واحد)</a:t>
            </a:r>
            <a:endPar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endParaRPr>
          </a:p>
          <a:p>
            <a:pPr marL="342900" indent="-342900" algn="justLow">
              <a:spcAft>
                <a:spcPts val="1000"/>
              </a:spcAft>
              <a:buFont typeface="Wingdings" panose="05000000000000000000" pitchFamily="2" charset="2"/>
              <a:buChar char="v"/>
            </a:pPr>
            <a:r>
              <a:rPr lang="fa-IR" sz="2000" dirty="0" smtClean="0">
                <a:solidFill>
                  <a:srgbClr val="002060"/>
                </a:solidFill>
                <a:latin typeface="Calibri" panose="020F0502020204030204" pitchFamily="34" charset="0"/>
                <a:ea typeface="Times New Roman" panose="02020603050405020304" pitchFamily="18" charset="0"/>
                <a:cs typeface="B Nazanin" panose="00000400000000000000" pitchFamily="2" charset="-78"/>
              </a:rPr>
              <a:t>بررسی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نحوه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استقرار و میزان اثربخشی فرآیند مدیریت عملکرد در واحد (ناحیه)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شامل: تعداد افراد دارای برنامه عملکردی، متوسط نمرات ارزیابی/ بازنگری در واحدها در مقایسه با یکدیگر و سطح شرکت، نمره نگرش کارکنان به فرآیند مدیریت عملکرد، نسبت نمرات ارزیابی/ بازنگری افراد به میزان تحقق اهداف در واحد (ناحیه)</a:t>
            </a:r>
            <a:endParaRPr lang="en-US"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endParaRPr>
          </a:p>
          <a:p>
            <a:pPr marL="342900" indent="-342900" algn="justLow">
              <a:spcAft>
                <a:spcPts val="1000"/>
              </a:spcAft>
              <a:buFont typeface="Wingdings" panose="05000000000000000000" pitchFamily="2" charset="2"/>
              <a:buChar char="v"/>
            </a:pP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بررسي و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پاسخ گويي به شکايات کارکنان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و مسئولين واحد/ ناحیه در خصوص فرآیند مدیریت عملکرد.</a:t>
            </a:r>
          </a:p>
          <a:p>
            <a:pPr algn="justLow">
              <a:spcAft>
                <a:spcPts val="1000"/>
              </a:spcAft>
            </a:pPr>
            <a:r>
              <a:rPr lang="fa-IR"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ب-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بررسی پیشنهادها و </a:t>
            </a:r>
            <a:r>
              <a:rPr lang="fa-IR" sz="20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تصمیم سازی برای کارگروه راهبری </a:t>
            </a:r>
            <a:r>
              <a:rPr lang="fa-IR"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rPr>
              <a:t>مدیریت عملکرد کارکنان در حوزه هایی مثل بازه های زمانی مدیریت عملکرد، کاربردهای مدیریت عملکرد، نحوه و میزان تخصیص پاداش ها و ...</a:t>
            </a:r>
            <a:endParaRPr lang="en-US" sz="2000" dirty="0">
              <a:solidFill>
                <a:srgbClr val="002060"/>
              </a:solidFill>
              <a:latin typeface="Calibri" panose="020F0502020204030204" pitchFamily="34" charset="0"/>
              <a:ea typeface="Times New Roman" panose="02020603050405020304" pitchFamily="18" charset="0"/>
              <a:cs typeface="B Nazanin" panose="00000400000000000000" pitchFamily="2" charset="-78"/>
            </a:endParaRPr>
          </a:p>
        </p:txBody>
      </p:sp>
      <p:graphicFrame>
        <p:nvGraphicFramePr>
          <p:cNvPr id="8" name="Table 7"/>
          <p:cNvGraphicFramePr>
            <a:graphicFrameLocks noGrp="1"/>
          </p:cNvGraphicFramePr>
          <p:nvPr>
            <p:extLst>
              <p:ext uri="{D42A27DB-BD31-4B8C-83A1-F6EECF244321}">
                <p14:modId xmlns:p14="http://schemas.microsoft.com/office/powerpoint/2010/main" val="3833565099"/>
              </p:ext>
            </p:extLst>
          </p:nvPr>
        </p:nvGraphicFramePr>
        <p:xfrm>
          <a:off x="442914" y="2048716"/>
          <a:ext cx="3600450" cy="4129193"/>
        </p:xfrm>
        <a:graphic>
          <a:graphicData uri="http://schemas.openxmlformats.org/drawingml/2006/table">
            <a:tbl>
              <a:tblPr rtl="1" firstRow="1" firstCol="1" bandRow="1">
                <a:tableStyleId>{5C22544A-7EE6-4342-B048-85BDC9FD1C3A}</a:tableStyleId>
              </a:tblPr>
              <a:tblGrid>
                <a:gridCol w="795210">
                  <a:extLst>
                    <a:ext uri="{9D8B030D-6E8A-4147-A177-3AD203B41FA5}">
                      <a16:colId xmlns:a16="http://schemas.microsoft.com/office/drawing/2014/main" val="20000"/>
                    </a:ext>
                  </a:extLst>
                </a:gridCol>
                <a:gridCol w="1931932">
                  <a:extLst>
                    <a:ext uri="{9D8B030D-6E8A-4147-A177-3AD203B41FA5}">
                      <a16:colId xmlns:a16="http://schemas.microsoft.com/office/drawing/2014/main" val="20001"/>
                    </a:ext>
                  </a:extLst>
                </a:gridCol>
                <a:gridCol w="873308">
                  <a:extLst>
                    <a:ext uri="{9D8B030D-6E8A-4147-A177-3AD203B41FA5}">
                      <a16:colId xmlns:a16="http://schemas.microsoft.com/office/drawing/2014/main" val="20002"/>
                    </a:ext>
                  </a:extLst>
                </a:gridCol>
              </a:tblGrid>
              <a:tr h="837353">
                <a:tc>
                  <a:txBody>
                    <a:bodyPr/>
                    <a:lstStyle/>
                    <a:p>
                      <a:pPr marL="0" marR="0" algn="ctr" rtl="1">
                        <a:spcBef>
                          <a:spcPts val="0"/>
                        </a:spcBef>
                        <a:spcAft>
                          <a:spcPts val="0"/>
                        </a:spcAft>
                      </a:pPr>
                      <a:r>
                        <a:rPr lang="fa-IR" sz="2000" dirty="0">
                          <a:solidFill>
                            <a:srgbClr val="002060"/>
                          </a:solidFill>
                          <a:effectLst/>
                          <a:cs typeface="B Nazanin" panose="00000400000000000000" pitchFamily="2" charset="-78"/>
                        </a:rPr>
                        <a:t>رديف</a:t>
                      </a:r>
                      <a:endParaRPr lang="en-US" sz="14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000" dirty="0">
                          <a:solidFill>
                            <a:srgbClr val="002060"/>
                          </a:solidFill>
                          <a:effectLst/>
                          <a:cs typeface="B Nazanin" panose="00000400000000000000" pitchFamily="2" charset="-78"/>
                        </a:rPr>
                        <a:t>اعضاي کارگروه</a:t>
                      </a:r>
                      <a:endParaRPr lang="en-US" sz="14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000" dirty="0">
                          <a:solidFill>
                            <a:srgbClr val="002060"/>
                          </a:solidFill>
                          <a:effectLst/>
                          <a:cs typeface="B Nazanin" panose="00000400000000000000" pitchFamily="2" charset="-78"/>
                        </a:rPr>
                        <a:t>نقش</a:t>
                      </a:r>
                      <a:endParaRPr lang="en-US" sz="14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0"/>
                  </a:ext>
                </a:extLst>
              </a:tr>
              <a:tr h="0">
                <a:tc>
                  <a:txBody>
                    <a:bodyPr/>
                    <a:lstStyle/>
                    <a:p>
                      <a:pPr marL="0" marR="0" algn="ctr" rtl="1">
                        <a:spcBef>
                          <a:spcPts val="0"/>
                        </a:spcBef>
                        <a:spcAft>
                          <a:spcPts val="0"/>
                        </a:spcAft>
                      </a:pPr>
                      <a:r>
                        <a:rPr lang="fa-IR" sz="2400">
                          <a:solidFill>
                            <a:srgbClr val="002060"/>
                          </a:solidFill>
                          <a:effectLst/>
                          <a:cs typeface="B Nazanin" panose="00000400000000000000" pitchFamily="2" charset="-78"/>
                        </a:rPr>
                        <a:t>1</a:t>
                      </a:r>
                      <a:endParaRPr lang="en-US" sz="16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400" dirty="0">
                          <a:solidFill>
                            <a:srgbClr val="002060"/>
                          </a:solidFill>
                          <a:effectLst/>
                          <a:cs typeface="B Nazanin" panose="00000400000000000000" pitchFamily="2" charset="-78"/>
                        </a:rPr>
                        <a:t>مدير واحد/ ناحيه</a:t>
                      </a:r>
                      <a:endParaRPr lang="en-US" sz="16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400" dirty="0" smtClean="0">
                          <a:solidFill>
                            <a:srgbClr val="002060"/>
                          </a:solidFill>
                          <a:effectLst/>
                          <a:cs typeface="B Nazanin" panose="00000400000000000000" pitchFamily="2" charset="-78"/>
                        </a:rPr>
                        <a:t>عضو اصلی</a:t>
                      </a:r>
                      <a:endParaRPr lang="en-US" sz="16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1"/>
                  </a:ext>
                </a:extLst>
              </a:tr>
              <a:tr h="0">
                <a:tc>
                  <a:txBody>
                    <a:bodyPr/>
                    <a:lstStyle/>
                    <a:p>
                      <a:pPr marL="0" marR="0" algn="ctr" rtl="1">
                        <a:spcBef>
                          <a:spcPts val="0"/>
                        </a:spcBef>
                        <a:spcAft>
                          <a:spcPts val="0"/>
                        </a:spcAft>
                      </a:pPr>
                      <a:r>
                        <a:rPr lang="fa-IR" sz="2400" dirty="0">
                          <a:solidFill>
                            <a:srgbClr val="002060"/>
                          </a:solidFill>
                          <a:effectLst/>
                          <a:cs typeface="B Nazanin" panose="00000400000000000000" pitchFamily="2" charset="-78"/>
                        </a:rPr>
                        <a:t>2</a:t>
                      </a:r>
                      <a:endParaRPr lang="en-US" sz="16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400" dirty="0">
                          <a:solidFill>
                            <a:srgbClr val="002060"/>
                          </a:solidFill>
                          <a:effectLst/>
                          <a:cs typeface="B Nazanin" panose="00000400000000000000" pitchFamily="2" charset="-78"/>
                        </a:rPr>
                        <a:t>روسا و سرپرستان واحد</a:t>
                      </a:r>
                      <a:endParaRPr lang="en-US" sz="16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400" dirty="0" smtClean="0">
                          <a:solidFill>
                            <a:srgbClr val="002060"/>
                          </a:solidFill>
                          <a:effectLst/>
                          <a:cs typeface="B Nazanin" panose="00000400000000000000" pitchFamily="2" charset="-78"/>
                        </a:rPr>
                        <a:t>عضو اصلی</a:t>
                      </a:r>
                      <a:endParaRPr lang="en-US" sz="16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2"/>
                  </a:ext>
                </a:extLst>
              </a:tr>
              <a:tr h="0">
                <a:tc>
                  <a:txBody>
                    <a:bodyPr/>
                    <a:lstStyle/>
                    <a:p>
                      <a:pPr marL="0" marR="0" algn="ctr" rtl="1">
                        <a:spcBef>
                          <a:spcPts val="0"/>
                        </a:spcBef>
                        <a:spcAft>
                          <a:spcPts val="0"/>
                        </a:spcAft>
                      </a:pPr>
                      <a:r>
                        <a:rPr lang="fa-IR" sz="2400">
                          <a:solidFill>
                            <a:srgbClr val="002060"/>
                          </a:solidFill>
                          <a:effectLst/>
                          <a:cs typeface="B Nazanin" panose="00000400000000000000" pitchFamily="2" charset="-78"/>
                        </a:rPr>
                        <a:t>3</a:t>
                      </a:r>
                      <a:endParaRPr lang="en-US" sz="16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400" dirty="0">
                          <a:solidFill>
                            <a:srgbClr val="002060"/>
                          </a:solidFill>
                          <a:effectLst/>
                          <a:cs typeface="B Nazanin" panose="00000400000000000000" pitchFamily="2" charset="-78"/>
                        </a:rPr>
                        <a:t>هماهنگ کننده آموزش واحد / ناحیه</a:t>
                      </a:r>
                      <a:endParaRPr lang="en-US" sz="16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400" dirty="0">
                          <a:solidFill>
                            <a:srgbClr val="002060"/>
                          </a:solidFill>
                          <a:effectLst/>
                          <a:cs typeface="B Nazanin" panose="00000400000000000000" pitchFamily="2" charset="-78"/>
                        </a:rPr>
                        <a:t>دبیر جلسه</a:t>
                      </a:r>
                      <a:endParaRPr lang="en-US" sz="16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3"/>
                  </a:ext>
                </a:extLst>
              </a:tr>
              <a:tr h="0">
                <a:tc>
                  <a:txBody>
                    <a:bodyPr/>
                    <a:lstStyle/>
                    <a:p>
                      <a:pPr marL="0" marR="0" algn="ctr" rtl="1">
                        <a:spcBef>
                          <a:spcPts val="0"/>
                        </a:spcBef>
                        <a:spcAft>
                          <a:spcPts val="0"/>
                        </a:spcAft>
                      </a:pPr>
                      <a:r>
                        <a:rPr lang="fa-IR" sz="2400">
                          <a:solidFill>
                            <a:srgbClr val="002060"/>
                          </a:solidFill>
                          <a:effectLst/>
                          <a:cs typeface="B Nazanin" panose="00000400000000000000" pitchFamily="2" charset="-78"/>
                        </a:rPr>
                        <a:t>4</a:t>
                      </a:r>
                      <a:endParaRPr lang="en-US" sz="160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400" dirty="0">
                          <a:solidFill>
                            <a:srgbClr val="002060"/>
                          </a:solidFill>
                          <a:effectLst/>
                          <a:cs typeface="B Nazanin" panose="00000400000000000000" pitchFamily="2" charset="-78"/>
                        </a:rPr>
                        <a:t>سایر افراد</a:t>
                      </a:r>
                      <a:endParaRPr lang="en-US" sz="16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tc>
                  <a:txBody>
                    <a:bodyPr/>
                    <a:lstStyle/>
                    <a:p>
                      <a:pPr marL="0" marR="0" algn="ctr" rtl="1">
                        <a:spcBef>
                          <a:spcPts val="0"/>
                        </a:spcBef>
                        <a:spcAft>
                          <a:spcPts val="0"/>
                        </a:spcAft>
                      </a:pPr>
                      <a:r>
                        <a:rPr lang="fa-IR" sz="2400" dirty="0">
                          <a:solidFill>
                            <a:srgbClr val="002060"/>
                          </a:solidFill>
                          <a:effectLst/>
                          <a:cs typeface="B Nazanin" panose="00000400000000000000" pitchFamily="2" charset="-78"/>
                        </a:rPr>
                        <a:t>افراد مدعو</a:t>
                      </a:r>
                      <a:endParaRPr lang="en-US" sz="1600" dirty="0">
                        <a:solidFill>
                          <a:srgbClr val="002060"/>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116359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15068" y="1577080"/>
            <a:ext cx="3943551" cy="3416320"/>
          </a:xfrm>
          <a:prstGeom prst="rect">
            <a:avLst/>
          </a:prstGeom>
        </p:spPr>
        <p:txBody>
          <a:bodyPr wrap="square">
            <a:spAutoFit/>
          </a:bodyPr>
          <a:lstStyle/>
          <a:p>
            <a:pPr algn="ctr"/>
            <a:r>
              <a:rPr lang="en-US" sz="4000" dirty="0">
                <a:solidFill>
                  <a:srgbClr val="002060"/>
                </a:solidFill>
                <a:cs typeface="B Titr" panose="00000700000000000000" pitchFamily="2" charset="-78"/>
              </a:rPr>
              <a:t>Organization wide Deployment Initiatives</a:t>
            </a:r>
            <a:br>
              <a:rPr lang="en-US" sz="4000" dirty="0">
                <a:solidFill>
                  <a:srgbClr val="002060"/>
                </a:solidFill>
                <a:cs typeface="B Titr" panose="00000700000000000000" pitchFamily="2" charset="-78"/>
              </a:rPr>
            </a:br>
            <a:r>
              <a:rPr lang="fa-IR" sz="4800" dirty="0">
                <a:solidFill>
                  <a:srgbClr val="FF0000"/>
                </a:solidFill>
                <a:cs typeface="B Titr" panose="00000700000000000000" pitchFamily="2" charset="-78"/>
              </a:rPr>
              <a:t>اقدامات اجرایی در سطح سازمان</a:t>
            </a:r>
            <a:endParaRPr lang="fa-IR" sz="4800" dirty="0">
              <a:solidFill>
                <a:srgbClr val="FF0000"/>
              </a:solidFill>
            </a:endParaRPr>
          </a:p>
        </p:txBody>
      </p:sp>
      <p:pic>
        <p:nvPicPr>
          <p:cNvPr id="3" name="Picture 2"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6175" y="557832"/>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214313"/>
            <a:ext cx="7815263" cy="6415088"/>
          </a:xfrm>
          <a:prstGeom prst="rect">
            <a:avLst/>
          </a:prstGeom>
          <a:noFill/>
          <a:ln w="9525">
            <a:noFill/>
            <a:miter lim="800000"/>
            <a:headEnd/>
            <a:tailEnd/>
          </a:ln>
        </p:spPr>
      </p:pic>
    </p:spTree>
    <p:extLst>
      <p:ext uri="{BB962C8B-B14F-4D97-AF65-F5344CB8AC3E}">
        <p14:creationId xmlns:p14="http://schemas.microsoft.com/office/powerpoint/2010/main" val="16659924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405191748"/>
              </p:ext>
            </p:extLst>
          </p:nvPr>
        </p:nvGraphicFramePr>
        <p:xfrm>
          <a:off x="100014" y="128588"/>
          <a:ext cx="7286624" cy="6486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6215059" y="912433"/>
            <a:ext cx="4972050" cy="2062103"/>
          </a:xfrm>
          <a:prstGeom prst="rect">
            <a:avLst/>
          </a:prstGeom>
          <a:noFill/>
        </p:spPr>
        <p:txBody>
          <a:bodyPr wrap="square" rtlCol="1">
            <a:spAutoFit/>
          </a:bodyPr>
          <a:lstStyle/>
          <a:p>
            <a:pPr algn="ctr"/>
            <a:r>
              <a:rPr lang="fa-IR" sz="3200" dirty="0" smtClean="0">
                <a:solidFill>
                  <a:srgbClr val="C00000"/>
                </a:solidFill>
                <a:cs typeface="B Titr" panose="00000700000000000000" pitchFamily="2" charset="-78"/>
              </a:rPr>
              <a:t>نمونه ای از برنامه های مبتکرانه برای ایجاد </a:t>
            </a:r>
            <a:r>
              <a:rPr lang="fa-IR" sz="3200" dirty="0" smtClean="0">
                <a:solidFill>
                  <a:srgbClr val="7030A0"/>
                </a:solidFill>
                <a:cs typeface="B Titr" panose="00000700000000000000" pitchFamily="2" charset="-78"/>
              </a:rPr>
              <a:t>فضای سازمانی مناسب </a:t>
            </a:r>
            <a:r>
              <a:rPr lang="fa-IR" sz="3200" dirty="0" smtClean="0">
                <a:solidFill>
                  <a:srgbClr val="C00000"/>
                </a:solidFill>
                <a:cs typeface="B Titr" panose="00000700000000000000" pitchFamily="2" charset="-78"/>
              </a:rPr>
              <a:t>مدیریت عملکرد و مربی گری</a:t>
            </a:r>
          </a:p>
          <a:p>
            <a:pPr algn="ctr"/>
            <a:r>
              <a:rPr lang="fa-IR" sz="3200" dirty="0" smtClean="0">
                <a:solidFill>
                  <a:srgbClr val="C00000"/>
                </a:solidFill>
                <a:cs typeface="B Titr" panose="00000700000000000000" pitchFamily="2" charset="-78"/>
              </a:rPr>
              <a:t> در شرکت</a:t>
            </a:r>
            <a:endParaRPr lang="fa-IR" sz="3200" dirty="0">
              <a:solidFill>
                <a:srgbClr val="C00000"/>
              </a:solidFill>
              <a:cs typeface="B Titr" panose="00000700000000000000" pitchFamily="2" charset="-78"/>
            </a:endParaRPr>
          </a:p>
        </p:txBody>
      </p:sp>
      <p:pic>
        <p:nvPicPr>
          <p:cNvPr id="4" name="Picture 3" descr="\\72B133\share folder\امور ورزش اهن سازی باغ فردوس 10 فاطمی\_C7A0400.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15058" y="3057523"/>
            <a:ext cx="4972050" cy="340043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descr="AR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51788" y="21493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49021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1600201" y="928688"/>
            <a:ext cx="9015412" cy="747712"/>
          </a:xfrm>
        </p:spPr>
        <p:txBody>
          <a:bodyPr/>
          <a:lstStyle/>
          <a:p>
            <a:pPr algn="ctr" rtl="1"/>
            <a:r>
              <a:rPr lang="fa-IR" sz="3600" b="1" dirty="0" smtClean="0">
                <a:solidFill>
                  <a:srgbClr val="000099"/>
                </a:solidFill>
                <a:cs typeface="B Titr" panose="00000700000000000000" pitchFamily="2" charset="-78"/>
              </a:rPr>
              <a:t>1- آموزش مدیران، سرپرستان و </a:t>
            </a:r>
            <a:r>
              <a:rPr lang="fa-IR" sz="3600" b="1" dirty="0">
                <a:solidFill>
                  <a:srgbClr val="000099"/>
                </a:solidFill>
                <a:cs typeface="B Titr" panose="00000700000000000000" pitchFamily="2" charset="-78"/>
              </a:rPr>
              <a:t>کارکنان شرکت</a:t>
            </a:r>
          </a:p>
        </p:txBody>
      </p:sp>
      <p:sp>
        <p:nvSpPr>
          <p:cNvPr id="3" name="Content Placeholder 2"/>
          <p:cNvSpPr>
            <a:spLocks noGrp="1"/>
          </p:cNvSpPr>
          <p:nvPr>
            <p:ph idx="1"/>
          </p:nvPr>
        </p:nvSpPr>
        <p:spPr>
          <a:xfrm>
            <a:off x="5686424" y="1893889"/>
            <a:ext cx="5163607" cy="4106861"/>
          </a:xfrm>
        </p:spPr>
        <p:txBody>
          <a:bodyPr/>
          <a:lstStyle/>
          <a:p>
            <a:pPr algn="justLow" rtl="1">
              <a:buClrTx/>
              <a:buFont typeface="Wingdings" panose="05000000000000000000" pitchFamily="2" charset="2"/>
              <a:buChar char="q"/>
              <a:defRPr/>
            </a:pPr>
            <a:r>
              <a:rPr lang="fa-IR" sz="2000" dirty="0">
                <a:cs typeface="B Nazanin" panose="00000400000000000000" pitchFamily="2" charset="-78"/>
              </a:rPr>
              <a:t>آموزش اهمیت و ضرورت و مفاهیم کلیدی مدیریت عملکرد کارکنان به مسئولین</a:t>
            </a:r>
          </a:p>
          <a:p>
            <a:pPr algn="justLow" rtl="1">
              <a:buClrTx/>
              <a:buFont typeface="Wingdings" panose="05000000000000000000" pitchFamily="2" charset="2"/>
              <a:buChar char="q"/>
              <a:defRPr/>
            </a:pPr>
            <a:r>
              <a:rPr lang="fa-IR" sz="2000" dirty="0">
                <a:cs typeface="B Nazanin" panose="00000400000000000000" pitchFamily="2" charset="-78"/>
              </a:rPr>
              <a:t>آموزش مهارت تبدیل اهداف و برنامه های سازمان به اهداف و برنامه های فردی و عملکردی کارکنان</a:t>
            </a:r>
          </a:p>
          <a:p>
            <a:pPr algn="justLow" rtl="1">
              <a:buClrTx/>
              <a:buFont typeface="Wingdings" panose="05000000000000000000" pitchFamily="2" charset="2"/>
              <a:buChar char="q"/>
              <a:defRPr/>
            </a:pPr>
            <a:r>
              <a:rPr lang="fa-IR" sz="2000" dirty="0">
                <a:cs typeface="B Nazanin" panose="00000400000000000000" pitchFamily="2" charset="-78"/>
              </a:rPr>
              <a:t>برگزاری کارگاه های آموزشی که در آن مدیران و مسئولين (ارزیابان) در خصوص نحوه نوشتن اهداف عملکردي ، چگونگی مربی گری ، ثبت وقایع </a:t>
            </a:r>
            <a:r>
              <a:rPr lang="fa-IR" sz="2000" dirty="0" smtClean="0">
                <a:cs typeface="B Nazanin" panose="00000400000000000000" pitchFamily="2" charset="-78"/>
              </a:rPr>
              <a:t>حساس، </a:t>
            </a:r>
            <a:r>
              <a:rPr lang="fa-IR" sz="2000" dirty="0">
                <a:cs typeface="B Nazanin" panose="00000400000000000000" pitchFamily="2" charset="-78"/>
              </a:rPr>
              <a:t>آشنایی با خطاهای ارزیابی و شیوه های احتراز از آن ، نحوه ارائه بازخورد مثبت و سازنده  و غیره به تمرین و آموزش بپردازند.</a:t>
            </a:r>
          </a:p>
          <a:p>
            <a:pPr algn="justLow" rtl="1">
              <a:buClrTx/>
              <a:buFont typeface="Wingdings" panose="05000000000000000000" pitchFamily="2" charset="2"/>
              <a:buChar char="q"/>
              <a:defRPr/>
            </a:pPr>
            <a:r>
              <a:rPr lang="fa-IR" sz="2000" dirty="0">
                <a:cs typeface="B Nazanin" panose="00000400000000000000" pitchFamily="2" charset="-78"/>
              </a:rPr>
              <a:t>آموزش کار با  سامانه مدیریت  عملکرد کارکنان </a:t>
            </a:r>
          </a:p>
          <a:p>
            <a:pPr algn="justLow" rtl="1">
              <a:buClrTx/>
              <a:buFont typeface="Wingdings" panose="05000000000000000000" pitchFamily="2" charset="2"/>
              <a:buChar char="q"/>
              <a:defRPr/>
            </a:pPr>
            <a:r>
              <a:rPr lang="fa-IR" sz="2000" dirty="0" smtClean="0">
                <a:cs typeface="B Nazanin" panose="00000400000000000000" pitchFamily="2" charset="-78"/>
              </a:rPr>
              <a:t>آشنایی </a:t>
            </a:r>
            <a:r>
              <a:rPr lang="fa-IR" sz="2000" dirty="0">
                <a:cs typeface="B Nazanin" panose="00000400000000000000" pitchFamily="2" charset="-78"/>
              </a:rPr>
              <a:t>با نحوه طراحی و تدوین برنامه های توسعه فردی و برنامه بهبود عملکرد </a:t>
            </a:r>
            <a:r>
              <a:rPr lang="fa-IR" sz="2000" dirty="0" smtClean="0">
                <a:cs typeface="B Nazanin" panose="00000400000000000000" pitchFamily="2" charset="-78"/>
              </a:rPr>
              <a:t>کارکنان</a:t>
            </a:r>
            <a:endParaRPr lang="fa-IR" sz="3600" dirty="0">
              <a:latin typeface="+mj-lt"/>
              <a:ea typeface="+mj-ea"/>
              <a:cs typeface="B Titr" pitchFamily="2" charset="-78"/>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5153D6CF-5307-4A5C-BDF6-1D94C4D7FA08}" type="slidenum">
              <a:rPr lang="ar-SA">
                <a:solidFill>
                  <a:srgbClr val="000000"/>
                </a:solidFill>
                <a:cs typeface="Arial" panose="020B0604020202020204" pitchFamily="34" charset="0"/>
              </a:rPr>
              <a:pPr eaLnBrk="1" hangingPunct="1"/>
              <a:t>36</a:t>
            </a:fld>
            <a:endParaRPr lang="en-US">
              <a:solidFill>
                <a:srgbClr val="000000"/>
              </a:solidFill>
              <a:cs typeface="Arial" panose="020B0604020202020204" pitchFamily="34" charset="0"/>
            </a:endParaRPr>
          </a:p>
        </p:txBody>
      </p:sp>
      <p:pic>
        <p:nvPicPr>
          <p:cNvPr id="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403" y="2118916"/>
            <a:ext cx="4274734" cy="365680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7358" y="18028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39915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0812" y="2543178"/>
            <a:ext cx="4914897" cy="3830265"/>
          </a:xfrm>
          <a:prstGeom prst="rect">
            <a:avLst/>
          </a:prstGeom>
          <a:ln>
            <a:noFill/>
          </a:ln>
          <a:effectLst>
            <a:softEdge rad="112500"/>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2543178"/>
            <a:ext cx="5100637" cy="3830265"/>
          </a:xfrm>
          <a:prstGeom prst="rect">
            <a:avLst/>
          </a:prstGeom>
          <a:ln>
            <a:noFill/>
          </a:ln>
          <a:effectLst>
            <a:softEdge rad="112500"/>
          </a:effectLst>
        </p:spPr>
      </p:pic>
      <p:sp>
        <p:nvSpPr>
          <p:cNvPr id="7" name="TextBox 6"/>
          <p:cNvSpPr txBox="1"/>
          <p:nvPr/>
        </p:nvSpPr>
        <p:spPr>
          <a:xfrm>
            <a:off x="1876927" y="1447667"/>
            <a:ext cx="8974804" cy="707886"/>
          </a:xfrm>
          <a:prstGeom prst="rect">
            <a:avLst/>
          </a:prstGeom>
          <a:noFill/>
        </p:spPr>
        <p:txBody>
          <a:bodyPr wrap="square" rtlCol="0">
            <a:spAutoFit/>
          </a:bodyPr>
          <a:lstStyle/>
          <a:p>
            <a:pPr algn="ctr" rtl="1"/>
            <a:r>
              <a:rPr lang="fa-IR" sz="4000" b="1" dirty="0" smtClean="0">
                <a:solidFill>
                  <a:srgbClr val="000099"/>
                </a:solidFill>
                <a:latin typeface="+mj-lt"/>
                <a:ea typeface="+mj-ea"/>
                <a:cs typeface="B Titr" panose="00000700000000000000" pitchFamily="2" charset="-78"/>
              </a:rPr>
              <a:t>1-1- دوره آموزشی برای مدیران ارشد شرکت</a:t>
            </a:r>
            <a:endParaRPr lang="en-US" sz="4000" b="1" dirty="0">
              <a:solidFill>
                <a:srgbClr val="000099"/>
              </a:solidFill>
              <a:latin typeface="+mj-lt"/>
              <a:ea typeface="+mj-ea"/>
              <a:cs typeface="B Titr" panose="00000700000000000000" pitchFamily="2" charset="-78"/>
            </a:endParaRPr>
          </a:p>
        </p:txBody>
      </p:sp>
      <p:pic>
        <p:nvPicPr>
          <p:cNvPr id="9" name="Picture 8"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31359" y="17420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93473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388" y="2582452"/>
            <a:ext cx="5586412" cy="3990050"/>
          </a:xfrm>
          <a:prstGeom prst="rect">
            <a:avLst/>
          </a:prstGeom>
          <a:ln>
            <a:noFill/>
          </a:ln>
          <a:effectLst>
            <a:softEdge rad="112500"/>
          </a:effectLst>
        </p:spPr>
      </p:pic>
      <p:sp>
        <p:nvSpPr>
          <p:cNvPr id="3" name="TextBox 2"/>
          <p:cNvSpPr txBox="1"/>
          <p:nvPr/>
        </p:nvSpPr>
        <p:spPr>
          <a:xfrm>
            <a:off x="1271588" y="1259013"/>
            <a:ext cx="9458325" cy="1323439"/>
          </a:xfrm>
          <a:prstGeom prst="rect">
            <a:avLst/>
          </a:prstGeom>
          <a:noFill/>
        </p:spPr>
        <p:txBody>
          <a:bodyPr wrap="square" rtlCol="0">
            <a:spAutoFit/>
          </a:bodyPr>
          <a:lstStyle/>
          <a:p>
            <a:pPr algn="ctr" rtl="1"/>
            <a:r>
              <a:rPr lang="fa-IR" sz="4000" b="1" dirty="0" smtClean="0">
                <a:solidFill>
                  <a:srgbClr val="000099"/>
                </a:solidFill>
                <a:latin typeface="+mj-lt"/>
                <a:ea typeface="+mj-ea"/>
                <a:cs typeface="B Titr" panose="00000700000000000000" pitchFamily="2" charset="-78"/>
              </a:rPr>
              <a:t>1-2- جلسات تعاملی </a:t>
            </a:r>
            <a:r>
              <a:rPr lang="fa-IR" sz="4000" b="1" dirty="0">
                <a:solidFill>
                  <a:srgbClr val="000099"/>
                </a:solidFill>
                <a:latin typeface="+mj-lt"/>
                <a:ea typeface="+mj-ea"/>
                <a:cs typeface="B Titr" panose="00000700000000000000" pitchFamily="2" charset="-78"/>
              </a:rPr>
              <a:t>آموزشی </a:t>
            </a:r>
            <a:r>
              <a:rPr lang="en-US" sz="4000" b="1" dirty="0">
                <a:solidFill>
                  <a:srgbClr val="000099"/>
                </a:solidFill>
                <a:latin typeface="+mj-lt"/>
                <a:ea typeface="+mj-ea"/>
                <a:cs typeface="B Titr" panose="00000700000000000000" pitchFamily="2" charset="-78"/>
              </a:rPr>
              <a:t>HR</a:t>
            </a:r>
            <a:r>
              <a:rPr lang="fa-IR" sz="4000" b="1" dirty="0">
                <a:solidFill>
                  <a:srgbClr val="000099"/>
                </a:solidFill>
                <a:latin typeface="+mj-lt"/>
                <a:ea typeface="+mj-ea"/>
                <a:cs typeface="B Titr" panose="00000700000000000000" pitchFamily="2" charset="-78"/>
              </a:rPr>
              <a:t> با مدیریت واحدها با موضوع مدیریت عملکرد</a:t>
            </a:r>
            <a:endParaRPr lang="en-US" sz="4000" b="1" dirty="0">
              <a:solidFill>
                <a:srgbClr val="000099"/>
              </a:solidFill>
              <a:latin typeface="+mj-lt"/>
              <a:ea typeface="+mj-ea"/>
              <a:cs typeface="B Titr" panose="00000700000000000000" pitchFamily="2" charset="-7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7013" y="2582452"/>
            <a:ext cx="4643438" cy="3990050"/>
          </a:xfrm>
          <a:prstGeom prst="rect">
            <a:avLst/>
          </a:prstGeom>
          <a:ln>
            <a:noFill/>
          </a:ln>
          <a:effectLst>
            <a:softEdge rad="112500"/>
          </a:effectLst>
        </p:spPr>
      </p:pic>
      <p:pic>
        <p:nvPicPr>
          <p:cNvPr id="6" name="Picture 5"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7738" y="291405"/>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4008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1128709" y="1047672"/>
            <a:ext cx="10358439" cy="1200329"/>
          </a:xfrm>
          <a:prstGeom prst="rect">
            <a:avLst/>
          </a:prstGeom>
        </p:spPr>
        <p:txBody>
          <a:bodyPr wrap="square">
            <a:spAutoFit/>
          </a:bodyPr>
          <a:lstStyle/>
          <a:p>
            <a:pPr algn="ctr"/>
            <a:r>
              <a:rPr lang="fa-IR" sz="3600" b="1" dirty="0" smtClean="0">
                <a:solidFill>
                  <a:srgbClr val="000099"/>
                </a:solidFill>
                <a:cs typeface="B Titr" panose="00000700000000000000" pitchFamily="2" charset="-78"/>
              </a:rPr>
              <a:t>1-3- جلسات آموزشی تعاملی </a:t>
            </a:r>
            <a:r>
              <a:rPr lang="fa-IR" sz="3600" b="1" dirty="0" smtClean="0">
                <a:solidFill>
                  <a:srgbClr val="C00000"/>
                </a:solidFill>
                <a:cs typeface="B Titr" panose="00000700000000000000" pitchFamily="2" charset="-78"/>
              </a:rPr>
              <a:t>درون واحدی </a:t>
            </a:r>
            <a:r>
              <a:rPr lang="fa-IR" sz="3600" b="1" dirty="0" smtClean="0">
                <a:solidFill>
                  <a:srgbClr val="000099"/>
                </a:solidFill>
                <a:cs typeface="B Titr" panose="00000700000000000000" pitchFamily="2" charset="-78"/>
              </a:rPr>
              <a:t>با کارکنان</a:t>
            </a:r>
            <a:endParaRPr lang="fa-IR" sz="3600" b="1" dirty="0">
              <a:solidFill>
                <a:srgbClr val="000099"/>
              </a:solidFill>
              <a:cs typeface="B Titr" panose="00000700000000000000" pitchFamily="2" charset="-78"/>
            </a:endParaRPr>
          </a:p>
          <a:p>
            <a:pPr algn="ctr"/>
            <a:r>
              <a:rPr lang="fa-IR" sz="3600" b="1" dirty="0" smtClean="0">
                <a:solidFill>
                  <a:srgbClr val="000099"/>
                </a:solidFill>
                <a:cs typeface="B Titr" panose="00000700000000000000" pitchFamily="2" charset="-78"/>
              </a:rPr>
              <a:t>با حضور مدیر در کلاس درس مدیریت عملکرد</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505" y="2325489"/>
            <a:ext cx="9793706" cy="4202974"/>
          </a:xfrm>
          <a:prstGeom prst="rect">
            <a:avLst/>
          </a:prstGeom>
          <a:ln>
            <a:noFill/>
          </a:ln>
          <a:effectLst>
            <a:outerShdw blurRad="190500" algn="tl" rotWithShape="0">
              <a:srgbClr val="000000">
                <a:alpha val="70000"/>
              </a:srgbClr>
            </a:outerShdw>
          </a:effectLst>
        </p:spPr>
      </p:pic>
      <p:pic>
        <p:nvPicPr>
          <p:cNvPr id="5" name="Picture 4"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8194" y="131340"/>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20381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2275858" y="990691"/>
            <a:ext cx="8754369" cy="5314767"/>
            <a:chOff x="383010" y="907928"/>
            <a:chExt cx="8754369" cy="5314767"/>
          </a:xfrm>
        </p:grpSpPr>
        <p:sp>
          <p:nvSpPr>
            <p:cNvPr id="5" name="Right Arrow 4"/>
            <p:cNvSpPr/>
            <p:nvPr/>
          </p:nvSpPr>
          <p:spPr bwMode="auto">
            <a:xfrm>
              <a:off x="450579" y="5217213"/>
              <a:ext cx="8686800" cy="770208"/>
            </a:xfrm>
            <a:prstGeom prst="rightArrow">
              <a:avLst>
                <a:gd name="adj1" fmla="val 63953"/>
                <a:gd name="adj2" fmla="val 66279"/>
              </a:avLst>
            </a:prstGeom>
            <a:solidFill>
              <a:schemeClr val="accent1"/>
            </a:solidFill>
            <a:ln w="9525" cap="flat" cmpd="sng" algn="ctr">
              <a:solidFill>
                <a:schemeClr val="tx1"/>
              </a:solidFill>
              <a:prstDash val="solid"/>
              <a:round/>
              <a:headEnd type="none" w="med" len="med"/>
              <a:tailEnd type="none" w="med" len="med"/>
            </a:ln>
            <a:effectLst/>
            <a:scene3d>
              <a:camera prst="perspectiveRelaxed"/>
              <a:lightRig rig="threePt" dir="t"/>
            </a:scene3d>
            <a:sp3d>
              <a:bevelT w="101600" prst="riblet"/>
            </a:sp3d>
          </p:spPr>
          <p:txBody>
            <a:bodyPr lIns="91386" tIns="45692" rIns="91386" bIns="45692"/>
            <a:lstStyle/>
            <a:p>
              <a:pPr algn="ctr" defTabSz="910773">
                <a:defRPr/>
              </a:pPr>
              <a:endParaRPr lang="en-US">
                <a:solidFill>
                  <a:srgbClr val="FF9900"/>
                </a:solidFill>
                <a:effectLst>
                  <a:outerShdw blurRad="38100" dist="38100" dir="2700000" algn="tl">
                    <a:srgbClr val="000000">
                      <a:alpha val="43137"/>
                    </a:srgbClr>
                  </a:outerShdw>
                </a:effectLst>
                <a:cs typeface="B Homa" pitchFamily="2" charset="-78"/>
              </a:endParaRPr>
            </a:p>
          </p:txBody>
        </p:sp>
        <p:sp>
          <p:nvSpPr>
            <p:cNvPr id="26627" name="TextBox 11"/>
            <p:cNvSpPr txBox="1">
              <a:spLocks noChangeArrowheads="1"/>
            </p:cNvSpPr>
            <p:nvPr/>
          </p:nvSpPr>
          <p:spPr bwMode="auto">
            <a:xfrm>
              <a:off x="3565247" y="5910488"/>
              <a:ext cx="540424" cy="307720"/>
            </a:xfrm>
            <a:prstGeom prst="rect">
              <a:avLst/>
            </a:prstGeom>
            <a:noFill/>
            <a:ln w="9525">
              <a:noFill/>
              <a:miter lim="800000"/>
              <a:headEnd/>
              <a:tailEnd/>
            </a:ln>
          </p:spPr>
          <p:txBody>
            <a:bodyPr wrap="square" lIns="91386" tIns="45692" rIns="91386" bIns="45692">
              <a:spAutoFit/>
            </a:bodyPr>
            <a:lstStyle/>
            <a:p>
              <a:pPr algn="ctr"/>
              <a:r>
                <a:rPr lang="fa-IR" sz="1400" dirty="0">
                  <a:solidFill>
                    <a:srgbClr val="000000"/>
                  </a:solidFill>
                  <a:cs typeface="B Titr" pitchFamily="2" charset="-78"/>
                </a:rPr>
                <a:t>1391</a:t>
              </a:r>
              <a:endParaRPr lang="en-US" sz="1400" dirty="0">
                <a:solidFill>
                  <a:srgbClr val="000000"/>
                </a:solidFill>
                <a:cs typeface="B Titr" pitchFamily="2" charset="-78"/>
              </a:endParaRPr>
            </a:p>
          </p:txBody>
        </p:sp>
        <p:grpSp>
          <p:nvGrpSpPr>
            <p:cNvPr id="2" name="Group 36"/>
            <p:cNvGrpSpPr>
              <a:grpSpLocks/>
            </p:cNvGrpSpPr>
            <p:nvPr/>
          </p:nvGrpSpPr>
          <p:grpSpPr bwMode="auto">
            <a:xfrm>
              <a:off x="4304086" y="2040760"/>
              <a:ext cx="803426" cy="3618495"/>
              <a:chOff x="7430510" y="-785514"/>
              <a:chExt cx="659266" cy="6631250"/>
            </a:xfrm>
          </p:grpSpPr>
          <p:sp>
            <p:nvSpPr>
              <p:cNvPr id="17" name="Content Placeholder 12"/>
              <p:cNvSpPr txBox="1">
                <a:spLocks/>
              </p:cNvSpPr>
              <p:nvPr/>
            </p:nvSpPr>
            <p:spPr bwMode="auto">
              <a:xfrm>
                <a:off x="7458133" y="-90343"/>
                <a:ext cx="614339" cy="5936079"/>
              </a:xfrm>
              <a:prstGeom prst="can">
                <a:avLst>
                  <a:gd name="adj" fmla="val 32471"/>
                </a:avLst>
              </a:prstGeom>
              <a:solidFill>
                <a:srgbClr val="FFFF66"/>
              </a:solidFill>
              <a:ln w="9525" cap="flat" cmpd="sng" algn="ctr">
                <a:solidFill>
                  <a:schemeClr val="tx1"/>
                </a:solidFill>
                <a:prstDash val="solid"/>
                <a:round/>
                <a:headEnd type="none" w="med" len="med"/>
                <a:tailEnd type="none" w="med" len="med"/>
              </a:ln>
              <a:effectLst>
                <a:outerShdw blurRad="76200" dir="18900000" sy="23000" kx="-1200000" algn="bl" rotWithShape="0">
                  <a:prstClr val="black">
                    <a:alpha val="20000"/>
                  </a:prstClr>
                </a:outerShdw>
              </a:effectLst>
            </p:spPr>
            <p:txBody>
              <a:bodyPr vert="vert270" rtlCol="1">
                <a:noAutofit/>
              </a:bodyPr>
              <a:lstStyle/>
              <a:p>
                <a:pPr marL="342694" indent="-342694" algn="ctr" defTabSz="910773">
                  <a:spcBef>
                    <a:spcPct val="20000"/>
                  </a:spcBef>
                  <a:defRPr/>
                </a:pPr>
                <a:r>
                  <a:rPr lang="fa-IR" sz="1200" dirty="0">
                    <a:solidFill>
                      <a:srgbClr val="0000FF">
                        <a:lumMod val="75000"/>
                      </a:srgbClr>
                    </a:solidFill>
                    <a:cs typeface="B Titr" pitchFamily="2" charset="-78"/>
                  </a:rPr>
                  <a:t>تحقق افزايش ظرفيت 7.2 ميليون تن فولاد مبارکه </a:t>
                </a:r>
              </a:p>
              <a:p>
                <a:pPr marL="342694" indent="-342694" algn="ctr" defTabSz="910773">
                  <a:spcBef>
                    <a:spcPct val="20000"/>
                  </a:spcBef>
                  <a:defRPr/>
                </a:pPr>
                <a:r>
                  <a:rPr lang="fa-IR" sz="1200" dirty="0">
                    <a:solidFill>
                      <a:srgbClr val="0000FF">
                        <a:lumMod val="75000"/>
                      </a:srgbClr>
                    </a:solidFill>
                    <a:cs typeface="B Titr" pitchFamily="2" charset="-78"/>
                  </a:rPr>
                  <a:t>1.6 ميليون تن  ناحيه سبا</a:t>
                </a:r>
                <a:endParaRPr lang="en-US" sz="1200" dirty="0">
                  <a:solidFill>
                    <a:srgbClr val="0000FF">
                      <a:lumMod val="75000"/>
                    </a:srgbClr>
                  </a:solidFill>
                  <a:cs typeface="B Titr" pitchFamily="2" charset="-78"/>
                </a:endParaRPr>
              </a:p>
            </p:txBody>
          </p:sp>
          <p:sp>
            <p:nvSpPr>
              <p:cNvPr id="26665" name="TextBox 19"/>
              <p:cNvSpPr txBox="1">
                <a:spLocks noChangeArrowheads="1"/>
              </p:cNvSpPr>
              <p:nvPr/>
            </p:nvSpPr>
            <p:spPr bwMode="auto">
              <a:xfrm>
                <a:off x="7430510" y="-785514"/>
                <a:ext cx="659266" cy="846047"/>
              </a:xfrm>
              <a:prstGeom prst="rect">
                <a:avLst/>
              </a:prstGeom>
              <a:noFill/>
              <a:ln w="9525">
                <a:noFill/>
                <a:miter lim="800000"/>
                <a:headEnd/>
                <a:tailEnd/>
              </a:ln>
            </p:spPr>
            <p:txBody>
              <a:bodyPr wrap="none">
                <a:spAutoFit/>
              </a:bodyPr>
              <a:lstStyle/>
              <a:p>
                <a:r>
                  <a:rPr lang="fa-IR" sz="2400" b="1" dirty="0">
                    <a:solidFill>
                      <a:srgbClr val="0000FF"/>
                    </a:solidFill>
                    <a:cs typeface="B Titr" pitchFamily="2" charset="-78"/>
                  </a:rPr>
                  <a:t>10/3</a:t>
                </a:r>
              </a:p>
            </p:txBody>
          </p:sp>
        </p:grpSp>
        <p:sp>
          <p:nvSpPr>
            <p:cNvPr id="26629" name="TextBox 17"/>
            <p:cNvSpPr txBox="1">
              <a:spLocks noChangeArrowheads="1"/>
            </p:cNvSpPr>
            <p:nvPr/>
          </p:nvSpPr>
          <p:spPr bwMode="auto">
            <a:xfrm>
              <a:off x="2779429" y="5910488"/>
              <a:ext cx="545233" cy="307720"/>
            </a:xfrm>
            <a:prstGeom prst="rect">
              <a:avLst/>
            </a:prstGeom>
            <a:noFill/>
            <a:ln w="9525">
              <a:noFill/>
              <a:miter lim="800000"/>
              <a:headEnd/>
              <a:tailEnd/>
            </a:ln>
          </p:spPr>
          <p:txBody>
            <a:bodyPr wrap="square" lIns="91386" tIns="45692" rIns="91386" bIns="45692">
              <a:spAutoFit/>
            </a:bodyPr>
            <a:lstStyle/>
            <a:p>
              <a:pPr algn="ctr"/>
              <a:r>
                <a:rPr lang="fa-IR" sz="1400" b="1" dirty="0">
                  <a:solidFill>
                    <a:srgbClr val="000000"/>
                  </a:solidFill>
                  <a:cs typeface="B Titr" pitchFamily="2" charset="-78"/>
                </a:rPr>
                <a:t>1390</a:t>
              </a:r>
              <a:endParaRPr lang="en-US" sz="1400" b="1" dirty="0">
                <a:solidFill>
                  <a:srgbClr val="000000"/>
                </a:solidFill>
                <a:cs typeface="B Titr" pitchFamily="2" charset="-78"/>
              </a:endParaRPr>
            </a:p>
          </p:txBody>
        </p:sp>
        <p:grpSp>
          <p:nvGrpSpPr>
            <p:cNvPr id="3" name="Group 35"/>
            <p:cNvGrpSpPr>
              <a:grpSpLocks/>
            </p:cNvGrpSpPr>
            <p:nvPr/>
          </p:nvGrpSpPr>
          <p:grpSpPr bwMode="auto">
            <a:xfrm>
              <a:off x="3056989" y="2694303"/>
              <a:ext cx="1214451" cy="2960478"/>
              <a:chOff x="5707000" y="1019635"/>
              <a:chExt cx="1000132" cy="4792188"/>
            </a:xfrm>
          </p:grpSpPr>
          <p:sp>
            <p:nvSpPr>
              <p:cNvPr id="15" name="Content Placeholder 12"/>
              <p:cNvSpPr txBox="1">
                <a:spLocks/>
              </p:cNvSpPr>
              <p:nvPr/>
            </p:nvSpPr>
            <p:spPr bwMode="auto">
              <a:xfrm>
                <a:off x="6080606" y="1714487"/>
                <a:ext cx="614338" cy="4097336"/>
              </a:xfrm>
              <a:prstGeom prst="can">
                <a:avLst>
                  <a:gd name="adj" fmla="val 32471"/>
                </a:avLst>
              </a:prstGeom>
              <a:solidFill>
                <a:srgbClr val="FFFF66"/>
              </a:solidFill>
              <a:ln w="9525" cap="flat" cmpd="sng" algn="ctr">
                <a:solidFill>
                  <a:schemeClr val="tx1"/>
                </a:solidFill>
                <a:prstDash val="solid"/>
                <a:round/>
                <a:headEnd type="none" w="med" len="med"/>
                <a:tailEnd type="none" w="med" len="med"/>
              </a:ln>
              <a:effectLst>
                <a:outerShdw blurRad="76200" dir="18900000" sy="23000" kx="-1200000" algn="bl" rotWithShape="0">
                  <a:prstClr val="black">
                    <a:alpha val="20000"/>
                  </a:prstClr>
                </a:outerShdw>
              </a:effectLst>
            </p:spPr>
            <p:txBody>
              <a:bodyPr vert="vert270" rtlCol="1">
                <a:normAutofit/>
              </a:bodyPr>
              <a:lstStyle/>
              <a:p>
                <a:pPr marL="342694" indent="-342694" algn="ctr" defTabSz="910773">
                  <a:spcBef>
                    <a:spcPct val="20000"/>
                  </a:spcBef>
                  <a:defRPr/>
                </a:pPr>
                <a:r>
                  <a:rPr lang="fa-IR" sz="1300" dirty="0">
                    <a:solidFill>
                      <a:srgbClr val="0000FF">
                        <a:lumMod val="75000"/>
                      </a:srgbClr>
                    </a:solidFill>
                    <a:cs typeface="B Titr" pitchFamily="2" charset="-78"/>
                  </a:rPr>
                  <a:t>تحقق افزايش ظرفيت 5.4 ميليون تن در فولاد مبارکه</a:t>
                </a:r>
                <a:endParaRPr lang="en-US" sz="1300" dirty="0">
                  <a:solidFill>
                    <a:srgbClr val="0000FF">
                      <a:lumMod val="75000"/>
                    </a:srgbClr>
                  </a:solidFill>
                  <a:cs typeface="B Titr" pitchFamily="2" charset="-78"/>
                </a:endParaRPr>
              </a:p>
            </p:txBody>
          </p:sp>
          <p:sp>
            <p:nvSpPr>
              <p:cNvPr id="26663" name="TextBox 20"/>
              <p:cNvSpPr txBox="1">
                <a:spLocks noChangeArrowheads="1"/>
              </p:cNvSpPr>
              <p:nvPr/>
            </p:nvSpPr>
            <p:spPr bwMode="auto">
              <a:xfrm>
                <a:off x="5707000" y="1019635"/>
                <a:ext cx="1000132" cy="747307"/>
              </a:xfrm>
              <a:prstGeom prst="rect">
                <a:avLst/>
              </a:prstGeom>
              <a:noFill/>
              <a:ln w="9525">
                <a:noFill/>
                <a:miter lim="800000"/>
                <a:headEnd/>
                <a:tailEnd/>
              </a:ln>
            </p:spPr>
            <p:txBody>
              <a:bodyPr>
                <a:spAutoFit/>
              </a:bodyPr>
              <a:lstStyle/>
              <a:p>
                <a:r>
                  <a:rPr lang="fa-IR" sz="2400" b="1" dirty="0">
                    <a:solidFill>
                      <a:srgbClr val="0000FF"/>
                    </a:solidFill>
                    <a:cs typeface="B Titr" pitchFamily="2" charset="-78"/>
                  </a:rPr>
                  <a:t>7/6</a:t>
                </a:r>
              </a:p>
            </p:txBody>
          </p:sp>
        </p:grpSp>
        <p:sp>
          <p:nvSpPr>
            <p:cNvPr id="26633" name="TextBox 10"/>
            <p:cNvSpPr txBox="1">
              <a:spLocks noChangeArrowheads="1"/>
            </p:cNvSpPr>
            <p:nvPr/>
          </p:nvSpPr>
          <p:spPr bwMode="auto">
            <a:xfrm>
              <a:off x="1993611" y="5899003"/>
              <a:ext cx="593322" cy="307720"/>
            </a:xfrm>
            <a:prstGeom prst="rect">
              <a:avLst/>
            </a:prstGeom>
            <a:noFill/>
            <a:ln w="9525">
              <a:noFill/>
              <a:miter lim="800000"/>
              <a:headEnd/>
              <a:tailEnd/>
            </a:ln>
          </p:spPr>
          <p:txBody>
            <a:bodyPr wrap="square" lIns="91386" tIns="45692" rIns="91386" bIns="45692">
              <a:spAutoFit/>
            </a:bodyPr>
            <a:lstStyle/>
            <a:p>
              <a:pPr algn="ctr"/>
              <a:r>
                <a:rPr lang="fa-IR" sz="1400" dirty="0">
                  <a:solidFill>
                    <a:srgbClr val="000000"/>
                  </a:solidFill>
                  <a:cs typeface="B Titr" pitchFamily="2" charset="-78"/>
                </a:rPr>
                <a:t>1385</a:t>
              </a:r>
              <a:endParaRPr lang="en-US" sz="1400" dirty="0">
                <a:solidFill>
                  <a:srgbClr val="000000"/>
                </a:solidFill>
                <a:cs typeface="B Titr" pitchFamily="2" charset="-78"/>
              </a:endParaRPr>
            </a:p>
          </p:txBody>
        </p:sp>
        <p:grpSp>
          <p:nvGrpSpPr>
            <p:cNvPr id="4" name="Group 33"/>
            <p:cNvGrpSpPr>
              <a:grpSpLocks/>
            </p:cNvGrpSpPr>
            <p:nvPr/>
          </p:nvGrpSpPr>
          <p:grpSpPr bwMode="auto">
            <a:xfrm>
              <a:off x="1949138" y="3488960"/>
              <a:ext cx="715113" cy="2163197"/>
              <a:chOff x="3083430" y="1836154"/>
              <a:chExt cx="713589" cy="3975590"/>
            </a:xfrm>
          </p:grpSpPr>
          <p:sp>
            <p:nvSpPr>
              <p:cNvPr id="7" name="Can 6"/>
              <p:cNvSpPr/>
              <p:nvPr/>
            </p:nvSpPr>
            <p:spPr bwMode="auto">
              <a:xfrm>
                <a:off x="3083430" y="2571744"/>
                <a:ext cx="702752" cy="3240000"/>
              </a:xfrm>
              <a:prstGeom prst="can">
                <a:avLst>
                  <a:gd name="adj" fmla="val 32471"/>
                </a:avLst>
              </a:prstGeom>
              <a:solidFill>
                <a:srgbClr val="FFFF66"/>
              </a:solidFill>
              <a:ln w="9525" cap="flat" cmpd="sng" algn="ctr">
                <a:solidFill>
                  <a:schemeClr val="tx1"/>
                </a:solidFill>
                <a:prstDash val="solid"/>
                <a:round/>
                <a:headEnd type="none" w="med" len="med"/>
                <a:tailEnd type="none" w="med" len="med"/>
              </a:ln>
              <a:effectLst>
                <a:outerShdw blurRad="76200" dir="18900000" sy="23000" kx="-1200000" algn="bl" rotWithShape="0">
                  <a:prstClr val="black">
                    <a:alpha val="20000"/>
                  </a:prstClr>
                </a:outerShdw>
              </a:effectLst>
            </p:spPr>
            <p:txBody>
              <a:bodyPr vert="vert270"/>
              <a:lstStyle/>
              <a:p>
                <a:pPr algn="ctr" defTabSz="910773">
                  <a:defRPr/>
                </a:pPr>
                <a:endParaRPr lang="en-US" sz="1500" dirty="0">
                  <a:solidFill>
                    <a:srgbClr val="0000FF">
                      <a:lumMod val="75000"/>
                    </a:srgbClr>
                  </a:solidFill>
                  <a:cs typeface="B Titr" pitchFamily="2" charset="-78"/>
                </a:endParaRPr>
              </a:p>
            </p:txBody>
          </p:sp>
          <p:sp>
            <p:nvSpPr>
              <p:cNvPr id="26657" name="TextBox 8"/>
              <p:cNvSpPr txBox="1">
                <a:spLocks noChangeArrowheads="1"/>
              </p:cNvSpPr>
              <p:nvPr/>
            </p:nvSpPr>
            <p:spPr bwMode="auto">
              <a:xfrm rot="16200000">
                <a:off x="2250598" y="4091009"/>
                <a:ext cx="2382091" cy="491393"/>
              </a:xfrm>
              <a:prstGeom prst="rect">
                <a:avLst/>
              </a:prstGeom>
              <a:solidFill>
                <a:srgbClr val="FFFF6D"/>
              </a:solidFill>
              <a:ln w="9525">
                <a:noFill/>
                <a:miter lim="800000"/>
                <a:headEnd/>
                <a:tailEnd/>
              </a:ln>
            </p:spPr>
            <p:txBody>
              <a:bodyPr wrap="square">
                <a:spAutoFit/>
              </a:bodyPr>
              <a:lstStyle/>
              <a:p>
                <a:pPr algn="ctr"/>
                <a:r>
                  <a:rPr lang="fa-IR" sz="1300" b="1" dirty="0">
                    <a:solidFill>
                      <a:srgbClr val="0000FF">
                        <a:lumMod val="75000"/>
                      </a:srgbClr>
                    </a:solidFill>
                    <a:cs typeface="B Titr" pitchFamily="2" charset="-78"/>
                  </a:rPr>
                  <a:t>الحاق ناحيه سبا</a:t>
                </a:r>
              </a:p>
              <a:p>
                <a:pPr algn="ctr"/>
                <a:r>
                  <a:rPr lang="fa-IR" sz="1300" b="1" dirty="0">
                    <a:solidFill>
                      <a:srgbClr val="0000FF">
                        <a:lumMod val="75000"/>
                      </a:srgbClr>
                    </a:solidFill>
                    <a:cs typeface="B Titr" pitchFamily="2" charset="-78"/>
                  </a:rPr>
                  <a:t> به فولاد مبارکه</a:t>
                </a:r>
                <a:endParaRPr lang="en-US" sz="1300" b="1" dirty="0">
                  <a:solidFill>
                    <a:srgbClr val="0000FF">
                      <a:lumMod val="75000"/>
                    </a:srgbClr>
                  </a:solidFill>
                  <a:cs typeface="B Titr" pitchFamily="2" charset="-78"/>
                </a:endParaRPr>
              </a:p>
            </p:txBody>
          </p:sp>
          <p:sp>
            <p:nvSpPr>
              <p:cNvPr id="26658" name="TextBox 22"/>
              <p:cNvSpPr txBox="1">
                <a:spLocks noChangeArrowheads="1"/>
              </p:cNvSpPr>
              <p:nvPr/>
            </p:nvSpPr>
            <p:spPr bwMode="auto">
              <a:xfrm>
                <a:off x="3120074" y="1836154"/>
                <a:ext cx="676945" cy="848462"/>
              </a:xfrm>
              <a:prstGeom prst="rect">
                <a:avLst/>
              </a:prstGeom>
              <a:noFill/>
              <a:ln w="9525">
                <a:noFill/>
                <a:miter lim="800000"/>
                <a:headEnd/>
                <a:tailEnd/>
              </a:ln>
            </p:spPr>
            <p:txBody>
              <a:bodyPr wrap="none">
                <a:spAutoFit/>
              </a:bodyPr>
              <a:lstStyle/>
              <a:p>
                <a:r>
                  <a:rPr lang="fa-IR" sz="2400" b="1" dirty="0">
                    <a:solidFill>
                      <a:srgbClr val="0000FF"/>
                    </a:solidFill>
                    <a:cs typeface="B Titr" pitchFamily="2" charset="-78"/>
                  </a:rPr>
                  <a:t>4/9</a:t>
                </a:r>
              </a:p>
            </p:txBody>
          </p:sp>
        </p:grpSp>
        <p:sp>
          <p:nvSpPr>
            <p:cNvPr id="26635" name="TextBox 9"/>
            <p:cNvSpPr txBox="1">
              <a:spLocks noChangeArrowheads="1"/>
            </p:cNvSpPr>
            <p:nvPr/>
          </p:nvSpPr>
          <p:spPr bwMode="auto">
            <a:xfrm>
              <a:off x="1207793" y="5905546"/>
              <a:ext cx="604544" cy="307720"/>
            </a:xfrm>
            <a:prstGeom prst="rect">
              <a:avLst/>
            </a:prstGeom>
            <a:noFill/>
            <a:ln w="9525">
              <a:noFill/>
              <a:miter lim="800000"/>
              <a:headEnd/>
              <a:tailEnd/>
            </a:ln>
          </p:spPr>
          <p:txBody>
            <a:bodyPr wrap="square" lIns="91386" tIns="45692" rIns="91386" bIns="45692">
              <a:spAutoFit/>
            </a:bodyPr>
            <a:lstStyle/>
            <a:p>
              <a:pPr algn="ctr"/>
              <a:r>
                <a:rPr lang="fa-IR" sz="1400" dirty="0">
                  <a:solidFill>
                    <a:srgbClr val="000000"/>
                  </a:solidFill>
                  <a:cs typeface="B Titr" pitchFamily="2" charset="-78"/>
                </a:rPr>
                <a:t>1383</a:t>
              </a:r>
              <a:endParaRPr lang="en-US" sz="1400" dirty="0">
                <a:solidFill>
                  <a:srgbClr val="000000"/>
                </a:solidFill>
                <a:cs typeface="B Titr" pitchFamily="2" charset="-78"/>
              </a:endParaRPr>
            </a:p>
          </p:txBody>
        </p:sp>
        <p:grpSp>
          <p:nvGrpSpPr>
            <p:cNvPr id="9" name="Group 32"/>
            <p:cNvGrpSpPr>
              <a:grpSpLocks/>
            </p:cNvGrpSpPr>
            <p:nvPr/>
          </p:nvGrpSpPr>
          <p:grpSpPr bwMode="auto">
            <a:xfrm>
              <a:off x="1215279" y="3644232"/>
              <a:ext cx="694421" cy="2015101"/>
              <a:chOff x="1474608" y="1980396"/>
              <a:chExt cx="694808" cy="3829662"/>
            </a:xfrm>
          </p:grpSpPr>
          <p:sp>
            <p:nvSpPr>
              <p:cNvPr id="6" name="Can 5"/>
              <p:cNvSpPr/>
              <p:nvPr/>
            </p:nvSpPr>
            <p:spPr bwMode="auto">
              <a:xfrm>
                <a:off x="1494430" y="2786058"/>
                <a:ext cx="648678" cy="3024000"/>
              </a:xfrm>
              <a:prstGeom prst="can">
                <a:avLst>
                  <a:gd name="adj" fmla="val 32471"/>
                </a:avLst>
              </a:prstGeom>
              <a:solidFill>
                <a:srgbClr val="FFFF6D"/>
              </a:soli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vert270"/>
              <a:lstStyle/>
              <a:p>
                <a:pPr algn="ctr" defTabSz="910773">
                  <a:defRPr/>
                </a:pPr>
                <a:r>
                  <a:rPr lang="fa-IR" sz="1300" dirty="0">
                    <a:solidFill>
                      <a:srgbClr val="0000FF">
                        <a:lumMod val="75000"/>
                      </a:srgbClr>
                    </a:solidFill>
                    <a:latin typeface="Times New Roman" pitchFamily="18" charset="0"/>
                    <a:cs typeface="B Titr" pitchFamily="2" charset="-78"/>
                  </a:rPr>
                  <a:t>تکميل توسعه</a:t>
                </a:r>
              </a:p>
              <a:p>
                <a:pPr algn="ctr" defTabSz="910773">
                  <a:defRPr/>
                </a:pPr>
                <a:r>
                  <a:rPr lang="fa-IR" sz="1300" dirty="0">
                    <a:solidFill>
                      <a:srgbClr val="0000FF">
                        <a:lumMod val="75000"/>
                      </a:srgbClr>
                    </a:solidFill>
                    <a:latin typeface="Times New Roman" pitchFamily="18" charset="0"/>
                    <a:cs typeface="B Titr" pitchFamily="2" charset="-78"/>
                  </a:rPr>
                  <a:t> زیر سقف</a:t>
                </a:r>
                <a:endParaRPr lang="en-US" sz="1300" dirty="0">
                  <a:solidFill>
                    <a:srgbClr val="0000FF">
                      <a:lumMod val="75000"/>
                    </a:srgbClr>
                  </a:solidFill>
                  <a:latin typeface="Times New Roman" pitchFamily="18" charset="0"/>
                  <a:cs typeface="B Titr" pitchFamily="2" charset="-78"/>
                </a:endParaRPr>
              </a:p>
            </p:txBody>
          </p:sp>
          <p:sp>
            <p:nvSpPr>
              <p:cNvPr id="26655" name="TextBox 23"/>
              <p:cNvSpPr txBox="1">
                <a:spLocks noChangeArrowheads="1"/>
              </p:cNvSpPr>
              <p:nvPr/>
            </p:nvSpPr>
            <p:spPr bwMode="auto">
              <a:xfrm>
                <a:off x="1474608" y="1980396"/>
                <a:ext cx="694808" cy="877386"/>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wrap="none">
                <a:spAutoFit/>
              </a:bodyPr>
              <a:lstStyle/>
              <a:p>
                <a:r>
                  <a:rPr lang="fa-IR" sz="2400" b="1" dirty="0">
                    <a:solidFill>
                      <a:srgbClr val="0000FF"/>
                    </a:solidFill>
                    <a:cs typeface="B Titr" pitchFamily="2" charset="-78"/>
                  </a:rPr>
                  <a:t>4/2</a:t>
                </a:r>
              </a:p>
            </p:txBody>
          </p:sp>
        </p:grpSp>
        <p:sp>
          <p:nvSpPr>
            <p:cNvPr id="26637" name="TextBox 24"/>
            <p:cNvSpPr txBox="1">
              <a:spLocks noChangeArrowheads="1"/>
            </p:cNvSpPr>
            <p:nvPr/>
          </p:nvSpPr>
          <p:spPr bwMode="auto">
            <a:xfrm>
              <a:off x="383010" y="5914975"/>
              <a:ext cx="757238" cy="307720"/>
            </a:xfrm>
            <a:prstGeom prst="rect">
              <a:avLst/>
            </a:prstGeom>
            <a:noFill/>
            <a:ln w="9525">
              <a:noFill/>
              <a:miter lim="800000"/>
              <a:headEnd/>
              <a:tailEnd/>
            </a:ln>
          </p:spPr>
          <p:txBody>
            <a:bodyPr wrap="square" lIns="91386" tIns="45692" rIns="91386" bIns="45692">
              <a:spAutoFit/>
            </a:bodyPr>
            <a:lstStyle/>
            <a:p>
              <a:pPr algn="ctr"/>
              <a:r>
                <a:rPr lang="fa-IR" sz="1400" dirty="0">
                  <a:solidFill>
                    <a:srgbClr val="000000"/>
                  </a:solidFill>
                  <a:cs typeface="B Titr" pitchFamily="2" charset="-78"/>
                </a:rPr>
                <a:t>1372</a:t>
              </a:r>
              <a:endParaRPr lang="en-US" sz="1400" dirty="0">
                <a:solidFill>
                  <a:srgbClr val="000000"/>
                </a:solidFill>
                <a:cs typeface="B Titr" pitchFamily="2" charset="-78"/>
              </a:endParaRPr>
            </a:p>
          </p:txBody>
        </p:sp>
        <p:grpSp>
          <p:nvGrpSpPr>
            <p:cNvPr id="10" name="Group 25"/>
            <p:cNvGrpSpPr>
              <a:grpSpLocks/>
            </p:cNvGrpSpPr>
            <p:nvPr/>
          </p:nvGrpSpPr>
          <p:grpSpPr bwMode="auto">
            <a:xfrm>
              <a:off x="521244" y="4309018"/>
              <a:ext cx="694421" cy="1348727"/>
              <a:chOff x="1466019" y="2624808"/>
              <a:chExt cx="721854" cy="3185250"/>
            </a:xfrm>
          </p:grpSpPr>
          <p:sp>
            <p:nvSpPr>
              <p:cNvPr id="27" name="Can 26"/>
              <p:cNvSpPr/>
              <p:nvPr/>
            </p:nvSpPr>
            <p:spPr bwMode="auto">
              <a:xfrm>
                <a:off x="1494430" y="3707466"/>
                <a:ext cx="648678" cy="2102592"/>
              </a:xfrm>
              <a:prstGeom prst="can">
                <a:avLst>
                  <a:gd name="adj" fmla="val 32471"/>
                </a:avLst>
              </a:prstGeom>
              <a:solidFill>
                <a:srgbClr val="FFFF6D"/>
              </a:soli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vert270"/>
              <a:lstStyle/>
              <a:p>
                <a:pPr algn="ctr" defTabSz="910773">
                  <a:defRPr/>
                </a:pPr>
                <a:r>
                  <a:rPr lang="fa-IR" sz="1600" dirty="0">
                    <a:solidFill>
                      <a:srgbClr val="0000FF">
                        <a:lumMod val="75000"/>
                      </a:srgbClr>
                    </a:solidFill>
                    <a:cs typeface="B Titr" pitchFamily="2" charset="-78"/>
                  </a:rPr>
                  <a:t>شروع</a:t>
                </a:r>
                <a:endParaRPr lang="en-US" sz="1600" dirty="0">
                  <a:solidFill>
                    <a:srgbClr val="0000FF">
                      <a:lumMod val="75000"/>
                    </a:srgbClr>
                  </a:solidFill>
                  <a:cs typeface="B Titr" pitchFamily="2" charset="-78"/>
                </a:endParaRPr>
              </a:p>
            </p:txBody>
          </p:sp>
          <p:sp>
            <p:nvSpPr>
              <p:cNvPr id="26653" name="TextBox 27"/>
              <p:cNvSpPr txBox="1">
                <a:spLocks noChangeArrowheads="1"/>
              </p:cNvSpPr>
              <p:nvPr/>
            </p:nvSpPr>
            <p:spPr bwMode="auto">
              <a:xfrm>
                <a:off x="1466019" y="2624808"/>
                <a:ext cx="721854" cy="1090301"/>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wrap="none">
                <a:spAutoFit/>
              </a:bodyPr>
              <a:lstStyle/>
              <a:p>
                <a:r>
                  <a:rPr lang="fa-IR" sz="2400" b="1" dirty="0">
                    <a:solidFill>
                      <a:srgbClr val="0000FF"/>
                    </a:solidFill>
                    <a:cs typeface="B Titr" pitchFamily="2" charset="-78"/>
                  </a:rPr>
                  <a:t>2/4</a:t>
                </a:r>
              </a:p>
            </p:txBody>
          </p:sp>
        </p:grpSp>
        <p:sp>
          <p:nvSpPr>
            <p:cNvPr id="26639" name="TextBox 29"/>
            <p:cNvSpPr txBox="1">
              <a:spLocks noChangeArrowheads="1"/>
            </p:cNvSpPr>
            <p:nvPr/>
          </p:nvSpPr>
          <p:spPr bwMode="auto">
            <a:xfrm>
              <a:off x="5998671" y="5914975"/>
              <a:ext cx="577293" cy="307720"/>
            </a:xfrm>
            <a:prstGeom prst="rect">
              <a:avLst/>
            </a:prstGeom>
            <a:noFill/>
            <a:ln w="9525">
              <a:noFill/>
              <a:miter lim="800000"/>
              <a:headEnd/>
              <a:tailEnd/>
            </a:ln>
          </p:spPr>
          <p:txBody>
            <a:bodyPr wrap="square" lIns="91386" tIns="45692" rIns="91386" bIns="45692">
              <a:spAutoFit/>
            </a:bodyPr>
            <a:lstStyle/>
            <a:p>
              <a:pPr algn="ctr"/>
              <a:r>
                <a:rPr lang="fa-IR" sz="1400" dirty="0">
                  <a:solidFill>
                    <a:srgbClr val="000000"/>
                  </a:solidFill>
                  <a:cs typeface="B Titr" pitchFamily="2" charset="-78"/>
                </a:rPr>
                <a:t>1399</a:t>
              </a:r>
              <a:endParaRPr lang="en-US" sz="1400" dirty="0">
                <a:solidFill>
                  <a:srgbClr val="000000"/>
                </a:solidFill>
                <a:cs typeface="B Titr" pitchFamily="2" charset="-78"/>
              </a:endParaRPr>
            </a:p>
          </p:txBody>
        </p:sp>
        <p:grpSp>
          <p:nvGrpSpPr>
            <p:cNvPr id="11" name="Group 30"/>
            <p:cNvGrpSpPr>
              <a:grpSpLocks/>
            </p:cNvGrpSpPr>
            <p:nvPr/>
          </p:nvGrpSpPr>
          <p:grpSpPr bwMode="auto">
            <a:xfrm>
              <a:off x="6009822" y="1573991"/>
              <a:ext cx="584200" cy="4085534"/>
              <a:chOff x="7458124" y="-353583"/>
              <a:chExt cx="614338" cy="6199319"/>
            </a:xfrm>
          </p:grpSpPr>
          <p:sp>
            <p:nvSpPr>
              <p:cNvPr id="32" name="Content Placeholder 12"/>
              <p:cNvSpPr txBox="1">
                <a:spLocks/>
              </p:cNvSpPr>
              <p:nvPr/>
            </p:nvSpPr>
            <p:spPr bwMode="auto">
              <a:xfrm>
                <a:off x="7458124" y="286532"/>
                <a:ext cx="614338" cy="5559204"/>
              </a:xfrm>
              <a:prstGeom prst="can">
                <a:avLst>
                  <a:gd name="adj" fmla="val 32471"/>
                </a:avLst>
              </a:prstGeom>
              <a:solidFill>
                <a:srgbClr val="FF6D6D"/>
              </a:solidFill>
              <a:ln w="9525" cap="flat" cmpd="sng" algn="ctr">
                <a:solidFill>
                  <a:schemeClr val="tx1"/>
                </a:solidFill>
                <a:prstDash val="solid"/>
                <a:round/>
                <a:headEnd type="none" w="med" len="med"/>
                <a:tailEnd type="none" w="med" len="med"/>
              </a:ln>
              <a:effectLst>
                <a:outerShdw blurRad="76200" dir="18900000" sy="23000" kx="-1200000" algn="bl" rotWithShape="0">
                  <a:prstClr val="black">
                    <a:alpha val="20000"/>
                  </a:prstClr>
                </a:outerShdw>
              </a:effectLst>
            </p:spPr>
            <p:txBody>
              <a:bodyPr vert="vert270" rtlCol="1">
                <a:normAutofit/>
              </a:bodyPr>
              <a:lstStyle/>
              <a:p>
                <a:pPr marL="342694" indent="-342694" algn="ctr" defTabSz="910773">
                  <a:spcBef>
                    <a:spcPct val="20000"/>
                  </a:spcBef>
                  <a:defRPr/>
                </a:pPr>
                <a:endParaRPr lang="en-US" sz="1400" b="1" dirty="0">
                  <a:solidFill>
                    <a:srgbClr val="0000FF">
                      <a:lumMod val="75000"/>
                    </a:srgbClr>
                  </a:solidFill>
                  <a:cs typeface="B Titr" pitchFamily="2" charset="-78"/>
                </a:endParaRPr>
              </a:p>
            </p:txBody>
          </p:sp>
          <p:sp>
            <p:nvSpPr>
              <p:cNvPr id="26651" name="TextBox 37"/>
              <p:cNvSpPr txBox="1">
                <a:spLocks noChangeArrowheads="1"/>
              </p:cNvSpPr>
              <p:nvPr/>
            </p:nvSpPr>
            <p:spPr bwMode="auto">
              <a:xfrm>
                <a:off x="7501966" y="-353583"/>
                <a:ext cx="519533" cy="700522"/>
              </a:xfrm>
              <a:prstGeom prst="rect">
                <a:avLst/>
              </a:prstGeom>
              <a:noFill/>
              <a:ln w="9525">
                <a:noFill/>
                <a:miter lim="800000"/>
                <a:headEnd/>
                <a:tailEnd/>
              </a:ln>
            </p:spPr>
            <p:txBody>
              <a:bodyPr wrap="none">
                <a:spAutoFit/>
              </a:bodyPr>
              <a:lstStyle/>
              <a:p>
                <a:r>
                  <a:rPr lang="fa-IR" sz="2400" b="1" dirty="0">
                    <a:solidFill>
                      <a:srgbClr val="0000FF"/>
                    </a:solidFill>
                    <a:cs typeface="B Titr" pitchFamily="2" charset="-78"/>
                  </a:rPr>
                  <a:t>15</a:t>
                </a:r>
              </a:p>
            </p:txBody>
          </p:sp>
        </p:grpSp>
        <p:sp>
          <p:nvSpPr>
            <p:cNvPr id="26641" name="TextBox 38"/>
            <p:cNvSpPr txBox="1">
              <a:spLocks noChangeArrowheads="1"/>
            </p:cNvSpPr>
            <p:nvPr/>
          </p:nvSpPr>
          <p:spPr bwMode="auto">
            <a:xfrm>
              <a:off x="6764972" y="5914975"/>
              <a:ext cx="530806" cy="307720"/>
            </a:xfrm>
            <a:prstGeom prst="rect">
              <a:avLst/>
            </a:prstGeom>
            <a:noFill/>
            <a:ln w="9525">
              <a:noFill/>
              <a:miter lim="800000"/>
              <a:headEnd/>
              <a:tailEnd/>
            </a:ln>
          </p:spPr>
          <p:txBody>
            <a:bodyPr wrap="square" lIns="91386" tIns="45692" rIns="91386" bIns="45692">
              <a:spAutoFit/>
            </a:bodyPr>
            <a:lstStyle/>
            <a:p>
              <a:pPr algn="ctr"/>
              <a:r>
                <a:rPr lang="fa-IR" sz="1400" dirty="0">
                  <a:solidFill>
                    <a:srgbClr val="000000"/>
                  </a:solidFill>
                  <a:cs typeface="B Titr" pitchFamily="2" charset="-78"/>
                </a:rPr>
                <a:t>1401</a:t>
              </a:r>
              <a:endParaRPr lang="en-US" sz="1400" dirty="0">
                <a:solidFill>
                  <a:srgbClr val="000000"/>
                </a:solidFill>
                <a:cs typeface="B Titr" pitchFamily="2" charset="-78"/>
              </a:endParaRPr>
            </a:p>
          </p:txBody>
        </p:sp>
        <p:grpSp>
          <p:nvGrpSpPr>
            <p:cNvPr id="12" name="Group 39"/>
            <p:cNvGrpSpPr>
              <a:grpSpLocks/>
            </p:cNvGrpSpPr>
            <p:nvPr/>
          </p:nvGrpSpPr>
          <p:grpSpPr bwMode="auto">
            <a:xfrm>
              <a:off x="6727400" y="1246735"/>
              <a:ext cx="584200" cy="4401638"/>
              <a:chOff x="7458124" y="-233871"/>
              <a:chExt cx="614338" cy="6079607"/>
            </a:xfrm>
          </p:grpSpPr>
          <p:sp>
            <p:nvSpPr>
              <p:cNvPr id="41" name="Content Placeholder 12"/>
              <p:cNvSpPr txBox="1">
                <a:spLocks/>
              </p:cNvSpPr>
              <p:nvPr/>
            </p:nvSpPr>
            <p:spPr bwMode="auto">
              <a:xfrm>
                <a:off x="7458124" y="252707"/>
                <a:ext cx="614338" cy="5593029"/>
              </a:xfrm>
              <a:prstGeom prst="can">
                <a:avLst>
                  <a:gd name="adj" fmla="val 32471"/>
                </a:avLst>
              </a:prstGeom>
              <a:solidFill>
                <a:srgbClr val="FF6D6D"/>
              </a:solidFill>
              <a:ln w="9525" cap="flat" cmpd="sng" algn="ctr">
                <a:solidFill>
                  <a:schemeClr val="tx1"/>
                </a:solidFill>
                <a:prstDash val="solid"/>
                <a:round/>
                <a:headEnd type="none" w="med" len="med"/>
                <a:tailEnd type="none" w="med" len="med"/>
              </a:ln>
              <a:effectLst>
                <a:outerShdw blurRad="76200" dir="18900000" sy="23000" kx="-1200000" algn="bl" rotWithShape="0">
                  <a:prstClr val="black">
                    <a:alpha val="20000"/>
                  </a:prstClr>
                </a:outerShdw>
              </a:effectLst>
            </p:spPr>
            <p:txBody>
              <a:bodyPr vert="vert270" rtlCol="1">
                <a:normAutofit/>
              </a:bodyPr>
              <a:lstStyle/>
              <a:p>
                <a:pPr marL="342694" indent="-342694" algn="ctr" defTabSz="910773">
                  <a:spcBef>
                    <a:spcPct val="20000"/>
                  </a:spcBef>
                  <a:defRPr/>
                </a:pPr>
                <a:endParaRPr lang="en-US" sz="1400" b="1" dirty="0">
                  <a:solidFill>
                    <a:srgbClr val="0000FF">
                      <a:lumMod val="75000"/>
                    </a:srgbClr>
                  </a:solidFill>
                  <a:cs typeface="B Titr" pitchFamily="2" charset="-78"/>
                </a:endParaRPr>
              </a:p>
            </p:txBody>
          </p:sp>
          <p:sp>
            <p:nvSpPr>
              <p:cNvPr id="26649" name="TextBox 41"/>
              <p:cNvSpPr txBox="1">
                <a:spLocks noChangeArrowheads="1"/>
              </p:cNvSpPr>
              <p:nvPr/>
            </p:nvSpPr>
            <p:spPr bwMode="auto">
              <a:xfrm>
                <a:off x="7461719" y="-233871"/>
                <a:ext cx="529646" cy="637658"/>
              </a:xfrm>
              <a:prstGeom prst="rect">
                <a:avLst/>
              </a:prstGeom>
              <a:noFill/>
              <a:ln w="9525">
                <a:noFill/>
                <a:miter lim="800000"/>
                <a:headEnd/>
                <a:tailEnd/>
              </a:ln>
            </p:spPr>
            <p:txBody>
              <a:bodyPr wrap="none">
                <a:spAutoFit/>
              </a:bodyPr>
              <a:lstStyle/>
              <a:p>
                <a:r>
                  <a:rPr lang="fa-IR" sz="2400" b="1" dirty="0">
                    <a:solidFill>
                      <a:srgbClr val="0000FF"/>
                    </a:solidFill>
                    <a:cs typeface="B Titr" pitchFamily="2" charset="-78"/>
                  </a:rPr>
                  <a:t>18</a:t>
                </a:r>
              </a:p>
            </p:txBody>
          </p:sp>
        </p:grpSp>
        <p:sp>
          <p:nvSpPr>
            <p:cNvPr id="26643" name="TextBox 42"/>
            <p:cNvSpPr txBox="1">
              <a:spLocks noChangeArrowheads="1"/>
            </p:cNvSpPr>
            <p:nvPr/>
          </p:nvSpPr>
          <p:spPr bwMode="auto">
            <a:xfrm>
              <a:off x="7439794" y="5914975"/>
              <a:ext cx="561262" cy="307720"/>
            </a:xfrm>
            <a:prstGeom prst="rect">
              <a:avLst/>
            </a:prstGeom>
            <a:noFill/>
            <a:ln w="9525">
              <a:noFill/>
              <a:miter lim="800000"/>
              <a:headEnd/>
              <a:tailEnd/>
            </a:ln>
          </p:spPr>
          <p:txBody>
            <a:bodyPr wrap="square" lIns="91386" tIns="45692" rIns="91386" bIns="45692">
              <a:spAutoFit/>
            </a:bodyPr>
            <a:lstStyle/>
            <a:p>
              <a:pPr algn="ctr"/>
              <a:r>
                <a:rPr lang="fa-IR" sz="1400" dirty="0">
                  <a:solidFill>
                    <a:srgbClr val="000000"/>
                  </a:solidFill>
                  <a:cs typeface="B Titr" pitchFamily="2" charset="-78"/>
                </a:rPr>
                <a:t>1404</a:t>
              </a:r>
              <a:endParaRPr lang="en-US" sz="1400" dirty="0">
                <a:solidFill>
                  <a:srgbClr val="000000"/>
                </a:solidFill>
                <a:cs typeface="B Titr" pitchFamily="2" charset="-78"/>
              </a:endParaRPr>
            </a:p>
          </p:txBody>
        </p:sp>
        <p:grpSp>
          <p:nvGrpSpPr>
            <p:cNvPr id="13" name="Group 43"/>
            <p:cNvGrpSpPr>
              <a:grpSpLocks/>
            </p:cNvGrpSpPr>
            <p:nvPr/>
          </p:nvGrpSpPr>
          <p:grpSpPr bwMode="auto">
            <a:xfrm>
              <a:off x="7468942" y="907928"/>
              <a:ext cx="584200" cy="4729294"/>
              <a:chOff x="7458127" y="-210841"/>
              <a:chExt cx="614338" cy="6056577"/>
            </a:xfrm>
          </p:grpSpPr>
          <p:sp>
            <p:nvSpPr>
              <p:cNvPr id="45" name="Content Placeholder 12"/>
              <p:cNvSpPr txBox="1">
                <a:spLocks/>
              </p:cNvSpPr>
              <p:nvPr/>
            </p:nvSpPr>
            <p:spPr bwMode="auto">
              <a:xfrm>
                <a:off x="7458127" y="250525"/>
                <a:ext cx="614338" cy="5595211"/>
              </a:xfrm>
              <a:prstGeom prst="can">
                <a:avLst>
                  <a:gd name="adj" fmla="val 32471"/>
                </a:avLst>
              </a:prstGeom>
              <a:solidFill>
                <a:srgbClr val="FF6D6D"/>
              </a:solidFill>
              <a:ln w="9525" cap="flat" cmpd="sng" algn="ctr">
                <a:solidFill>
                  <a:schemeClr val="tx1"/>
                </a:solidFill>
                <a:prstDash val="solid"/>
                <a:round/>
                <a:headEnd type="none" w="med" len="med"/>
                <a:tailEnd type="none" w="med" len="med"/>
              </a:ln>
              <a:effectLst>
                <a:outerShdw blurRad="76200" dir="18900000" sy="23000" kx="-1200000" algn="bl" rotWithShape="0">
                  <a:prstClr val="black">
                    <a:alpha val="20000"/>
                  </a:prstClr>
                </a:outerShdw>
              </a:effectLst>
            </p:spPr>
            <p:txBody>
              <a:bodyPr vert="vert270" rtlCol="1">
                <a:normAutofit/>
              </a:bodyPr>
              <a:lstStyle/>
              <a:p>
                <a:pPr marL="342694" indent="-342694" algn="ctr" defTabSz="910773">
                  <a:spcBef>
                    <a:spcPct val="20000"/>
                  </a:spcBef>
                  <a:defRPr/>
                </a:pPr>
                <a:endParaRPr lang="en-US" sz="1400" b="1" dirty="0">
                  <a:solidFill>
                    <a:srgbClr val="0000FF">
                      <a:lumMod val="75000"/>
                    </a:srgbClr>
                  </a:solidFill>
                  <a:cs typeface="B Titr" pitchFamily="2" charset="-78"/>
                </a:endParaRPr>
              </a:p>
            </p:txBody>
          </p:sp>
          <p:sp>
            <p:nvSpPr>
              <p:cNvPr id="26647" name="TextBox 45"/>
              <p:cNvSpPr txBox="1">
                <a:spLocks noChangeArrowheads="1"/>
              </p:cNvSpPr>
              <p:nvPr/>
            </p:nvSpPr>
            <p:spPr bwMode="auto">
              <a:xfrm>
                <a:off x="7476392" y="-210841"/>
                <a:ext cx="559989" cy="591232"/>
              </a:xfrm>
              <a:prstGeom prst="rect">
                <a:avLst/>
              </a:prstGeom>
              <a:noFill/>
              <a:ln w="9525">
                <a:noFill/>
                <a:miter lim="800000"/>
                <a:headEnd/>
                <a:tailEnd/>
              </a:ln>
            </p:spPr>
            <p:txBody>
              <a:bodyPr wrap="none">
                <a:spAutoFit/>
              </a:bodyPr>
              <a:lstStyle/>
              <a:p>
                <a:r>
                  <a:rPr lang="fa-IR" sz="2400" b="1" dirty="0">
                    <a:solidFill>
                      <a:srgbClr val="0000FF"/>
                    </a:solidFill>
                    <a:cs typeface="B Titr" pitchFamily="2" charset="-78"/>
                  </a:rPr>
                  <a:t>25</a:t>
                </a:r>
              </a:p>
            </p:txBody>
          </p:sp>
        </p:grpSp>
        <p:sp>
          <p:nvSpPr>
            <p:cNvPr id="48" name="TextBox 11"/>
            <p:cNvSpPr txBox="1">
              <a:spLocks noChangeArrowheads="1"/>
            </p:cNvSpPr>
            <p:nvPr/>
          </p:nvSpPr>
          <p:spPr bwMode="auto">
            <a:xfrm>
              <a:off x="4411904" y="5910488"/>
              <a:ext cx="582103" cy="307720"/>
            </a:xfrm>
            <a:prstGeom prst="rect">
              <a:avLst/>
            </a:prstGeom>
            <a:noFill/>
            <a:ln w="9525">
              <a:noFill/>
              <a:miter lim="800000"/>
              <a:headEnd/>
              <a:tailEnd/>
            </a:ln>
          </p:spPr>
          <p:txBody>
            <a:bodyPr wrap="square" lIns="91386" tIns="45692" rIns="91386" bIns="45692">
              <a:spAutoFit/>
            </a:bodyPr>
            <a:lstStyle/>
            <a:p>
              <a:pPr algn="ctr"/>
              <a:r>
                <a:rPr lang="fa-IR" sz="1400" dirty="0">
                  <a:solidFill>
                    <a:srgbClr val="000000"/>
                  </a:solidFill>
                  <a:cs typeface="B Titr" pitchFamily="2" charset="-78"/>
                </a:rPr>
                <a:t>1395</a:t>
              </a:r>
              <a:endParaRPr lang="en-US" sz="1400" dirty="0">
                <a:solidFill>
                  <a:srgbClr val="000000"/>
                </a:solidFill>
                <a:cs typeface="B Titr" pitchFamily="2" charset="-78"/>
              </a:endParaRPr>
            </a:p>
          </p:txBody>
        </p:sp>
        <p:grpSp>
          <p:nvGrpSpPr>
            <p:cNvPr id="14" name="Group 34"/>
            <p:cNvGrpSpPr>
              <a:grpSpLocks/>
            </p:cNvGrpSpPr>
            <p:nvPr/>
          </p:nvGrpSpPr>
          <p:grpSpPr bwMode="auto">
            <a:xfrm>
              <a:off x="2716193" y="3045381"/>
              <a:ext cx="725533" cy="2607602"/>
              <a:chOff x="4624897" y="773349"/>
              <a:chExt cx="596851" cy="5043454"/>
            </a:xfrm>
          </p:grpSpPr>
          <p:sp>
            <p:nvSpPr>
              <p:cNvPr id="8" name="Can 7"/>
              <p:cNvSpPr/>
              <p:nvPr/>
            </p:nvSpPr>
            <p:spPr bwMode="auto">
              <a:xfrm>
                <a:off x="4624897" y="1519063"/>
                <a:ext cx="596851" cy="4297740"/>
              </a:xfrm>
              <a:prstGeom prst="can">
                <a:avLst>
                  <a:gd name="adj" fmla="val 34961"/>
                </a:avLst>
              </a:prstGeom>
              <a:solidFill>
                <a:srgbClr val="FFFF66"/>
              </a:solidFill>
              <a:ln w="9525" cap="flat" cmpd="sng" algn="ctr">
                <a:solidFill>
                  <a:schemeClr val="tx1"/>
                </a:solidFill>
                <a:prstDash val="solid"/>
                <a:round/>
                <a:headEnd type="none" w="med" len="med"/>
                <a:tailEnd type="none" w="med" len="med"/>
              </a:ln>
              <a:effectLst>
                <a:outerShdw blurRad="76200" dir="18900000" sy="23000" kx="-1200000" algn="bl" rotWithShape="0">
                  <a:prstClr val="black">
                    <a:alpha val="20000"/>
                  </a:prstClr>
                </a:outerShdw>
              </a:effectLst>
            </p:spPr>
            <p:txBody>
              <a:bodyPr vert="vert270"/>
              <a:lstStyle/>
              <a:p>
                <a:pPr algn="ctr" defTabSz="910773">
                  <a:defRPr/>
                </a:pPr>
                <a:endParaRPr lang="en-US" sz="1400" dirty="0">
                  <a:solidFill>
                    <a:srgbClr val="0000FF">
                      <a:lumMod val="75000"/>
                    </a:srgbClr>
                  </a:solidFill>
                  <a:cs typeface="B Titr" pitchFamily="2" charset="-78"/>
                </a:endParaRPr>
              </a:p>
            </p:txBody>
          </p:sp>
          <p:sp>
            <p:nvSpPr>
              <p:cNvPr id="26660" name="TextBox 21"/>
              <p:cNvSpPr txBox="1">
                <a:spLocks noChangeArrowheads="1"/>
              </p:cNvSpPr>
              <p:nvPr/>
            </p:nvSpPr>
            <p:spPr bwMode="auto">
              <a:xfrm>
                <a:off x="4636498" y="773349"/>
                <a:ext cx="583125" cy="892922"/>
              </a:xfrm>
              <a:prstGeom prst="rect">
                <a:avLst/>
              </a:prstGeom>
              <a:noFill/>
              <a:ln w="9525">
                <a:noFill/>
                <a:miter lim="800000"/>
                <a:headEnd/>
                <a:tailEnd/>
              </a:ln>
            </p:spPr>
            <p:txBody>
              <a:bodyPr wrap="none">
                <a:spAutoFit/>
              </a:bodyPr>
              <a:lstStyle/>
              <a:p>
                <a:r>
                  <a:rPr lang="fa-IR" sz="2400" b="1" dirty="0">
                    <a:solidFill>
                      <a:srgbClr val="0000FF"/>
                    </a:solidFill>
                    <a:cs typeface="B Titr" pitchFamily="2" charset="-78"/>
                  </a:rPr>
                  <a:t>6/4</a:t>
                </a:r>
              </a:p>
            </p:txBody>
          </p:sp>
        </p:grpSp>
        <p:sp>
          <p:nvSpPr>
            <p:cNvPr id="50" name="Rectangle 49"/>
            <p:cNvSpPr/>
            <p:nvPr/>
          </p:nvSpPr>
          <p:spPr>
            <a:xfrm rot="16200000">
              <a:off x="2257902" y="4330881"/>
              <a:ext cx="1662840" cy="492443"/>
            </a:xfrm>
            <a:prstGeom prst="rect">
              <a:avLst/>
            </a:prstGeom>
          </p:spPr>
          <p:txBody>
            <a:bodyPr wrap="square">
              <a:spAutoFit/>
            </a:bodyPr>
            <a:lstStyle/>
            <a:p>
              <a:pPr algn="ctr"/>
              <a:r>
                <a:rPr lang="fa-IR" sz="1300" b="1" dirty="0">
                  <a:solidFill>
                    <a:srgbClr val="0000FF">
                      <a:lumMod val="75000"/>
                    </a:srgbClr>
                  </a:solidFill>
                  <a:cs typeface="B Titr" pitchFamily="2" charset="-78"/>
                </a:rPr>
                <a:t>الحاق فولاد هرمزگان</a:t>
              </a:r>
            </a:p>
            <a:p>
              <a:pPr algn="ctr"/>
              <a:r>
                <a:rPr lang="fa-IR" sz="1300" b="1" dirty="0">
                  <a:solidFill>
                    <a:srgbClr val="0000FF">
                      <a:lumMod val="75000"/>
                    </a:srgbClr>
                  </a:solidFill>
                  <a:cs typeface="B Titr" pitchFamily="2" charset="-78"/>
                </a:rPr>
                <a:t> به فولاد مبارکه</a:t>
              </a:r>
              <a:endParaRPr lang="en-US" sz="1300" b="1" dirty="0">
                <a:solidFill>
                  <a:srgbClr val="0000FF">
                    <a:lumMod val="75000"/>
                  </a:srgbClr>
                </a:solidFill>
                <a:cs typeface="B Titr" pitchFamily="2" charset="-78"/>
              </a:endParaRPr>
            </a:p>
          </p:txBody>
        </p:sp>
        <p:grpSp>
          <p:nvGrpSpPr>
            <p:cNvPr id="16" name="Group 36"/>
            <p:cNvGrpSpPr>
              <a:grpSpLocks/>
            </p:cNvGrpSpPr>
            <p:nvPr/>
          </p:nvGrpSpPr>
          <p:grpSpPr bwMode="auto">
            <a:xfrm>
              <a:off x="5153646" y="1800717"/>
              <a:ext cx="822661" cy="3854064"/>
              <a:chOff x="7446313" y="-425864"/>
              <a:chExt cx="675048" cy="6264328"/>
            </a:xfrm>
          </p:grpSpPr>
          <p:sp>
            <p:nvSpPr>
              <p:cNvPr id="46" name="Content Placeholder 12"/>
              <p:cNvSpPr txBox="1">
                <a:spLocks/>
              </p:cNvSpPr>
              <p:nvPr/>
            </p:nvSpPr>
            <p:spPr bwMode="auto">
              <a:xfrm>
                <a:off x="7465182" y="201847"/>
                <a:ext cx="614338" cy="5636617"/>
              </a:xfrm>
              <a:prstGeom prst="can">
                <a:avLst>
                  <a:gd name="adj" fmla="val 32471"/>
                </a:avLst>
              </a:prstGeom>
              <a:solidFill>
                <a:srgbClr val="FF6D6D"/>
              </a:solidFill>
              <a:ln w="9525" cap="flat" cmpd="sng" algn="ctr">
                <a:solidFill>
                  <a:schemeClr val="tx1"/>
                </a:solidFill>
                <a:prstDash val="solid"/>
                <a:round/>
                <a:headEnd type="none" w="med" len="med"/>
                <a:tailEnd type="none" w="med" len="med"/>
              </a:ln>
              <a:effectLst>
                <a:outerShdw blurRad="76200" dir="18900000" sy="23000" kx="-1200000" algn="bl" rotWithShape="0">
                  <a:prstClr val="black">
                    <a:alpha val="20000"/>
                  </a:prstClr>
                </a:outerShdw>
              </a:effectLst>
            </p:spPr>
            <p:txBody>
              <a:bodyPr vert="vert270" rtlCol="1">
                <a:normAutofit/>
              </a:bodyPr>
              <a:lstStyle/>
              <a:p>
                <a:pPr marL="342694" indent="-342694" algn="ctr" defTabSz="910773">
                  <a:spcBef>
                    <a:spcPct val="20000"/>
                  </a:spcBef>
                  <a:defRPr/>
                </a:pPr>
                <a:r>
                  <a:rPr lang="fa-IR" sz="1200" b="1" dirty="0">
                    <a:solidFill>
                      <a:srgbClr val="44546A">
                        <a:lumMod val="50000"/>
                      </a:srgbClr>
                    </a:solidFill>
                    <a:cs typeface="B Titr" pitchFamily="2" charset="-78"/>
                  </a:rPr>
                  <a:t>تحقق افزايش ظرفيت فولاد هرمزگان </a:t>
                </a:r>
              </a:p>
              <a:p>
                <a:pPr marL="342694" indent="-342694" algn="ctr" defTabSz="910773">
                  <a:spcBef>
                    <a:spcPct val="20000"/>
                  </a:spcBef>
                  <a:defRPr/>
                </a:pPr>
                <a:r>
                  <a:rPr lang="fa-IR" sz="1200" b="1" dirty="0">
                    <a:solidFill>
                      <a:srgbClr val="44546A">
                        <a:lumMod val="50000"/>
                      </a:srgbClr>
                    </a:solidFill>
                    <a:cs typeface="B Titr" pitchFamily="2" charset="-78"/>
                  </a:rPr>
                  <a:t>از 1.5 به 3ميليون تن، 1 میلیون تن فولاد سپيد دشت </a:t>
                </a:r>
                <a:endParaRPr lang="en-US" sz="1200" b="1" dirty="0">
                  <a:solidFill>
                    <a:srgbClr val="44546A">
                      <a:lumMod val="50000"/>
                    </a:srgbClr>
                  </a:solidFill>
                  <a:cs typeface="B Titr" pitchFamily="2" charset="-78"/>
                </a:endParaRPr>
              </a:p>
            </p:txBody>
          </p:sp>
          <p:sp>
            <p:nvSpPr>
              <p:cNvPr id="47" name="TextBox 19"/>
              <p:cNvSpPr txBox="1">
                <a:spLocks noChangeArrowheads="1"/>
              </p:cNvSpPr>
              <p:nvPr/>
            </p:nvSpPr>
            <p:spPr bwMode="auto">
              <a:xfrm>
                <a:off x="7446313" y="-425864"/>
                <a:ext cx="675048" cy="750382"/>
              </a:xfrm>
              <a:prstGeom prst="rect">
                <a:avLst/>
              </a:prstGeom>
              <a:noFill/>
              <a:ln w="9525">
                <a:noFill/>
                <a:miter lim="800000"/>
                <a:headEnd/>
                <a:tailEnd/>
              </a:ln>
            </p:spPr>
            <p:txBody>
              <a:bodyPr wrap="none">
                <a:spAutoFit/>
              </a:bodyPr>
              <a:lstStyle/>
              <a:p>
                <a:r>
                  <a:rPr lang="fa-IR" sz="2400" b="1" dirty="0">
                    <a:solidFill>
                      <a:srgbClr val="0000FF"/>
                    </a:solidFill>
                    <a:cs typeface="B Titr" pitchFamily="2" charset="-78"/>
                  </a:rPr>
                  <a:t>12/8</a:t>
                </a:r>
              </a:p>
            </p:txBody>
          </p:sp>
        </p:grpSp>
        <p:sp>
          <p:nvSpPr>
            <p:cNvPr id="49" name="TextBox 11"/>
            <p:cNvSpPr txBox="1">
              <a:spLocks noChangeArrowheads="1"/>
            </p:cNvSpPr>
            <p:nvPr/>
          </p:nvSpPr>
          <p:spPr bwMode="auto">
            <a:xfrm>
              <a:off x="5208321" y="5910488"/>
              <a:ext cx="582103" cy="307720"/>
            </a:xfrm>
            <a:prstGeom prst="rect">
              <a:avLst/>
            </a:prstGeom>
            <a:noFill/>
            <a:ln w="9525">
              <a:noFill/>
              <a:miter lim="800000"/>
              <a:headEnd/>
              <a:tailEnd/>
            </a:ln>
          </p:spPr>
          <p:txBody>
            <a:bodyPr wrap="square" lIns="91386" tIns="45692" rIns="91386" bIns="45692">
              <a:spAutoFit/>
            </a:bodyPr>
            <a:lstStyle/>
            <a:p>
              <a:pPr algn="ctr"/>
              <a:r>
                <a:rPr lang="fa-IR" sz="1400" dirty="0">
                  <a:solidFill>
                    <a:srgbClr val="000000"/>
                  </a:solidFill>
                  <a:cs typeface="B Titr" pitchFamily="2" charset="-78"/>
                </a:rPr>
                <a:t>1398</a:t>
              </a:r>
              <a:endParaRPr lang="en-US" sz="1400" dirty="0">
                <a:solidFill>
                  <a:srgbClr val="000000"/>
                </a:solidFill>
                <a:cs typeface="B Titr" pitchFamily="2" charset="-78"/>
              </a:endParaRPr>
            </a:p>
          </p:txBody>
        </p:sp>
      </p:grpSp>
      <p:sp>
        <p:nvSpPr>
          <p:cNvPr id="52" name="Text Box 14"/>
          <p:cNvSpPr txBox="1">
            <a:spLocks noChangeArrowheads="1"/>
          </p:cNvSpPr>
          <p:nvPr/>
        </p:nvSpPr>
        <p:spPr bwMode="auto">
          <a:xfrm>
            <a:off x="1631505" y="332657"/>
            <a:ext cx="828794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65" tIns="47430" rIns="94865" bIns="47430" anchor="ctr"/>
          <a:lstStyle>
            <a:defPPr>
              <a:defRPr lang="en-US"/>
            </a:defPPr>
            <a:lvl1pPr algn="ctr" rtl="1" eaLnBrk="1" hangingPunct="1">
              <a:defRPr sz="3200" b="1">
                <a:solidFill>
                  <a:srgbClr val="000099"/>
                </a:solidFill>
                <a:latin typeface="Albertus" pitchFamily="34" charset="0"/>
                <a:cs typeface="B Mitra" panose="00000400000000000000" pitchFamily="2" charset="-78"/>
              </a:defRPr>
            </a:lvl1pPr>
            <a:lvl2pPr marL="742950" indent="-285750">
              <a:defRPr>
                <a:cs typeface="Mitra" panose="00000400000000000000" pitchFamily="2" charset="-78"/>
              </a:defRPr>
            </a:lvl2pPr>
            <a:lvl3pPr marL="1143000" indent="-228600">
              <a:defRPr>
                <a:cs typeface="Mitra" panose="00000400000000000000" pitchFamily="2" charset="-78"/>
              </a:defRPr>
            </a:lvl3pPr>
            <a:lvl4pPr marL="1600200" indent="-228600">
              <a:defRPr>
                <a:cs typeface="Mitra" panose="00000400000000000000" pitchFamily="2" charset="-78"/>
              </a:defRPr>
            </a:lvl4pPr>
            <a:lvl5pPr marL="2057400" indent="-228600">
              <a:defRPr>
                <a:cs typeface="Mitra" panose="00000400000000000000" pitchFamily="2" charset="-78"/>
              </a:defRPr>
            </a:lvl5pPr>
            <a:lvl6pPr marL="2514600" indent="-228600" defTabSz="909638" eaLnBrk="0" fontAlgn="base" hangingPunct="0">
              <a:spcBef>
                <a:spcPct val="0"/>
              </a:spcBef>
              <a:spcAft>
                <a:spcPct val="0"/>
              </a:spcAft>
              <a:defRPr>
                <a:cs typeface="Mitra" panose="00000400000000000000" pitchFamily="2" charset="-78"/>
              </a:defRPr>
            </a:lvl6pPr>
            <a:lvl7pPr marL="2971800" indent="-228600" defTabSz="909638" eaLnBrk="0" fontAlgn="base" hangingPunct="0">
              <a:spcBef>
                <a:spcPct val="0"/>
              </a:spcBef>
              <a:spcAft>
                <a:spcPct val="0"/>
              </a:spcAft>
              <a:defRPr>
                <a:cs typeface="Mitra" panose="00000400000000000000" pitchFamily="2" charset="-78"/>
              </a:defRPr>
            </a:lvl7pPr>
            <a:lvl8pPr marL="3429000" indent="-228600" defTabSz="909638" eaLnBrk="0" fontAlgn="base" hangingPunct="0">
              <a:spcBef>
                <a:spcPct val="0"/>
              </a:spcBef>
              <a:spcAft>
                <a:spcPct val="0"/>
              </a:spcAft>
              <a:defRPr>
                <a:cs typeface="Mitra" panose="00000400000000000000" pitchFamily="2" charset="-78"/>
              </a:defRPr>
            </a:lvl8pPr>
            <a:lvl9pPr marL="3886200" indent="-228600" defTabSz="909638" eaLnBrk="0" fontAlgn="base" hangingPunct="0">
              <a:spcBef>
                <a:spcPct val="0"/>
              </a:spcBef>
              <a:spcAft>
                <a:spcPct val="0"/>
              </a:spcAft>
              <a:defRPr>
                <a:cs typeface="Mitra" panose="00000400000000000000" pitchFamily="2" charset="-78"/>
              </a:defRPr>
            </a:lvl9pPr>
          </a:lstStyle>
          <a:p>
            <a:r>
              <a:rPr lang="fa-IR" sz="2800" b="0" dirty="0">
                <a:solidFill>
                  <a:srgbClr val="FF0000"/>
                </a:solidFill>
                <a:cs typeface="B Titr" pitchFamily="2" charset="-78"/>
              </a:rPr>
              <a:t>نقشه راه توسعه ظرفیت گروه فولاد مبارکه </a:t>
            </a:r>
            <a:r>
              <a:rPr lang="fa-IR" sz="2000" b="0" dirty="0">
                <a:solidFill>
                  <a:srgbClr val="FF0000"/>
                </a:solidFill>
                <a:cs typeface="B Titr" pitchFamily="2" charset="-78"/>
              </a:rPr>
              <a:t>(میلیون تن فولاد خام)</a:t>
            </a:r>
            <a:endParaRPr lang="en-US" sz="2000" b="0" dirty="0">
              <a:solidFill>
                <a:srgbClr val="FF0000"/>
              </a:solidFill>
              <a:cs typeface="B Titr" pitchFamily="2" charset="-78"/>
            </a:endParaRPr>
          </a:p>
        </p:txBody>
      </p:sp>
      <p:sp>
        <p:nvSpPr>
          <p:cNvPr id="18" name="Slide Number Placeholder 17"/>
          <p:cNvSpPr>
            <a:spLocks noGrp="1"/>
          </p:cNvSpPr>
          <p:nvPr>
            <p:ph type="sldNum" sz="quarter" idx="4294967295"/>
          </p:nvPr>
        </p:nvSpPr>
        <p:spPr>
          <a:xfrm>
            <a:off x="4519443" y="6402627"/>
            <a:ext cx="2133600" cy="365125"/>
          </a:xfrm>
          <a:prstGeom prst="rect">
            <a:avLst/>
          </a:prstGeom>
        </p:spPr>
        <p:txBody>
          <a:bodyPr/>
          <a:lstStyle/>
          <a:p>
            <a:fld id="{A960D3E3-5699-47C9-87BB-1FECF7A5FAA4}" type="slidenum">
              <a:rPr lang="en-US">
                <a:solidFill>
                  <a:prstClr val="black">
                    <a:tint val="75000"/>
                  </a:prstClr>
                </a:solidFill>
              </a:rPr>
              <a:pPr/>
              <a:t>4</a:t>
            </a:fld>
            <a:endParaRPr lang="en-US" dirty="0">
              <a:solidFill>
                <a:prstClr val="black">
                  <a:tint val="75000"/>
                </a:prstClr>
              </a:solidFill>
            </a:endParaRPr>
          </a:p>
        </p:txBody>
      </p:sp>
      <p:sp>
        <p:nvSpPr>
          <p:cNvPr id="20" name="Rectangle 19"/>
          <p:cNvSpPr/>
          <p:nvPr/>
        </p:nvSpPr>
        <p:spPr>
          <a:xfrm rot="16200000">
            <a:off x="5992816" y="3725763"/>
            <a:ext cx="2972288" cy="369332"/>
          </a:xfrm>
          <a:prstGeom prst="rect">
            <a:avLst/>
          </a:prstGeom>
          <a:noFill/>
        </p:spPr>
        <p:txBody>
          <a:bodyPr wrap="none" lIns="91440" tIns="45720" rIns="91440" bIns="45720">
            <a:spAutoFit/>
          </a:bodyPr>
          <a:lstStyle/>
          <a:p>
            <a:pPr algn="ctr"/>
            <a:r>
              <a:rPr lang="fa-IR" dirty="0">
                <a:ln w="10541" cmpd="sng">
                  <a:solidFill>
                    <a:srgbClr val="7D7D7D">
                      <a:tint val="100000"/>
                      <a:shade val="100000"/>
                      <a:satMod val="110000"/>
                    </a:srgbClr>
                  </a:solidFill>
                  <a:prstDash val="solid"/>
                </a:ln>
                <a:solidFill>
                  <a:prstClr val="black"/>
                </a:solidFill>
              </a:rPr>
              <a:t>ایجاد واحد های جدید در جنوب کشور</a:t>
            </a:r>
            <a:endParaRPr lang="en-US" dirty="0">
              <a:ln w="10541" cmpd="sng">
                <a:solidFill>
                  <a:srgbClr val="7D7D7D">
                    <a:tint val="100000"/>
                    <a:shade val="100000"/>
                    <a:satMod val="110000"/>
                  </a:srgbClr>
                </a:solidFill>
                <a:prstDash val="solid"/>
              </a:ln>
              <a:solidFill>
                <a:prstClr val="black"/>
              </a:solidFill>
            </a:endParaRPr>
          </a:p>
        </p:txBody>
      </p:sp>
      <p:sp>
        <p:nvSpPr>
          <p:cNvPr id="21" name="Rectangle 20"/>
          <p:cNvSpPr/>
          <p:nvPr/>
        </p:nvSpPr>
        <p:spPr>
          <a:xfrm rot="16200000">
            <a:off x="7126414" y="3483093"/>
            <a:ext cx="3603700" cy="369332"/>
          </a:xfrm>
          <a:prstGeom prst="rect">
            <a:avLst/>
          </a:prstGeom>
        </p:spPr>
        <p:txBody>
          <a:bodyPr wrap="square">
            <a:spAutoFit/>
          </a:bodyPr>
          <a:lstStyle/>
          <a:p>
            <a:pPr algn="ctr"/>
            <a:r>
              <a:rPr lang="fa-IR" b="1" dirty="0">
                <a:ln w="10541" cmpd="sng">
                  <a:solidFill>
                    <a:srgbClr val="7D7D7D">
                      <a:tint val="100000"/>
                      <a:shade val="100000"/>
                      <a:satMod val="110000"/>
                    </a:srgbClr>
                  </a:solidFill>
                  <a:prstDash val="solid"/>
                </a:ln>
                <a:solidFill>
                  <a:prstClr val="black"/>
                </a:solidFill>
              </a:rPr>
              <a:t>ایجاد واحد های جدید در جنوب کشور</a:t>
            </a:r>
            <a:endParaRPr lang="en-US" b="1" dirty="0">
              <a:ln w="10541" cmpd="sng">
                <a:solidFill>
                  <a:srgbClr val="7D7D7D">
                    <a:tint val="100000"/>
                    <a:shade val="100000"/>
                    <a:satMod val="110000"/>
                  </a:srgbClr>
                </a:solidFill>
                <a:prstDash val="solid"/>
              </a:ln>
              <a:solidFill>
                <a:prstClr val="black"/>
              </a:solidFill>
            </a:endParaRPr>
          </a:p>
        </p:txBody>
      </p:sp>
      <p:sp>
        <p:nvSpPr>
          <p:cNvPr id="140" name="Rectangle 139"/>
          <p:cNvSpPr/>
          <p:nvPr/>
        </p:nvSpPr>
        <p:spPr>
          <a:xfrm rot="16200000">
            <a:off x="6359049" y="3574407"/>
            <a:ext cx="3603700" cy="369332"/>
          </a:xfrm>
          <a:prstGeom prst="rect">
            <a:avLst/>
          </a:prstGeom>
        </p:spPr>
        <p:txBody>
          <a:bodyPr wrap="square">
            <a:spAutoFit/>
          </a:bodyPr>
          <a:lstStyle/>
          <a:p>
            <a:pPr algn="ctr"/>
            <a:r>
              <a:rPr lang="fa-IR" b="1" dirty="0">
                <a:ln w="10541" cmpd="sng">
                  <a:solidFill>
                    <a:srgbClr val="7D7D7D">
                      <a:tint val="100000"/>
                      <a:shade val="100000"/>
                      <a:satMod val="110000"/>
                    </a:srgbClr>
                  </a:solidFill>
                  <a:prstDash val="solid"/>
                </a:ln>
                <a:solidFill>
                  <a:prstClr val="black"/>
                </a:solidFill>
              </a:rPr>
              <a:t>ایجاد واحد های جدید در جنوب کشور</a:t>
            </a:r>
            <a:endParaRPr lang="en-US" b="1" dirty="0">
              <a:ln w="10541" cmpd="sng">
                <a:solidFill>
                  <a:srgbClr val="7D7D7D">
                    <a:tint val="100000"/>
                    <a:shade val="100000"/>
                    <a:satMod val="110000"/>
                  </a:srgbClr>
                </a:solidFill>
                <a:prstDash val="solid"/>
              </a:ln>
              <a:solidFill>
                <a:prstClr val="black"/>
              </a:solidFill>
            </a:endParaRPr>
          </a:p>
        </p:txBody>
      </p:sp>
      <p:pic>
        <p:nvPicPr>
          <p:cNvPr id="51" name="Picture 50"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3904" y="306667"/>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378034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629402" y="1261343"/>
            <a:ext cx="10884820" cy="646331"/>
          </a:xfrm>
          <a:prstGeom prst="rect">
            <a:avLst/>
          </a:prstGeom>
        </p:spPr>
        <p:txBody>
          <a:bodyPr wrap="square">
            <a:spAutoFit/>
          </a:bodyPr>
          <a:lstStyle/>
          <a:p>
            <a:pPr algn="ctr"/>
            <a:r>
              <a:rPr lang="fa-IR" sz="3600" b="1" dirty="0" smtClean="0">
                <a:solidFill>
                  <a:srgbClr val="000099"/>
                </a:solidFill>
                <a:cs typeface="B Titr" panose="00000700000000000000" pitchFamily="2" charset="-78"/>
              </a:rPr>
              <a:t>1-4- جلسات آموزشی تعاملی </a:t>
            </a:r>
            <a:r>
              <a:rPr lang="fa-IR" sz="3600" b="1" dirty="0" smtClean="0">
                <a:solidFill>
                  <a:srgbClr val="C00000"/>
                </a:solidFill>
                <a:cs typeface="B Titr" panose="00000700000000000000" pitchFamily="2" charset="-78"/>
              </a:rPr>
              <a:t>بین واحدی </a:t>
            </a:r>
            <a:r>
              <a:rPr lang="fa-IR" sz="3600" b="1" dirty="0" smtClean="0">
                <a:solidFill>
                  <a:srgbClr val="000099"/>
                </a:solidFill>
                <a:cs typeface="B Titr" panose="00000700000000000000" pitchFamily="2" charset="-78"/>
              </a:rPr>
              <a:t>با مدیران میانی(روسا)</a:t>
            </a:r>
            <a:endParaRPr lang="en-US" sz="3600" b="1" dirty="0">
              <a:solidFill>
                <a:srgbClr val="000099"/>
              </a:solidFill>
              <a:cs typeface="B Titr" panose="000007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2103" y="2318284"/>
            <a:ext cx="8000998" cy="4080230"/>
          </a:xfrm>
          <a:prstGeom prst="rect">
            <a:avLst/>
          </a:prstGeom>
          <a:ln>
            <a:noFill/>
          </a:ln>
          <a:effectLst>
            <a:outerShdw blurRad="190500" algn="tl" rotWithShape="0">
              <a:srgbClr val="000000">
                <a:alpha val="70000"/>
              </a:srgbClr>
            </a:outerShdw>
          </a:effectLst>
        </p:spPr>
      </p:pic>
      <p:pic>
        <p:nvPicPr>
          <p:cNvPr id="5" name="Picture 4"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29872" y="238956"/>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3902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auto">
          <a:xfrm>
            <a:off x="759568" y="122309"/>
            <a:ext cx="11240561" cy="554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ctr" rtl="1"/>
            <a:r>
              <a:rPr lang="fa-IR" sz="3600" b="1" dirty="0" smtClean="0">
                <a:solidFill>
                  <a:srgbClr val="000099"/>
                </a:solidFill>
                <a:cs typeface="B Titr" panose="00000700000000000000" pitchFamily="2" charset="-78"/>
              </a:rPr>
              <a:t>2- تدارک منابع معتبر</a:t>
            </a:r>
            <a:endParaRPr lang="fa-IR" sz="3600" b="1" dirty="0">
              <a:solidFill>
                <a:srgbClr val="000099"/>
              </a:solidFill>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2658" y="833514"/>
            <a:ext cx="5024065" cy="3169287"/>
          </a:xfrm>
          <a:prstGeom prst="rect">
            <a:avLst/>
          </a:prstGeom>
          <a:ln>
            <a:noFill/>
          </a:ln>
          <a:effectLst>
            <a:softEdge rad="112500"/>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4032" y="1601864"/>
            <a:ext cx="4791031" cy="4198862"/>
          </a:xfrm>
          <a:prstGeom prst="rect">
            <a:avLst/>
          </a:prstGeom>
          <a:ln>
            <a:noFill/>
          </a:ln>
          <a:effectLst>
            <a:softEdge rad="112500"/>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3243" y="1919366"/>
            <a:ext cx="3963167" cy="4492548"/>
          </a:xfrm>
          <a:prstGeom prst="rect">
            <a:avLst/>
          </a:prstGeom>
          <a:ln>
            <a:noFill/>
          </a:ln>
          <a:effectLst>
            <a:softEdge rad="112500"/>
          </a:effectLst>
        </p:spPr>
      </p:pic>
      <p:pic>
        <p:nvPicPr>
          <p:cNvPr id="7" name="Picture 6" descr="AR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864" y="221439"/>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58640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auto">
          <a:xfrm>
            <a:off x="2700337" y="298760"/>
            <a:ext cx="7544562" cy="554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ctr" rtl="1"/>
            <a:r>
              <a:rPr lang="fa-IR" sz="3600" b="1" dirty="0">
                <a:solidFill>
                  <a:srgbClr val="000099"/>
                </a:solidFill>
                <a:cs typeface="B Titr" panose="00000700000000000000" pitchFamily="2" charset="-78"/>
              </a:rPr>
              <a:t>3- اطلاع رسانی گسترده در سطح سازمان</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304" y="909949"/>
            <a:ext cx="4022421" cy="5690878"/>
          </a:xfrm>
          <a:prstGeom prst="rect">
            <a:avLst/>
          </a:prstGeom>
        </p:spPr>
      </p:pic>
    </p:spTree>
    <p:extLst>
      <p:ext uri="{BB962C8B-B14F-4D97-AF65-F5344CB8AC3E}">
        <p14:creationId xmlns:p14="http://schemas.microsoft.com/office/powerpoint/2010/main" val="33345091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auto">
          <a:xfrm>
            <a:off x="2220089" y="144287"/>
            <a:ext cx="9406927" cy="554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ctr" rtl="1"/>
            <a:r>
              <a:rPr lang="fa-IR" sz="3200" b="1" dirty="0" smtClean="0">
                <a:solidFill>
                  <a:srgbClr val="000099"/>
                </a:solidFill>
                <a:cs typeface="B Titr" panose="00000700000000000000" pitchFamily="2" charset="-78"/>
              </a:rPr>
              <a:t>4- طرح رفیق شفیق (رابطه پدر و پسر با رویکرد مربی گری)</a:t>
            </a:r>
            <a:endParaRPr lang="fa-IR" sz="3200" b="1" dirty="0">
              <a:solidFill>
                <a:srgbClr val="000099"/>
              </a:solidFill>
              <a:cs typeface="B Titr" panose="00000700000000000000" pitchFamily="2" charset="-78"/>
            </a:endParaRPr>
          </a:p>
        </p:txBody>
      </p:sp>
      <p:grpSp>
        <p:nvGrpSpPr>
          <p:cNvPr id="9" name="Group 8"/>
          <p:cNvGrpSpPr/>
          <p:nvPr/>
        </p:nvGrpSpPr>
        <p:grpSpPr>
          <a:xfrm>
            <a:off x="1505714" y="809933"/>
            <a:ext cx="9219432" cy="5838206"/>
            <a:chOff x="2034352" y="852797"/>
            <a:chExt cx="9219432" cy="5838206"/>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5518" y="852797"/>
              <a:ext cx="4438266" cy="2807494"/>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4352" y="852797"/>
              <a:ext cx="4438266" cy="2807494"/>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15518" y="3883509"/>
              <a:ext cx="4438266" cy="2807494"/>
            </a:xfrm>
            <a:prstGeom prst="rect">
              <a:avLst/>
            </a:prstGeom>
          </p:spPr>
        </p:pic>
      </p:grpSp>
      <p:pic>
        <p:nvPicPr>
          <p:cNvPr id="10" name="Picture 9" descr="C:\Users\Talebi\Desktop\رفیق شفیق\photo_۲۰۱۷-۱۱-۰۳_۱۹-۴۲-۳۷.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05714" y="3840645"/>
            <a:ext cx="4437886" cy="2807494"/>
          </a:xfrm>
          <a:prstGeom prst="rect">
            <a:avLst/>
          </a:prstGeom>
          <a:noFill/>
          <a:ln>
            <a:noFill/>
          </a:ln>
        </p:spPr>
      </p:pic>
      <p:pic>
        <p:nvPicPr>
          <p:cNvPr id="11" name="Picture 10" descr="AR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3539" y="15950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3138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auto">
          <a:xfrm>
            <a:off x="1843090" y="161375"/>
            <a:ext cx="10026817" cy="554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ctr"/>
            <a:r>
              <a:rPr lang="fa-IR" sz="3600" b="1" dirty="0" smtClean="0">
                <a:solidFill>
                  <a:srgbClr val="000099"/>
                </a:solidFill>
                <a:cs typeface="B Titr" panose="00000700000000000000" pitchFamily="2" charset="-78"/>
              </a:rPr>
              <a:t>5- طرح مسیر خوب </a:t>
            </a:r>
            <a:r>
              <a:rPr lang="fa-IR" sz="3600" b="1" dirty="0">
                <a:solidFill>
                  <a:srgbClr val="000099"/>
                </a:solidFill>
                <a:cs typeface="B Titr" panose="00000700000000000000" pitchFamily="2" charset="-78"/>
              </a:rPr>
              <a:t>زندگی </a:t>
            </a:r>
            <a:r>
              <a:rPr lang="fa-IR" sz="2800" b="1" dirty="0" smtClean="0">
                <a:solidFill>
                  <a:srgbClr val="000099"/>
                </a:solidFill>
                <a:cs typeface="B Titr" panose="00000700000000000000" pitchFamily="2" charset="-78"/>
              </a:rPr>
              <a:t>(رابطه کارمند و همسر با </a:t>
            </a:r>
            <a:r>
              <a:rPr lang="fa-IR" sz="2800" b="1" dirty="0">
                <a:solidFill>
                  <a:srgbClr val="000099"/>
                </a:solidFill>
                <a:cs typeface="B Titr" panose="00000700000000000000" pitchFamily="2" charset="-78"/>
              </a:rPr>
              <a:t>رویکرد </a:t>
            </a:r>
            <a:r>
              <a:rPr lang="fa-IR" sz="2800" b="1" dirty="0" smtClean="0">
                <a:solidFill>
                  <a:srgbClr val="000099"/>
                </a:solidFill>
                <a:cs typeface="B Titr" panose="00000700000000000000" pitchFamily="2" charset="-78"/>
              </a:rPr>
              <a:t>بازخورد)</a:t>
            </a:r>
            <a:endParaRPr lang="fa-IR" sz="2800" b="1" dirty="0">
              <a:solidFill>
                <a:srgbClr val="000099"/>
              </a:solidFill>
              <a:cs typeface="B Titr" panose="00000700000000000000" pitchFamily="2"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6982" y="845268"/>
            <a:ext cx="4428344" cy="5675848"/>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49" y="845268"/>
            <a:ext cx="6057901" cy="296874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749" y="3943867"/>
            <a:ext cx="6057901" cy="2553191"/>
          </a:xfrm>
          <a:prstGeom prst="rect">
            <a:avLst/>
          </a:prstGeom>
        </p:spPr>
      </p:pic>
      <p:pic>
        <p:nvPicPr>
          <p:cNvPr id="6" name="Picture 5" descr="AR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719" y="139987"/>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6838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auto">
          <a:xfrm>
            <a:off x="3437010" y="197056"/>
            <a:ext cx="7544562" cy="554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ctr" rtl="1"/>
            <a:r>
              <a:rPr lang="fa-IR" sz="3600" b="1" dirty="0" smtClean="0">
                <a:solidFill>
                  <a:srgbClr val="000099"/>
                </a:solidFill>
                <a:cs typeface="B Titr" panose="00000700000000000000" pitchFamily="2" charset="-78"/>
              </a:rPr>
              <a:t>6- گفتمان اشتیاق شغلی </a:t>
            </a:r>
            <a:r>
              <a:rPr lang="fa-IR" sz="3600" b="1" dirty="0" smtClean="0">
                <a:solidFill>
                  <a:srgbClr val="FF0000"/>
                </a:solidFill>
                <a:cs typeface="B Titr" panose="00000700000000000000" pitchFamily="2" charset="-78"/>
              </a:rPr>
              <a:t>ناحیه</a:t>
            </a:r>
            <a:r>
              <a:rPr lang="fa-IR" sz="3600" b="1" dirty="0" smtClean="0">
                <a:solidFill>
                  <a:srgbClr val="000099"/>
                </a:solidFill>
                <a:cs typeface="B Titr" panose="00000700000000000000" pitchFamily="2" charset="-78"/>
              </a:rPr>
              <a:t> به </a:t>
            </a:r>
            <a:r>
              <a:rPr lang="fa-IR" sz="3600" b="1" dirty="0" smtClean="0">
                <a:solidFill>
                  <a:srgbClr val="FF0000"/>
                </a:solidFill>
                <a:cs typeface="B Titr" panose="00000700000000000000" pitchFamily="2" charset="-78"/>
              </a:rPr>
              <a:t>ناحیه</a:t>
            </a:r>
            <a:endParaRPr lang="fa-IR" sz="3600" b="1" dirty="0">
              <a:solidFill>
                <a:srgbClr val="FF0000"/>
              </a:solidFill>
              <a:cs typeface="B Titr" panose="00000700000000000000" pitchFamily="2" charset="-78"/>
            </a:endParaRPr>
          </a:p>
        </p:txBody>
      </p:sp>
      <p:pic>
        <p:nvPicPr>
          <p:cNvPr id="3" name="Picture 2"/>
          <p:cNvPicPr/>
          <p:nvPr/>
        </p:nvPicPr>
        <p:blipFill rotWithShape="1">
          <a:blip r:embed="rId2" cstate="print">
            <a:extLst>
              <a:ext uri="{28A0092B-C50C-407E-A947-70E740481C1C}">
                <a14:useLocalDpi xmlns:a14="http://schemas.microsoft.com/office/drawing/2010/main" val="0"/>
              </a:ext>
            </a:extLst>
          </a:blip>
          <a:srcRect l="7975"/>
          <a:stretch/>
        </p:blipFill>
        <p:spPr bwMode="auto">
          <a:xfrm>
            <a:off x="430356" y="825193"/>
            <a:ext cx="6013308" cy="5118407"/>
          </a:xfrm>
          <a:prstGeom prst="rect">
            <a:avLst/>
          </a:prstGeom>
          <a:ln>
            <a:noFill/>
          </a:ln>
          <a:extLst>
            <a:ext uri="{53640926-AAD7-44D8-BBD7-CCE9431645EC}">
              <a14:shadowObscured xmlns:a14="http://schemas.microsoft.com/office/drawing/2010/main"/>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2631" y="3608102"/>
            <a:ext cx="4972484" cy="2949850"/>
          </a:xfrm>
          <a:prstGeom prst="rect">
            <a:avLst/>
          </a:prstGeom>
          <a:ln>
            <a:noFill/>
          </a:ln>
          <a:effectLst>
            <a:softEdge rad="112500"/>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72631" y="808833"/>
            <a:ext cx="4972484" cy="2797022"/>
          </a:xfrm>
          <a:prstGeom prst="rect">
            <a:avLst/>
          </a:prstGeom>
          <a:ln>
            <a:noFill/>
          </a:ln>
          <a:effectLst>
            <a:softEdge rad="112500"/>
          </a:effectLst>
        </p:spPr>
      </p:pic>
      <p:sp>
        <p:nvSpPr>
          <p:cNvPr id="2" name="TextBox 1"/>
          <p:cNvSpPr txBox="1"/>
          <p:nvPr/>
        </p:nvSpPr>
        <p:spPr>
          <a:xfrm>
            <a:off x="785814" y="5943600"/>
            <a:ext cx="5529262" cy="461665"/>
          </a:xfrm>
          <a:prstGeom prst="rect">
            <a:avLst/>
          </a:prstGeom>
          <a:noFill/>
          <a:ln w="12700">
            <a:solidFill>
              <a:schemeClr val="tx1"/>
            </a:solidFill>
            <a:prstDash val="dash"/>
          </a:ln>
        </p:spPr>
        <p:txBody>
          <a:bodyPr wrap="square" rtlCol="1">
            <a:spAutoFit/>
          </a:bodyPr>
          <a:lstStyle/>
          <a:p>
            <a:pPr algn="ctr"/>
            <a:r>
              <a:rPr lang="fa-IR" sz="2400" dirty="0" smtClean="0">
                <a:solidFill>
                  <a:srgbClr val="FF0000"/>
                </a:solidFill>
                <a:cs typeface="B Titr" panose="00000700000000000000" pitchFamily="2" charset="-78"/>
              </a:rPr>
              <a:t>تبدیل فولاد مبارکه به بهترین محل برای کارکردن</a:t>
            </a:r>
            <a:endParaRPr lang="fa-IR" sz="2400" dirty="0">
              <a:solidFill>
                <a:srgbClr val="FF0000"/>
              </a:solidFill>
              <a:cs typeface="B Titr" panose="00000700000000000000" pitchFamily="2" charset="-78"/>
            </a:endParaRPr>
          </a:p>
        </p:txBody>
      </p:sp>
      <p:pic>
        <p:nvPicPr>
          <p:cNvPr id="8" name="Picture 7" descr="AR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194" y="197056"/>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9616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auto">
          <a:xfrm>
            <a:off x="3437010" y="197056"/>
            <a:ext cx="7544562" cy="554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ctr" rtl="1"/>
            <a:r>
              <a:rPr lang="fa-IR" sz="3600" b="1" dirty="0" smtClean="0">
                <a:solidFill>
                  <a:srgbClr val="000099"/>
                </a:solidFill>
                <a:cs typeface="B Titr" panose="00000700000000000000" pitchFamily="2" charset="-78"/>
              </a:rPr>
              <a:t>7- کدهای رفتاری (مرامنامه) شرکت</a:t>
            </a:r>
            <a:endParaRPr lang="fa-IR" sz="3600" b="1" dirty="0">
              <a:solidFill>
                <a:srgbClr val="FF0000"/>
              </a:solidFill>
              <a:cs typeface="B Titr" panose="00000700000000000000" pitchFamily="2" charset="-78"/>
            </a:endParaRPr>
          </a:p>
        </p:txBody>
      </p:sp>
      <p:pic>
        <p:nvPicPr>
          <p:cNvPr id="8" name="Picture 7"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194" y="197056"/>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C:\Users\dmq\Desktop\IMG_20181203_122419_396.jpg"/>
          <p:cNvPicPr/>
          <p:nvPr/>
        </p:nvPicPr>
        <p:blipFill>
          <a:blip r:embed="rId3">
            <a:extLst>
              <a:ext uri="{28A0092B-C50C-407E-A947-70E740481C1C}">
                <a14:useLocalDpi xmlns:a14="http://schemas.microsoft.com/office/drawing/2010/main" val="0"/>
              </a:ext>
            </a:extLst>
          </a:blip>
          <a:srcRect/>
          <a:stretch>
            <a:fillRect/>
          </a:stretch>
        </p:blipFill>
        <p:spPr bwMode="auto">
          <a:xfrm>
            <a:off x="419890" y="947734"/>
            <a:ext cx="6223794" cy="5481638"/>
          </a:xfrm>
          <a:prstGeom prst="rect">
            <a:avLst/>
          </a:prstGeom>
          <a:noFill/>
          <a:ln>
            <a:noFill/>
          </a:ln>
        </p:spPr>
      </p:pic>
      <p:pic>
        <p:nvPicPr>
          <p:cNvPr id="10" name="Picture 9" descr="\\72d108\Share Folder\ss.png"/>
          <p:cNvPicPr/>
          <p:nvPr/>
        </p:nvPicPr>
        <p:blipFill>
          <a:blip r:embed="rId4">
            <a:extLst>
              <a:ext uri="{28A0092B-C50C-407E-A947-70E740481C1C}">
                <a14:useLocalDpi xmlns:a14="http://schemas.microsoft.com/office/drawing/2010/main" val="0"/>
              </a:ext>
            </a:extLst>
          </a:blip>
          <a:srcRect/>
          <a:stretch>
            <a:fillRect/>
          </a:stretch>
        </p:blipFill>
        <p:spPr bwMode="auto">
          <a:xfrm>
            <a:off x="6772275" y="947734"/>
            <a:ext cx="5143500" cy="5481638"/>
          </a:xfrm>
          <a:prstGeom prst="rect">
            <a:avLst/>
          </a:prstGeom>
          <a:noFill/>
          <a:ln>
            <a:noFill/>
          </a:ln>
        </p:spPr>
      </p:pic>
    </p:spTree>
    <p:extLst>
      <p:ext uri="{BB962C8B-B14F-4D97-AF65-F5344CB8AC3E}">
        <p14:creationId xmlns:p14="http://schemas.microsoft.com/office/powerpoint/2010/main" val="33646666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a:xfrm>
            <a:off x="2009776" y="752476"/>
            <a:ext cx="8410574" cy="676275"/>
          </a:xfrm>
        </p:spPr>
        <p:txBody>
          <a:bodyPr/>
          <a:lstStyle/>
          <a:p>
            <a:pPr algn="ctr" rtl="1">
              <a:defRPr/>
            </a:pPr>
            <a:r>
              <a:rPr lang="fa-IR" sz="3600" b="1" dirty="0" smtClean="0">
                <a:solidFill>
                  <a:srgbClr val="000099"/>
                </a:solidFill>
                <a:cs typeface="B Titr" panose="00000700000000000000" pitchFamily="2" charset="-78"/>
              </a:rPr>
              <a:t>8- یکپارچگی </a:t>
            </a:r>
            <a:r>
              <a:rPr lang="fa-IR" sz="3600" b="1" dirty="0">
                <a:solidFill>
                  <a:srgbClr val="000099"/>
                </a:solidFill>
                <a:cs typeface="B Titr" panose="00000700000000000000" pitchFamily="2" charset="-78"/>
              </a:rPr>
              <a:t>افقی با ساير فرآيندهاي </a:t>
            </a:r>
            <a:r>
              <a:rPr lang="en-US" sz="3600" b="1" dirty="0">
                <a:solidFill>
                  <a:srgbClr val="000099"/>
                </a:solidFill>
                <a:cs typeface="B Titr" panose="00000700000000000000" pitchFamily="2" charset="-78"/>
              </a:rPr>
              <a:t>HR</a:t>
            </a:r>
            <a:endParaRPr lang="fa-IR" sz="3600" b="1" dirty="0">
              <a:solidFill>
                <a:srgbClr val="000099"/>
              </a:solidFill>
              <a:cs typeface="B Titr" panose="00000700000000000000" pitchFamily="2" charset="-78"/>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2E9FE1DE-C658-453D-897D-B206B4E8B5F1}" type="slidenum">
              <a:rPr lang="ar-SA">
                <a:solidFill>
                  <a:srgbClr val="000000"/>
                </a:solidFill>
                <a:cs typeface="Arial" panose="020B0604020202020204" pitchFamily="34" charset="0"/>
              </a:rPr>
              <a:pPr eaLnBrk="1" hangingPunct="1"/>
              <a:t>47</a:t>
            </a:fld>
            <a:endParaRPr lang="en-US">
              <a:solidFill>
                <a:srgbClr val="000000"/>
              </a:solidFill>
              <a:cs typeface="Arial" panose="020B0604020202020204"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83836700"/>
              </p:ext>
            </p:extLst>
          </p:nvPr>
        </p:nvGraphicFramePr>
        <p:xfrm>
          <a:off x="1666844" y="1928802"/>
          <a:ext cx="8786874"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AR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5490" y="124819"/>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86315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4938" y="1000126"/>
            <a:ext cx="7207250" cy="676275"/>
          </a:xfrm>
        </p:spPr>
        <p:txBody>
          <a:bodyPr/>
          <a:lstStyle/>
          <a:p>
            <a:pPr algn="ctr" rtl="1">
              <a:defRPr/>
            </a:pPr>
            <a:r>
              <a:rPr lang="fa-IR" sz="3600" b="1" dirty="0" smtClean="0">
                <a:solidFill>
                  <a:srgbClr val="000099"/>
                </a:solidFill>
                <a:cs typeface="B Titr" panose="00000700000000000000" pitchFamily="2" charset="-78"/>
              </a:rPr>
              <a:t>... یکپارچگی </a:t>
            </a:r>
            <a:r>
              <a:rPr lang="fa-IR" sz="3600" b="1" dirty="0">
                <a:solidFill>
                  <a:srgbClr val="000099"/>
                </a:solidFill>
                <a:cs typeface="B Titr" panose="00000700000000000000" pitchFamily="2" charset="-78"/>
              </a:rPr>
              <a:t>افقی با ساير فرآيندهاي </a:t>
            </a:r>
            <a:r>
              <a:rPr lang="en-US" sz="3600" b="1" dirty="0">
                <a:solidFill>
                  <a:srgbClr val="000099"/>
                </a:solidFill>
                <a:cs typeface="B Titr" panose="00000700000000000000" pitchFamily="2" charset="-78"/>
              </a:rPr>
              <a:t>HR</a:t>
            </a:r>
          </a:p>
        </p:txBody>
      </p:sp>
      <p:sp>
        <p:nvSpPr>
          <p:cNvPr id="3" name="Content Placeholder 2"/>
          <p:cNvSpPr>
            <a:spLocks noGrp="1"/>
          </p:cNvSpPr>
          <p:nvPr>
            <p:ph idx="1"/>
          </p:nvPr>
        </p:nvSpPr>
        <p:spPr>
          <a:xfrm>
            <a:off x="2452688" y="2043113"/>
            <a:ext cx="7429500" cy="4429125"/>
          </a:xfrm>
        </p:spPr>
        <p:txBody>
          <a:bodyPr/>
          <a:lstStyle/>
          <a:p>
            <a:pPr marL="0" indent="0" algn="r" rtl="1">
              <a:buClrTx/>
              <a:buNone/>
              <a:defRPr/>
            </a:pPr>
            <a:r>
              <a:rPr lang="fa-IR" sz="2800" dirty="0" smtClean="0">
                <a:cs typeface="B Titr" pitchFamily="2" charset="-78"/>
              </a:rPr>
              <a:t>1- لينک </a:t>
            </a:r>
            <a:r>
              <a:rPr lang="fa-IR" sz="2800" dirty="0">
                <a:cs typeface="B Titr" pitchFamily="2" charset="-78"/>
              </a:rPr>
              <a:t>به نظام انتصاب ، تمديد و تغيير مدت قرارداد کار</a:t>
            </a:r>
          </a:p>
          <a:p>
            <a:pPr algn="r" rtl="1">
              <a:buClrTx/>
              <a:buFont typeface="Wingdings" panose="05000000000000000000" pitchFamily="2" charset="2"/>
              <a:buNone/>
              <a:defRPr/>
            </a:pPr>
            <a:endParaRPr lang="fa-IR" sz="2800" dirty="0">
              <a:cs typeface="B Titr" pitchFamily="2" charset="-78"/>
            </a:endParaRPr>
          </a:p>
          <a:p>
            <a:pPr algn="r" rtl="1">
              <a:buClrTx/>
              <a:buFont typeface="Wingdings" panose="05000000000000000000" pitchFamily="2" charset="2"/>
              <a:buChar char="ü"/>
              <a:defRPr/>
            </a:pPr>
            <a:r>
              <a:rPr lang="fa-IR" sz="2400" dirty="0">
                <a:cs typeface="B Nazanin" pitchFamily="2" charset="-78"/>
              </a:rPr>
              <a:t>صدور احکام انتصاب کارکنان</a:t>
            </a:r>
          </a:p>
          <a:p>
            <a:pPr algn="r" rtl="1">
              <a:buClrTx/>
              <a:buFont typeface="Wingdings" panose="05000000000000000000" pitchFamily="2" charset="2"/>
              <a:buChar char="ü"/>
              <a:defRPr/>
            </a:pPr>
            <a:r>
              <a:rPr lang="fa-IR" sz="2400" dirty="0">
                <a:cs typeface="B Nazanin" pitchFamily="2" charset="-78"/>
              </a:rPr>
              <a:t>تمديد قرارداد کار کارکنان </a:t>
            </a:r>
          </a:p>
          <a:p>
            <a:pPr algn="r" rtl="1">
              <a:buClrTx/>
              <a:buFont typeface="Wingdings" panose="05000000000000000000" pitchFamily="2" charset="2"/>
              <a:buChar char="ü"/>
              <a:defRPr/>
            </a:pPr>
            <a:r>
              <a:rPr lang="fa-IR" sz="2400" dirty="0">
                <a:cs typeface="B Nazanin" pitchFamily="2" charset="-78"/>
              </a:rPr>
              <a:t>افزايش و کاهش مدت قرارداد کار کارکنان</a:t>
            </a:r>
          </a:p>
          <a:p>
            <a:pPr algn="r" rtl="1">
              <a:buClrTx/>
              <a:buFont typeface="Wingdings" panose="05000000000000000000" pitchFamily="2" charset="2"/>
              <a:buNone/>
              <a:defRPr/>
            </a:pPr>
            <a:endParaRPr lang="fa-IR" sz="2400" dirty="0">
              <a:cs typeface="B Nazanin" pitchFamily="2" charset="-78"/>
            </a:endParaRPr>
          </a:p>
          <a:p>
            <a:pPr algn="r" rtl="1">
              <a:buClrTx/>
              <a:buFont typeface="Wingdings" panose="05000000000000000000" pitchFamily="2" charset="2"/>
              <a:buNone/>
              <a:defRPr/>
            </a:pPr>
            <a:endParaRPr lang="fa-IR" sz="2400" dirty="0">
              <a:cs typeface="B Nazanin" pitchFamily="2" charset="-78"/>
            </a:endParaRPr>
          </a:p>
          <a:p>
            <a:pPr algn="r" rtl="1">
              <a:buClrTx/>
              <a:buFont typeface="Wingdings" panose="05000000000000000000" pitchFamily="2" charset="2"/>
              <a:buNone/>
              <a:defRPr/>
            </a:pPr>
            <a:endParaRPr lang="en-US" sz="2800" b="1" kern="1200" dirty="0">
              <a:effectLst>
                <a:outerShdw blurRad="38100" dist="38100" dir="2700000" algn="tl">
                  <a:srgbClr val="000000">
                    <a:alpha val="43137"/>
                  </a:srgbClr>
                </a:outerShdw>
              </a:effectLst>
              <a:cs typeface="B Nazanin" pitchFamily="2" charset="-78"/>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056C19F8-1C99-4597-848A-1C97BE16813B}" type="slidenum">
              <a:rPr lang="ar-SA">
                <a:solidFill>
                  <a:srgbClr val="000000"/>
                </a:solidFill>
                <a:cs typeface="Arial" panose="020B0604020202020204" pitchFamily="34" charset="0"/>
              </a:rPr>
              <a:pPr eaLnBrk="1" hangingPunct="1"/>
              <a:t>48</a:t>
            </a:fld>
            <a:endParaRPr lang="en-US">
              <a:solidFill>
                <a:srgbClr val="000000"/>
              </a:solidFill>
              <a:cs typeface="Arial" panose="020B0604020202020204" pitchFamily="34" charset="0"/>
            </a:endParaRPr>
          </a:p>
        </p:txBody>
      </p:sp>
      <p:pic>
        <p:nvPicPr>
          <p:cNvPr id="109574" name="Picture 6" descr="C:\Documents and Settings\eze.MSC\My Documents\My Pictures\select photo\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126" y="3857626"/>
            <a:ext cx="2214563"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5" name="Picture 2" descr="C:\Documents and Settings\eze.MSC\My Documents\My Pictures\select photo\imagesCAR8HWQ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4398963"/>
            <a:ext cx="2928938" cy="218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03671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74939" y="1000126"/>
            <a:ext cx="7793037" cy="676275"/>
          </a:xfrm>
        </p:spPr>
        <p:txBody>
          <a:bodyPr/>
          <a:lstStyle/>
          <a:p>
            <a:pPr algn="ctr" rtl="1">
              <a:defRPr/>
            </a:pPr>
            <a:r>
              <a:rPr lang="fa-IR" sz="4000" b="1" dirty="0">
                <a:solidFill>
                  <a:srgbClr val="000099"/>
                </a:solidFill>
                <a:cs typeface="B Titr" panose="00000700000000000000" pitchFamily="2" charset="-78"/>
              </a:rPr>
              <a:t>... یکپارچگی افقی با ساير فرآيندهاي </a:t>
            </a:r>
            <a:r>
              <a:rPr lang="en-US" sz="4000" b="1" dirty="0">
                <a:solidFill>
                  <a:srgbClr val="000099"/>
                </a:solidFill>
                <a:cs typeface="B Titr" panose="00000700000000000000" pitchFamily="2" charset="-78"/>
              </a:rPr>
              <a:t>HR</a:t>
            </a:r>
          </a:p>
        </p:txBody>
      </p:sp>
      <p:sp>
        <p:nvSpPr>
          <p:cNvPr id="7" name="TextBox 6"/>
          <p:cNvSpPr txBox="1"/>
          <p:nvPr/>
        </p:nvSpPr>
        <p:spPr>
          <a:xfrm>
            <a:off x="1371600" y="1939925"/>
            <a:ext cx="8996149" cy="3816429"/>
          </a:xfrm>
          <a:prstGeom prst="rect">
            <a:avLst/>
          </a:prstGeom>
          <a:noFill/>
        </p:spPr>
        <p:txBody>
          <a:bodyPr wrap="square">
            <a:spAutoFit/>
          </a:bodyPr>
          <a:lstStyle/>
          <a:p>
            <a:pPr algn="justLow">
              <a:defRPr/>
            </a:pPr>
            <a:r>
              <a:rPr lang="fa-IR" sz="2800" dirty="0" smtClean="0">
                <a:cs typeface="B Titr" pitchFamily="2" charset="-78"/>
              </a:rPr>
              <a:t>2- لينک </a:t>
            </a:r>
            <a:r>
              <a:rPr lang="fa-IR" sz="2800" dirty="0">
                <a:cs typeface="B Titr" pitchFamily="2" charset="-78"/>
              </a:rPr>
              <a:t>به نظام حقوق و دستمزد (</a:t>
            </a:r>
            <a:r>
              <a:rPr lang="fa-IR" sz="2800" dirty="0">
                <a:solidFill>
                  <a:srgbClr val="FF0000"/>
                </a:solidFill>
                <a:cs typeface="B Titr" pitchFamily="2" charset="-78"/>
              </a:rPr>
              <a:t>ضريب</a:t>
            </a:r>
            <a:r>
              <a:rPr lang="fa-IR" sz="2800" dirty="0">
                <a:cs typeface="B Titr" pitchFamily="2" charset="-78"/>
              </a:rPr>
              <a:t> </a:t>
            </a:r>
            <a:r>
              <a:rPr lang="en-US" sz="2800" dirty="0">
                <a:solidFill>
                  <a:srgbClr val="FF0000"/>
                </a:solidFill>
                <a:cs typeface="B Titr" pitchFamily="2" charset="-78"/>
              </a:rPr>
              <a:t>F</a:t>
            </a:r>
            <a:r>
              <a:rPr lang="fa-IR" sz="2800" dirty="0">
                <a:cs typeface="B Titr" pitchFamily="2" charset="-78"/>
              </a:rPr>
              <a:t>)</a:t>
            </a:r>
          </a:p>
          <a:p>
            <a:pPr algn="justLow">
              <a:defRPr/>
            </a:pPr>
            <a:endParaRPr lang="fa-IR" sz="2400" dirty="0">
              <a:solidFill>
                <a:prstClr val="black"/>
              </a:solidFill>
              <a:latin typeface="Constantia"/>
              <a:cs typeface="B Zar" pitchFamily="2" charset="-78"/>
            </a:endParaRPr>
          </a:p>
          <a:p>
            <a:pPr algn="justLow">
              <a:defRPr/>
            </a:pPr>
            <a:r>
              <a:rPr lang="fa-IR" sz="2400" dirty="0">
                <a:solidFill>
                  <a:prstClr val="black"/>
                </a:solidFill>
                <a:latin typeface="Constantia"/>
                <a:cs typeface="B Nazanin" panose="00000400000000000000" pitchFamily="2" charset="-78"/>
              </a:rPr>
              <a:t>هرساله براساس ارزيابي عملکرد کارکنان و مقايسه آن با انتظاراتي که در پست و شغل مربوطه از آنان مي‌رود مبلغي به حق شايستگي افراد اضافه مي‌شود که نحوه محاسبه آن به قرار زير است:</a:t>
            </a:r>
          </a:p>
          <a:p>
            <a:pPr algn="justLow">
              <a:buFontTx/>
              <a:buChar char="-"/>
              <a:defRPr/>
            </a:pPr>
            <a:endParaRPr lang="fa-IR" sz="2400" dirty="0">
              <a:solidFill>
                <a:prstClr val="black"/>
              </a:solidFill>
              <a:latin typeface="Constantia"/>
              <a:cs typeface="B Nazanin" panose="00000400000000000000" pitchFamily="2" charset="-78"/>
            </a:endParaRPr>
          </a:p>
          <a:p>
            <a:pPr marL="228600" algn="l">
              <a:defRPr/>
            </a:pPr>
            <a:r>
              <a:rPr lang="fa-IR" sz="2000" b="1" dirty="0">
                <a:ln>
                  <a:solidFill>
                    <a:srgbClr val="C00000"/>
                  </a:solidFill>
                </a:ln>
                <a:solidFill>
                  <a:prstClr val="black"/>
                </a:solidFill>
                <a:latin typeface="Times New Roman"/>
                <a:ea typeface="Times New Roman"/>
                <a:cs typeface="B Nazanin" panose="00000400000000000000" pitchFamily="2" charset="-78"/>
              </a:rPr>
              <a:t>(مزد مبناي قبلي) </a:t>
            </a:r>
            <a:r>
              <a:rPr lang="en-US" sz="2800" b="1" dirty="0">
                <a:ln>
                  <a:solidFill>
                    <a:srgbClr val="C00000"/>
                  </a:solidFill>
                </a:ln>
                <a:solidFill>
                  <a:srgbClr val="FF0000"/>
                </a:solidFill>
                <a:latin typeface="Times New Roman"/>
                <a:ea typeface="Times New Roman"/>
                <a:cs typeface="B Nazanin" panose="00000400000000000000" pitchFamily="2" charset="-78"/>
              </a:rPr>
              <a:t>F</a:t>
            </a:r>
            <a:r>
              <a:rPr lang="fa-IR" sz="2000" b="1" dirty="0">
                <a:ln>
                  <a:solidFill>
                    <a:srgbClr val="C00000"/>
                  </a:solidFill>
                </a:ln>
                <a:solidFill>
                  <a:srgbClr val="FF0000"/>
                </a:solidFill>
                <a:latin typeface="Times New Roman"/>
                <a:ea typeface="Times New Roman"/>
                <a:cs typeface="B Nazanin" panose="00000400000000000000" pitchFamily="2" charset="-78"/>
              </a:rPr>
              <a:t> </a:t>
            </a:r>
            <a:r>
              <a:rPr lang="fa-IR" sz="2000" b="1" dirty="0">
                <a:ln>
                  <a:solidFill>
                    <a:srgbClr val="C00000"/>
                  </a:solidFill>
                </a:ln>
                <a:solidFill>
                  <a:prstClr val="black"/>
                </a:solidFill>
                <a:latin typeface="Times New Roman"/>
                <a:ea typeface="Times New Roman"/>
                <a:cs typeface="B Nazanin" panose="00000400000000000000" pitchFamily="2" charset="-78"/>
              </a:rPr>
              <a:t>+ (ضريب افزايش ساليانه +1 )× حق شايستگي قبلي = حق شايستگي جديد </a:t>
            </a:r>
          </a:p>
          <a:p>
            <a:pPr marL="228600" algn="justLow">
              <a:defRPr/>
            </a:pPr>
            <a:endParaRPr lang="en-US" dirty="0">
              <a:solidFill>
                <a:prstClr val="black"/>
              </a:solidFill>
              <a:latin typeface="Times New Roman"/>
              <a:ea typeface="Times New Roman"/>
              <a:cs typeface="B Nazanin" panose="00000400000000000000" pitchFamily="2" charset="-78"/>
            </a:endParaRPr>
          </a:p>
          <a:p>
            <a:pPr marL="228600" algn="justLow">
              <a:defRPr/>
            </a:pPr>
            <a:r>
              <a:rPr lang="en-US" sz="2800" b="1" dirty="0">
                <a:ln>
                  <a:solidFill>
                    <a:srgbClr val="C00000"/>
                  </a:solidFill>
                </a:ln>
                <a:solidFill>
                  <a:srgbClr val="FF0000"/>
                </a:solidFill>
                <a:latin typeface="Times New Roman"/>
                <a:ea typeface="Times New Roman"/>
                <a:cs typeface="B Nazanin" panose="00000400000000000000" pitchFamily="2" charset="-78"/>
              </a:rPr>
              <a:t>F</a:t>
            </a:r>
            <a:r>
              <a:rPr lang="fa-IR" sz="2400" dirty="0">
                <a:solidFill>
                  <a:srgbClr val="FF0000"/>
                </a:solidFill>
                <a:latin typeface="Times New Roman"/>
                <a:ea typeface="Times New Roman"/>
                <a:cs typeface="B Nazanin" panose="00000400000000000000" pitchFamily="2" charset="-78"/>
              </a:rPr>
              <a:t> </a:t>
            </a:r>
            <a:r>
              <a:rPr lang="fa-IR" sz="2400" dirty="0">
                <a:solidFill>
                  <a:prstClr val="black"/>
                </a:solidFill>
                <a:latin typeface="Times New Roman"/>
                <a:ea typeface="Times New Roman"/>
                <a:cs typeface="B Nazanin" panose="00000400000000000000" pitchFamily="2" charset="-78"/>
              </a:rPr>
              <a:t>= ضريب شايستگي فرد براساس </a:t>
            </a:r>
            <a:r>
              <a:rPr lang="fa-IR" sz="2400" dirty="0" smtClean="0">
                <a:solidFill>
                  <a:prstClr val="black"/>
                </a:solidFill>
                <a:latin typeface="Times New Roman"/>
                <a:ea typeface="Times New Roman"/>
                <a:cs typeface="B Nazanin" panose="00000400000000000000" pitchFamily="2" charset="-78"/>
              </a:rPr>
              <a:t>ارزيابي عملکرد </a:t>
            </a:r>
            <a:r>
              <a:rPr lang="fa-IR" sz="2400" dirty="0">
                <a:solidFill>
                  <a:prstClr val="black"/>
                </a:solidFill>
                <a:latin typeface="Times New Roman"/>
                <a:ea typeface="Times New Roman"/>
                <a:cs typeface="B Nazanin" panose="00000400000000000000" pitchFamily="2" charset="-78"/>
              </a:rPr>
              <a:t>که بين 0 تا 5 درصد با متوسط 3/1 درصد مزد مبناي قبلي مزد مي‌باشد.</a:t>
            </a:r>
            <a:endParaRPr lang="en-US" sz="2400" dirty="0">
              <a:solidFill>
                <a:prstClr val="black"/>
              </a:solidFill>
              <a:latin typeface="Times New Roman"/>
              <a:ea typeface="Times New Roman"/>
              <a:cs typeface="B Nazanin" panose="00000400000000000000" pitchFamily="2" charset="-78"/>
            </a:endParaRPr>
          </a:p>
          <a:p>
            <a:pPr marL="228600" algn="justLow">
              <a:defRPr/>
            </a:pPr>
            <a:endParaRPr lang="en-US" sz="2000" dirty="0">
              <a:solidFill>
                <a:prstClr val="black"/>
              </a:solidFill>
              <a:latin typeface="Times New Roman"/>
              <a:ea typeface="Times New Roman"/>
            </a:endParaRPr>
          </a:p>
        </p:txBody>
      </p:sp>
      <p:pic>
        <p:nvPicPr>
          <p:cNvPr id="4" name="Picture 3"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52004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50000"/>
          </a:schemeClr>
        </a:solidFill>
        <a:effectLst/>
      </p:bgPr>
    </p:bg>
    <p:spTree>
      <p:nvGrpSpPr>
        <p:cNvPr id="1" name=""/>
        <p:cNvGrpSpPr/>
        <p:nvPr/>
      </p:nvGrpSpPr>
      <p:grpSpPr>
        <a:xfrm>
          <a:off x="0" y="0"/>
          <a:ext cx="0" cy="0"/>
          <a:chOff x="0" y="0"/>
          <a:chExt cx="0" cy="0"/>
        </a:xfrm>
      </p:grpSpPr>
      <p:graphicFrame>
        <p:nvGraphicFramePr>
          <p:cNvPr id="3" name="Content Placeholder 3"/>
          <p:cNvGraphicFramePr>
            <a:graphicFrameLocks/>
          </p:cNvGraphicFramePr>
          <p:nvPr>
            <p:extLst>
              <p:ext uri="{D42A27DB-BD31-4B8C-83A1-F6EECF244321}">
                <p14:modId xmlns:p14="http://schemas.microsoft.com/office/powerpoint/2010/main" val="1026714739"/>
              </p:ext>
            </p:extLst>
          </p:nvPr>
        </p:nvGraphicFramePr>
        <p:xfrm>
          <a:off x="598619" y="1138425"/>
          <a:ext cx="8398775" cy="54973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p:cNvGraphicFramePr>
            <a:graphicFrameLocks noGrp="1"/>
          </p:cNvGraphicFramePr>
          <p:nvPr>
            <p:extLst>
              <p:ext uri="{D42A27DB-BD31-4B8C-83A1-F6EECF244321}">
                <p14:modId xmlns:p14="http://schemas.microsoft.com/office/powerpoint/2010/main" val="709316539"/>
              </p:ext>
            </p:extLst>
          </p:nvPr>
        </p:nvGraphicFramePr>
        <p:xfrm>
          <a:off x="9302805" y="1138425"/>
          <a:ext cx="2361223" cy="1374344"/>
        </p:xfrm>
        <a:graphic>
          <a:graphicData uri="http://schemas.openxmlformats.org/drawingml/2006/table">
            <a:tbl>
              <a:tblPr firstRow="1" bandRow="1">
                <a:tableStyleId>{E8034E78-7F5D-4C2E-B375-FC64B27BC917}</a:tableStyleId>
              </a:tblPr>
              <a:tblGrid>
                <a:gridCol w="1787241">
                  <a:extLst>
                    <a:ext uri="{9D8B030D-6E8A-4147-A177-3AD203B41FA5}">
                      <a16:colId xmlns:a16="http://schemas.microsoft.com/office/drawing/2014/main" val="20000"/>
                    </a:ext>
                  </a:extLst>
                </a:gridCol>
                <a:gridCol w="573982">
                  <a:extLst>
                    <a:ext uri="{9D8B030D-6E8A-4147-A177-3AD203B41FA5}">
                      <a16:colId xmlns:a16="http://schemas.microsoft.com/office/drawing/2014/main" val="20001"/>
                    </a:ext>
                  </a:extLst>
                </a:gridCol>
              </a:tblGrid>
              <a:tr h="302104">
                <a:tc>
                  <a:txBody>
                    <a:bodyPr/>
                    <a:lstStyle/>
                    <a:p>
                      <a:pPr algn="ctr"/>
                      <a:r>
                        <a:rPr lang="fa-IR" sz="1400" dirty="0" smtClean="0">
                          <a:cs typeface="B Titr" panose="00000700000000000000" pitchFamily="2" charset="-78"/>
                        </a:rPr>
                        <a:t>سایـر</a:t>
                      </a:r>
                      <a:r>
                        <a:rPr lang="fa-IR" sz="1400" baseline="0" dirty="0" smtClean="0">
                          <a:cs typeface="B Titr" panose="00000700000000000000" pitchFamily="2" charset="-78"/>
                        </a:rPr>
                        <a:t> شرکت هـا</a:t>
                      </a:r>
                      <a:endParaRPr lang="en-US" sz="1400" b="1" dirty="0">
                        <a:latin typeface="Times" pitchFamily="18" charset="0"/>
                        <a:cs typeface="B Titr" panose="00000700000000000000" pitchFamily="2" charset="-78"/>
                      </a:endParaRPr>
                    </a:p>
                  </a:txBody>
                  <a:tcPr marL="57178" marR="57178" marT="28558" marB="28558" anchor="ctr"/>
                </a:tc>
                <a:tc>
                  <a:txBody>
                    <a:bodyPr/>
                    <a:lstStyle/>
                    <a:p>
                      <a:pPr algn="ctr"/>
                      <a:r>
                        <a:rPr lang="fa-IR" sz="1400" dirty="0" smtClean="0">
                          <a:cs typeface="B Titr" panose="00000700000000000000" pitchFamily="2" charset="-78"/>
                        </a:rPr>
                        <a:t>درصد</a:t>
                      </a:r>
                      <a:endParaRPr lang="en-US" sz="1400" b="1" dirty="0">
                        <a:latin typeface="Times" pitchFamily="18" charset="0"/>
                        <a:cs typeface="B Titr" panose="00000700000000000000" pitchFamily="2" charset="-78"/>
                      </a:endParaRPr>
                    </a:p>
                  </a:txBody>
                  <a:tcPr marL="57178" marR="57178" marT="28558" marB="28558" anchor="ctr"/>
                </a:tc>
                <a:extLst>
                  <a:ext uri="{0D108BD9-81ED-4DB2-BD59-A6C34878D82A}">
                    <a16:rowId xmlns:a16="http://schemas.microsoft.com/office/drawing/2014/main" val="10000"/>
                  </a:ext>
                </a:extLst>
              </a:tr>
              <a:tr h="268060">
                <a:tc>
                  <a:txBody>
                    <a:bodyPr/>
                    <a:lstStyle/>
                    <a:p>
                      <a:pPr algn="ctr"/>
                      <a:r>
                        <a:rPr lang="fa-IR" sz="1200" b="1" dirty="0" smtClean="0">
                          <a:solidFill>
                            <a:schemeClr val="tx1">
                              <a:lumMod val="95000"/>
                              <a:lumOff val="5000"/>
                            </a:schemeClr>
                          </a:solidFill>
                          <a:cs typeface="B Nazanin" panose="00000400000000000000" pitchFamily="2" charset="-78"/>
                        </a:rPr>
                        <a:t>صنعتی و معدنی چادرملو</a:t>
                      </a:r>
                      <a:endParaRPr lang="en-US" sz="1200" b="1" dirty="0">
                        <a:solidFill>
                          <a:schemeClr val="tx1">
                            <a:lumMod val="95000"/>
                            <a:lumOff val="5000"/>
                          </a:schemeClr>
                        </a:solidFill>
                        <a:latin typeface="Times" pitchFamily="18" charset="0"/>
                        <a:cs typeface="B Nazanin" panose="00000400000000000000" pitchFamily="2" charset="-78"/>
                      </a:endParaRPr>
                    </a:p>
                  </a:txBody>
                  <a:tcPr marL="57178" marR="57178" marT="28558" marB="28558" anchor="ctr"/>
                </a:tc>
                <a:tc>
                  <a:txBody>
                    <a:bodyPr/>
                    <a:lstStyle/>
                    <a:p>
                      <a:pPr algn="ctr"/>
                      <a:r>
                        <a:rPr lang="fa-IR" sz="1200" b="1" dirty="0" smtClean="0">
                          <a:solidFill>
                            <a:schemeClr val="tx1">
                              <a:lumMod val="95000"/>
                              <a:lumOff val="5000"/>
                            </a:schemeClr>
                          </a:solidFill>
                          <a:cs typeface="B Nazanin" panose="00000400000000000000" pitchFamily="2" charset="-78"/>
                        </a:rPr>
                        <a:t>10/4</a:t>
                      </a:r>
                      <a:endParaRPr lang="en-US" sz="1200" b="1" dirty="0">
                        <a:solidFill>
                          <a:schemeClr val="tx1">
                            <a:lumMod val="95000"/>
                            <a:lumOff val="5000"/>
                          </a:schemeClr>
                        </a:solidFill>
                        <a:latin typeface="Times" pitchFamily="18" charset="0"/>
                        <a:cs typeface="B Nazanin" panose="00000400000000000000" pitchFamily="2" charset="-78"/>
                      </a:endParaRPr>
                    </a:p>
                  </a:txBody>
                  <a:tcPr marL="57178" marR="57178" marT="28558" marB="28558" anchor="ctr"/>
                </a:tc>
                <a:extLst>
                  <a:ext uri="{0D108BD9-81ED-4DB2-BD59-A6C34878D82A}">
                    <a16:rowId xmlns:a16="http://schemas.microsoft.com/office/drawing/2014/main" val="10001"/>
                  </a:ext>
                </a:extLst>
              </a:tr>
              <a:tr h="26806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solidFill>
                            <a:schemeClr val="tx1">
                              <a:lumMod val="95000"/>
                              <a:lumOff val="5000"/>
                            </a:schemeClr>
                          </a:solidFill>
                          <a:cs typeface="B Nazanin" panose="00000400000000000000" pitchFamily="2" charset="-78"/>
                        </a:rPr>
                        <a:t>صنعتی و معدنی گل</a:t>
                      </a:r>
                      <a:r>
                        <a:rPr lang="fa-IR" sz="1200" b="1" baseline="0" dirty="0" smtClean="0">
                          <a:solidFill>
                            <a:schemeClr val="tx1">
                              <a:lumMod val="95000"/>
                              <a:lumOff val="5000"/>
                            </a:schemeClr>
                          </a:solidFill>
                          <a:cs typeface="B Nazanin" panose="00000400000000000000" pitchFamily="2" charset="-78"/>
                        </a:rPr>
                        <a:t> گهر</a:t>
                      </a:r>
                      <a:endParaRPr lang="en-US" sz="1200" b="1" dirty="0" smtClean="0">
                        <a:solidFill>
                          <a:schemeClr val="tx1">
                            <a:lumMod val="95000"/>
                            <a:lumOff val="5000"/>
                          </a:schemeClr>
                        </a:solidFill>
                        <a:latin typeface="Times" pitchFamily="18" charset="0"/>
                        <a:cs typeface="B Nazanin" panose="00000400000000000000" pitchFamily="2" charset="-78"/>
                      </a:endParaRPr>
                    </a:p>
                  </a:txBody>
                  <a:tcPr marL="57178" marR="57178" marT="28558" marB="28558" anchor="ctr"/>
                </a:tc>
                <a:tc>
                  <a:txBody>
                    <a:bodyPr/>
                    <a:lstStyle/>
                    <a:p>
                      <a:pPr algn="ctr"/>
                      <a:r>
                        <a:rPr lang="fa-IR" sz="1200" b="1" dirty="0" smtClean="0">
                          <a:solidFill>
                            <a:schemeClr val="tx1">
                              <a:lumMod val="95000"/>
                              <a:lumOff val="5000"/>
                            </a:schemeClr>
                          </a:solidFill>
                          <a:cs typeface="B Nazanin" panose="00000400000000000000" pitchFamily="2" charset="-78"/>
                        </a:rPr>
                        <a:t>10</a:t>
                      </a:r>
                      <a:endParaRPr lang="en-US" sz="1200" b="1" dirty="0">
                        <a:solidFill>
                          <a:schemeClr val="tx1">
                            <a:lumMod val="95000"/>
                            <a:lumOff val="5000"/>
                          </a:schemeClr>
                        </a:solidFill>
                        <a:latin typeface="Times" pitchFamily="18" charset="0"/>
                        <a:cs typeface="B Nazanin" panose="00000400000000000000" pitchFamily="2" charset="-78"/>
                      </a:endParaRPr>
                    </a:p>
                  </a:txBody>
                  <a:tcPr marL="57178" marR="57178" marT="28558" marB="28558" anchor="ctr"/>
                </a:tc>
                <a:extLst>
                  <a:ext uri="{0D108BD9-81ED-4DB2-BD59-A6C34878D82A}">
                    <a16:rowId xmlns:a16="http://schemas.microsoft.com/office/drawing/2014/main" val="10002"/>
                  </a:ext>
                </a:extLst>
              </a:tr>
              <a:tr h="268060">
                <a:tc>
                  <a:txBody>
                    <a:bodyPr/>
                    <a:lstStyle/>
                    <a:p>
                      <a:pPr algn="ctr"/>
                      <a:r>
                        <a:rPr lang="fa-IR" sz="1200" b="1" dirty="0" smtClean="0">
                          <a:solidFill>
                            <a:schemeClr val="tx1">
                              <a:lumMod val="95000"/>
                              <a:lumOff val="5000"/>
                            </a:schemeClr>
                          </a:solidFill>
                          <a:cs typeface="B Nazanin" panose="00000400000000000000" pitchFamily="2" charset="-78"/>
                        </a:rPr>
                        <a:t>شرکت مترو منطقه</a:t>
                      </a:r>
                      <a:r>
                        <a:rPr lang="fa-IR" sz="1200" b="1" baseline="0" dirty="0" smtClean="0">
                          <a:solidFill>
                            <a:schemeClr val="tx1">
                              <a:lumMod val="95000"/>
                              <a:lumOff val="5000"/>
                            </a:schemeClr>
                          </a:solidFill>
                          <a:cs typeface="B Nazanin" panose="00000400000000000000" pitchFamily="2" charset="-78"/>
                        </a:rPr>
                        <a:t> اصفهان</a:t>
                      </a:r>
                      <a:endParaRPr lang="en-US" sz="1200" b="1" dirty="0">
                        <a:solidFill>
                          <a:schemeClr val="tx1">
                            <a:lumMod val="95000"/>
                            <a:lumOff val="5000"/>
                          </a:schemeClr>
                        </a:solidFill>
                        <a:latin typeface="Times" pitchFamily="18" charset="0"/>
                        <a:cs typeface="B Nazanin" panose="00000400000000000000" pitchFamily="2" charset="-78"/>
                      </a:endParaRPr>
                    </a:p>
                  </a:txBody>
                  <a:tcPr marL="57178" marR="57178" marT="28558" marB="28558" anchor="ctr"/>
                </a:tc>
                <a:tc>
                  <a:txBody>
                    <a:bodyPr/>
                    <a:lstStyle/>
                    <a:p>
                      <a:pPr algn="ctr"/>
                      <a:r>
                        <a:rPr lang="fa-IR" sz="1200" b="1" dirty="0" smtClean="0">
                          <a:solidFill>
                            <a:schemeClr val="tx1">
                              <a:lumMod val="95000"/>
                              <a:lumOff val="5000"/>
                            </a:schemeClr>
                          </a:solidFill>
                          <a:cs typeface="B Nazanin" panose="00000400000000000000" pitchFamily="2" charset="-78"/>
                        </a:rPr>
                        <a:t>10</a:t>
                      </a:r>
                      <a:endParaRPr lang="en-US" sz="1200" b="1" dirty="0">
                        <a:solidFill>
                          <a:schemeClr val="tx1">
                            <a:lumMod val="95000"/>
                            <a:lumOff val="5000"/>
                          </a:schemeClr>
                        </a:solidFill>
                        <a:latin typeface="Times" pitchFamily="18" charset="0"/>
                        <a:cs typeface="B Nazanin" panose="00000400000000000000" pitchFamily="2" charset="-78"/>
                      </a:endParaRPr>
                    </a:p>
                  </a:txBody>
                  <a:tcPr marL="57178" marR="57178" marT="28558" marB="28558" anchor="ctr"/>
                </a:tc>
                <a:extLst>
                  <a:ext uri="{0D108BD9-81ED-4DB2-BD59-A6C34878D82A}">
                    <a16:rowId xmlns:a16="http://schemas.microsoft.com/office/drawing/2014/main" val="10003"/>
                  </a:ext>
                </a:extLst>
              </a:tr>
              <a:tr h="268060">
                <a:tc>
                  <a:txBody>
                    <a:bodyPr/>
                    <a:lstStyle/>
                    <a:p>
                      <a:pPr algn="ctr"/>
                      <a:r>
                        <a:rPr lang="fa-IR" sz="1200" b="1" dirty="0" smtClean="0">
                          <a:solidFill>
                            <a:schemeClr val="tx1">
                              <a:lumMod val="95000"/>
                              <a:lumOff val="5000"/>
                            </a:schemeClr>
                          </a:solidFill>
                          <a:cs typeface="B Nazanin" panose="00000400000000000000" pitchFamily="2" charset="-78"/>
                        </a:rPr>
                        <a:t>الکترود گرافیتی اردکان</a:t>
                      </a:r>
                      <a:endParaRPr lang="en-US" sz="1200" b="1" dirty="0">
                        <a:solidFill>
                          <a:schemeClr val="tx1">
                            <a:lumMod val="95000"/>
                            <a:lumOff val="5000"/>
                          </a:schemeClr>
                        </a:solidFill>
                        <a:latin typeface="Times" pitchFamily="18" charset="0"/>
                        <a:cs typeface="B Nazanin" panose="00000400000000000000" pitchFamily="2" charset="-78"/>
                      </a:endParaRPr>
                    </a:p>
                  </a:txBody>
                  <a:tcPr marL="57178" marR="57178" marT="28558" marB="28558" anchor="ctr"/>
                </a:tc>
                <a:tc>
                  <a:txBody>
                    <a:bodyPr/>
                    <a:lstStyle/>
                    <a:p>
                      <a:pPr algn="ctr"/>
                      <a:r>
                        <a:rPr lang="fa-IR" sz="1200" b="1" dirty="0" smtClean="0">
                          <a:solidFill>
                            <a:schemeClr val="tx1">
                              <a:lumMod val="95000"/>
                              <a:lumOff val="5000"/>
                            </a:schemeClr>
                          </a:solidFill>
                          <a:cs typeface="B Nazanin" panose="00000400000000000000" pitchFamily="2" charset="-78"/>
                        </a:rPr>
                        <a:t>28</a:t>
                      </a:r>
                      <a:endParaRPr lang="en-US" sz="1200" b="1" dirty="0">
                        <a:solidFill>
                          <a:schemeClr val="tx1">
                            <a:lumMod val="95000"/>
                            <a:lumOff val="5000"/>
                          </a:schemeClr>
                        </a:solidFill>
                        <a:latin typeface="Times" pitchFamily="18" charset="0"/>
                        <a:cs typeface="B Nazanin" panose="00000400000000000000" pitchFamily="2" charset="-78"/>
                      </a:endParaRPr>
                    </a:p>
                  </a:txBody>
                  <a:tcPr marL="57178" marR="57178" marT="28558" marB="28558" anchor="ctr"/>
                </a:tc>
                <a:extLst>
                  <a:ext uri="{0D108BD9-81ED-4DB2-BD59-A6C34878D82A}">
                    <a16:rowId xmlns:a16="http://schemas.microsoft.com/office/drawing/2014/main" val="10004"/>
                  </a:ext>
                </a:extLst>
              </a:tr>
            </a:tbl>
          </a:graphicData>
        </a:graphic>
      </p:graphicFrame>
      <p:sp>
        <p:nvSpPr>
          <p:cNvPr id="5" name="Rectangle 1"/>
          <p:cNvSpPr>
            <a:spLocks noChangeArrowheads="1"/>
          </p:cNvSpPr>
          <p:nvPr/>
        </p:nvSpPr>
        <p:spPr bwMode="auto">
          <a:xfrm>
            <a:off x="2557461" y="317502"/>
            <a:ext cx="7586663"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65" tIns="47430" rIns="94865" bIns="47430" anchor="ctr"/>
          <a:lstStyle/>
          <a:p>
            <a:pPr algn="ctr">
              <a:defRPr/>
            </a:pPr>
            <a:r>
              <a:rPr lang="fa-IR" sz="4000" dirty="0" smtClean="0">
                <a:solidFill>
                  <a:srgbClr val="FFC000"/>
                </a:solidFill>
                <a:effectLst>
                  <a:outerShdw blurRad="38100" dist="38100" dir="2700000" algn="tl">
                    <a:srgbClr val="000000">
                      <a:alpha val="43137"/>
                    </a:srgbClr>
                  </a:outerShdw>
                </a:effectLst>
                <a:latin typeface="Albertus" pitchFamily="34" charset="0"/>
                <a:cs typeface="B Titr" pitchFamily="2" charset="-78"/>
              </a:rPr>
              <a:t>شرکتـ های </a:t>
            </a:r>
            <a:r>
              <a:rPr lang="fa-IR" sz="4000" dirty="0">
                <a:solidFill>
                  <a:srgbClr val="FFC000"/>
                </a:solidFill>
                <a:effectLst>
                  <a:outerShdw blurRad="38100" dist="38100" dir="2700000" algn="tl">
                    <a:srgbClr val="000000">
                      <a:alpha val="43137"/>
                    </a:srgbClr>
                  </a:outerShdw>
                </a:effectLst>
                <a:latin typeface="Albertus" pitchFamily="34" charset="0"/>
                <a:cs typeface="B Titr" pitchFamily="2" charset="-78"/>
              </a:rPr>
              <a:t>گروه فولاد مبارکه اصفهان</a:t>
            </a:r>
          </a:p>
        </p:txBody>
      </p:sp>
      <p:pic>
        <p:nvPicPr>
          <p:cNvPr id="6" name="Picture 1"/>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02805" y="2665475"/>
            <a:ext cx="2377566" cy="3014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38062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4939" y="1000126"/>
            <a:ext cx="7278687" cy="676275"/>
          </a:xfrm>
        </p:spPr>
        <p:txBody>
          <a:bodyPr/>
          <a:lstStyle/>
          <a:p>
            <a:pPr algn="ctr" rtl="1">
              <a:defRPr/>
            </a:pPr>
            <a:r>
              <a:rPr lang="fa-IR" sz="3600" b="1" dirty="0">
                <a:solidFill>
                  <a:srgbClr val="000099"/>
                </a:solidFill>
                <a:cs typeface="B Titr" panose="00000700000000000000" pitchFamily="2" charset="-78"/>
              </a:rPr>
              <a:t>... یکپارچگی افقی با ساير فرآيندهاي </a:t>
            </a:r>
            <a:r>
              <a:rPr lang="en-US" sz="3600" b="1" dirty="0">
                <a:solidFill>
                  <a:srgbClr val="000099"/>
                </a:solidFill>
                <a:cs typeface="B Titr" panose="00000700000000000000" pitchFamily="2" charset="-78"/>
              </a:rPr>
              <a:t>HR</a:t>
            </a:r>
          </a:p>
        </p:txBody>
      </p:sp>
      <p:sp>
        <p:nvSpPr>
          <p:cNvPr id="3" name="Content Placeholder 2"/>
          <p:cNvSpPr>
            <a:spLocks noGrp="1"/>
          </p:cNvSpPr>
          <p:nvPr>
            <p:ph idx="1"/>
          </p:nvPr>
        </p:nvSpPr>
        <p:spPr>
          <a:xfrm>
            <a:off x="2238375" y="2000250"/>
            <a:ext cx="7786688" cy="4643438"/>
          </a:xfrm>
        </p:spPr>
        <p:txBody>
          <a:bodyPr/>
          <a:lstStyle/>
          <a:p>
            <a:pPr marL="0" indent="0" algn="r" rtl="1">
              <a:buClrTx/>
              <a:buNone/>
              <a:defRPr/>
            </a:pPr>
            <a:r>
              <a:rPr lang="fa-IR" sz="2800" dirty="0">
                <a:cs typeface="B Titr" pitchFamily="2" charset="-78"/>
              </a:rPr>
              <a:t>3</a:t>
            </a:r>
            <a:r>
              <a:rPr lang="fa-IR" sz="2800" dirty="0" smtClean="0">
                <a:cs typeface="B Titr" pitchFamily="2" charset="-78"/>
              </a:rPr>
              <a:t>- لينک </a:t>
            </a:r>
            <a:r>
              <a:rPr lang="fa-IR" sz="2800" dirty="0">
                <a:cs typeface="B Titr" pitchFamily="2" charset="-78"/>
              </a:rPr>
              <a:t>به نظام پاداش توليد و کارايي</a:t>
            </a:r>
          </a:p>
          <a:p>
            <a:pPr marL="514350" indent="-514350" algn="just" rtl="1">
              <a:buClrTx/>
              <a:buFont typeface="Courier New" pitchFamily="49" charset="0"/>
              <a:buChar char="o"/>
              <a:defRPr/>
            </a:pPr>
            <a:r>
              <a:rPr lang="fa-IR" sz="2800" b="1" dirty="0">
                <a:cs typeface="B Nazanin" pitchFamily="2" charset="-78"/>
              </a:rPr>
              <a:t>تمرکز بر </a:t>
            </a:r>
            <a:r>
              <a:rPr lang="fa-IR" sz="2800" b="1" dirty="0">
                <a:solidFill>
                  <a:srgbClr val="C00000"/>
                </a:solidFill>
                <a:cs typeface="B Nazanin" pitchFamily="2" charset="-78"/>
              </a:rPr>
              <a:t>متغيرها</a:t>
            </a:r>
            <a:r>
              <a:rPr lang="fa-IR" sz="2800" b="1" dirty="0">
                <a:cs typeface="B Nazanin" pitchFamily="2" charset="-78"/>
              </a:rPr>
              <a:t> </a:t>
            </a:r>
            <a:r>
              <a:rPr lang="fa-IR" sz="2800" b="1" dirty="0" smtClean="0">
                <a:cs typeface="B Nazanin" pitchFamily="2" charset="-78"/>
              </a:rPr>
              <a:t>به تدریج</a:t>
            </a:r>
            <a:endParaRPr lang="fa-IR" sz="2800" b="1" dirty="0">
              <a:cs typeface="B Nazanin" pitchFamily="2" charset="-78"/>
            </a:endParaRPr>
          </a:p>
          <a:p>
            <a:pPr marL="514350" indent="-514350" algn="just" rtl="1">
              <a:buClrTx/>
              <a:buFont typeface="Courier New" pitchFamily="49" charset="0"/>
              <a:buChar char="o"/>
              <a:defRPr/>
            </a:pPr>
            <a:r>
              <a:rPr lang="fa-IR" sz="2400" dirty="0">
                <a:cs typeface="B Nazanin" pitchFamily="2" charset="-78"/>
              </a:rPr>
              <a:t>سيستم مديريت عملکرد اثربخش کارکناني را که منطبق بر ماموريت و ارزشهاي سازمان عمل مي کنند تشويق و پاداش دهي مي نمايد.</a:t>
            </a:r>
          </a:p>
          <a:p>
            <a:pPr marL="514350" indent="-514350" algn="just" rtl="1">
              <a:buClrTx/>
              <a:buFont typeface="Courier New" pitchFamily="49" charset="0"/>
              <a:buChar char="o"/>
              <a:defRPr/>
            </a:pPr>
            <a:r>
              <a:rPr lang="fa-IR" sz="2400" dirty="0">
                <a:cs typeface="B Nazanin" pitchFamily="2" charset="-78"/>
              </a:rPr>
              <a:t>کسب اهداف عملکردي به پاداش و سيستم هاي جبران خدمت متصل مي باشد.</a:t>
            </a:r>
          </a:p>
          <a:p>
            <a:pPr marL="514350" indent="-514350" algn="just" rtl="1">
              <a:buClrTx/>
              <a:buFont typeface="Courier New" pitchFamily="49" charset="0"/>
              <a:buChar char="o"/>
              <a:defRPr/>
            </a:pPr>
            <a:r>
              <a:rPr lang="fa-IR" sz="2400" dirty="0">
                <a:cs typeface="B Nazanin" pitchFamily="2" charset="-78"/>
              </a:rPr>
              <a:t>لحاظ نمودن نمره ارزيابي عملکرد کارکنان در فرمول پرداخت پاداش توليد و کارايي</a:t>
            </a:r>
            <a:r>
              <a:rPr lang="fa-IR" sz="2800" b="1" kern="1200" dirty="0">
                <a:effectLst>
                  <a:outerShdw blurRad="38100" dist="38100" dir="2700000" algn="tl">
                    <a:srgbClr val="000000">
                      <a:alpha val="43137"/>
                    </a:srgbClr>
                  </a:outerShdw>
                </a:effectLst>
                <a:cs typeface="B Nazanin" pitchFamily="2" charset="-78"/>
              </a:rPr>
              <a:t>	</a:t>
            </a:r>
            <a:endParaRPr lang="en-US" sz="1800" b="1" kern="1200" dirty="0">
              <a:effectLst>
                <a:outerShdw blurRad="38100" dist="38100" dir="2700000" algn="tl">
                  <a:srgbClr val="000000">
                    <a:alpha val="43137"/>
                  </a:srgbClr>
                </a:outerShdw>
              </a:effectLst>
              <a:cs typeface="B Nazanin" pitchFamily="2" charset="-78"/>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B40694F0-E3C5-4948-B07C-518C3CDAE25A}" type="slidenum">
              <a:rPr lang="ar-SA">
                <a:solidFill>
                  <a:srgbClr val="000000"/>
                </a:solidFill>
                <a:cs typeface="Arial" panose="020B0604020202020204" pitchFamily="34" charset="0"/>
              </a:rPr>
              <a:pPr eaLnBrk="1" hangingPunct="1"/>
              <a:t>50</a:t>
            </a:fld>
            <a:endParaRPr lang="en-US">
              <a:solidFill>
                <a:srgbClr val="000000"/>
              </a:solidFill>
              <a:cs typeface="Arial" panose="020B0604020202020204" pitchFamily="34" charset="0"/>
            </a:endParaRPr>
          </a:p>
        </p:txBody>
      </p:sp>
      <p:pic>
        <p:nvPicPr>
          <p:cNvPr id="112646" name="Picture 3" descr="C:\Documents and Settings\eze.MSC\My Documents\My Pictures\select photo\wealth_250x2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5564" y="5214938"/>
            <a:ext cx="2071687"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72366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1314" y="1000126"/>
            <a:ext cx="7064375" cy="676275"/>
          </a:xfrm>
        </p:spPr>
        <p:txBody>
          <a:bodyPr/>
          <a:lstStyle/>
          <a:p>
            <a:pPr algn="ctr" rtl="1">
              <a:defRPr/>
            </a:pPr>
            <a:r>
              <a:rPr lang="fa-IR" sz="3600" b="1" dirty="0">
                <a:solidFill>
                  <a:srgbClr val="000099"/>
                </a:solidFill>
                <a:cs typeface="B Titr" panose="00000700000000000000" pitchFamily="2" charset="-78"/>
              </a:rPr>
              <a:t>... یکپارچگی افقی با ساير فرآيندهاي </a:t>
            </a:r>
            <a:r>
              <a:rPr lang="en-US" sz="3600" b="1" dirty="0">
                <a:solidFill>
                  <a:srgbClr val="000099"/>
                </a:solidFill>
                <a:cs typeface="B Titr" panose="00000700000000000000" pitchFamily="2" charset="-78"/>
              </a:rPr>
              <a:t>HR</a:t>
            </a:r>
          </a:p>
        </p:txBody>
      </p:sp>
      <p:sp>
        <p:nvSpPr>
          <p:cNvPr id="3" name="Content Placeholder 2"/>
          <p:cNvSpPr>
            <a:spLocks noGrp="1"/>
          </p:cNvSpPr>
          <p:nvPr>
            <p:ph idx="1"/>
          </p:nvPr>
        </p:nvSpPr>
        <p:spPr>
          <a:xfrm>
            <a:off x="2095500" y="2071689"/>
            <a:ext cx="8059738" cy="4429125"/>
          </a:xfrm>
        </p:spPr>
        <p:txBody>
          <a:bodyPr/>
          <a:lstStyle/>
          <a:p>
            <a:pPr marL="0" indent="0" algn="r" rtl="1">
              <a:buClrTx/>
              <a:buNone/>
              <a:defRPr/>
            </a:pPr>
            <a:r>
              <a:rPr lang="fa-IR" sz="2800" dirty="0" smtClean="0">
                <a:cs typeface="B Titr" pitchFamily="2" charset="-78"/>
              </a:rPr>
              <a:t>4- لينک </a:t>
            </a:r>
            <a:r>
              <a:rPr lang="fa-IR" sz="2800" dirty="0">
                <a:cs typeface="B Titr" pitchFamily="2" charset="-78"/>
              </a:rPr>
              <a:t>به نظام ارتقاء (</a:t>
            </a:r>
            <a:r>
              <a:rPr lang="fa-IR" sz="2800" dirty="0">
                <a:solidFill>
                  <a:srgbClr val="FF0000"/>
                </a:solidFill>
                <a:cs typeface="B Titr" pitchFamily="2" charset="-78"/>
              </a:rPr>
              <a:t>ضريب </a:t>
            </a:r>
            <a:r>
              <a:rPr lang="en-US" sz="2800" dirty="0">
                <a:solidFill>
                  <a:srgbClr val="FF0000"/>
                </a:solidFill>
                <a:cs typeface="B Titr" pitchFamily="2" charset="-78"/>
              </a:rPr>
              <a:t>P</a:t>
            </a:r>
            <a:r>
              <a:rPr lang="fa-IR" sz="2800" dirty="0">
                <a:cs typeface="B Titr" pitchFamily="2" charset="-78"/>
              </a:rPr>
              <a:t>)</a:t>
            </a:r>
          </a:p>
          <a:p>
            <a:pPr algn="just" rtl="1">
              <a:buClrTx/>
              <a:buFont typeface="Wingdings" panose="05000000000000000000" pitchFamily="2" charset="2"/>
              <a:buNone/>
              <a:defRPr/>
            </a:pPr>
            <a:r>
              <a:rPr lang="fa-IR" sz="2800" b="1" kern="1200" dirty="0">
                <a:effectLst>
                  <a:outerShdw blurRad="38100" dist="38100" dir="2700000" algn="tl">
                    <a:srgbClr val="000000">
                      <a:alpha val="43137"/>
                    </a:srgbClr>
                  </a:outerShdw>
                </a:effectLst>
                <a:cs typeface="B Nazanin" pitchFamily="2" charset="-78"/>
              </a:rPr>
              <a:t>	</a:t>
            </a:r>
            <a:r>
              <a:rPr lang="fa-IR" sz="2400" dirty="0">
                <a:cs typeface="B Nazanin" pitchFamily="2" charset="-78"/>
              </a:rPr>
              <a:t>براساس نظام ارزيابي عملکرد </a:t>
            </a:r>
            <a:r>
              <a:rPr lang="fa-IR" sz="2400" dirty="0" smtClean="0">
                <a:cs typeface="B Nazanin" pitchFamily="2" charset="-78"/>
              </a:rPr>
              <a:t>کارکنان، </a:t>
            </a:r>
            <a:r>
              <a:rPr lang="fa-IR" sz="2400" dirty="0">
                <a:cs typeface="B Nazanin" pitchFamily="2" charset="-78"/>
              </a:rPr>
              <a:t>ضريب تعديل کننده از </a:t>
            </a:r>
            <a:r>
              <a:rPr lang="fa-IR" sz="2800" b="1" dirty="0">
                <a:solidFill>
                  <a:srgbClr val="FF0000"/>
                </a:solidFill>
                <a:cs typeface="B Nazanin" pitchFamily="2" charset="-78"/>
              </a:rPr>
              <a:t>0.8</a:t>
            </a:r>
            <a:r>
              <a:rPr lang="fa-IR" sz="2400" dirty="0">
                <a:cs typeface="B Nazanin" pitchFamily="2" charset="-78"/>
              </a:rPr>
              <a:t> تا </a:t>
            </a:r>
            <a:r>
              <a:rPr lang="fa-IR" sz="2800" b="1" dirty="0">
                <a:solidFill>
                  <a:srgbClr val="FF0000"/>
                </a:solidFill>
                <a:cs typeface="B Nazanin" pitchFamily="2" charset="-78"/>
              </a:rPr>
              <a:t>1.2</a:t>
            </a:r>
            <a:r>
              <a:rPr lang="fa-IR" sz="2400" dirty="0">
                <a:cs typeface="B Nazanin" pitchFamily="2" charset="-78"/>
              </a:rPr>
              <a:t> براي هر شاغل در شغل مربوطه محاسبه و در سابقه کار تطبيقي وي منظور خواهد شد.</a:t>
            </a:r>
          </a:p>
          <a:p>
            <a:pPr algn="just" rtl="1">
              <a:buClrTx/>
              <a:buFont typeface="Wingdings" panose="05000000000000000000" pitchFamily="2" charset="2"/>
              <a:buNone/>
              <a:defRPr/>
            </a:pPr>
            <a:endParaRPr lang="fa-IR" sz="2400" dirty="0">
              <a:cs typeface="B Nazanin" pitchFamily="2" charset="-78"/>
            </a:endParaRPr>
          </a:p>
          <a:p>
            <a:pPr algn="r" rtl="1">
              <a:buClrTx/>
              <a:buFont typeface="Wingdings" panose="05000000000000000000" pitchFamily="2" charset="2"/>
              <a:buNone/>
              <a:defRPr/>
            </a:pPr>
            <a:r>
              <a:rPr lang="fa-IR" sz="2400" kern="1200" dirty="0" smtClean="0">
                <a:cs typeface="B Nazanin" pitchFamily="2" charset="-78"/>
              </a:rPr>
              <a:t>عوامل اثر گذار بر شاخص سابقه کار تطبيقي :</a:t>
            </a:r>
          </a:p>
          <a:p>
            <a:pPr algn="r" rtl="1">
              <a:buClrTx/>
              <a:buFont typeface="Wingdings" panose="05000000000000000000" pitchFamily="2" charset="2"/>
              <a:buChar char="q"/>
              <a:defRPr/>
            </a:pPr>
            <a:r>
              <a:rPr lang="fa-IR" sz="2400" kern="1200" dirty="0" smtClean="0">
                <a:cs typeface="B Nazanin" pitchFamily="2" charset="-78"/>
              </a:rPr>
              <a:t>سابقه کار پذيرفته شده بيرون از شرکت </a:t>
            </a:r>
            <a:r>
              <a:rPr lang="en-US" sz="2400" kern="1200" dirty="0" smtClean="0">
                <a:cs typeface="B Nazanin" pitchFamily="2" charset="-78"/>
              </a:rPr>
              <a:t>E</a:t>
            </a:r>
          </a:p>
          <a:p>
            <a:pPr algn="r" rtl="1">
              <a:buClrTx/>
              <a:buFont typeface="Wingdings" panose="05000000000000000000" pitchFamily="2" charset="2"/>
              <a:buChar char="q"/>
              <a:defRPr/>
            </a:pPr>
            <a:r>
              <a:rPr lang="fa-IR" sz="2400" kern="1200" dirty="0" smtClean="0">
                <a:cs typeface="B Nazanin" pitchFamily="2" charset="-78"/>
              </a:rPr>
              <a:t>ضريب تعديل ناشي از تغيير مقطع تحصيلي شغل </a:t>
            </a:r>
            <a:r>
              <a:rPr lang="en-US" sz="2400" kern="1200" dirty="0" smtClean="0">
                <a:cs typeface="B Nazanin" pitchFamily="2" charset="-78"/>
              </a:rPr>
              <a:t>G</a:t>
            </a:r>
          </a:p>
          <a:p>
            <a:pPr algn="r" rtl="1">
              <a:buClrTx/>
              <a:buFont typeface="Wingdings" panose="05000000000000000000" pitchFamily="2" charset="2"/>
              <a:buChar char="q"/>
              <a:defRPr/>
            </a:pPr>
            <a:r>
              <a:rPr lang="fa-IR" sz="2400" kern="1200" dirty="0" smtClean="0">
                <a:solidFill>
                  <a:srgbClr val="C00000"/>
                </a:solidFill>
                <a:cs typeface="B Nazanin" pitchFamily="2" charset="-78"/>
              </a:rPr>
              <a:t>متوسط ضرايب عملکرد دوره ارزيابي </a:t>
            </a:r>
            <a:r>
              <a:rPr lang="en-US" sz="2400" kern="1200" dirty="0" smtClean="0">
                <a:solidFill>
                  <a:srgbClr val="C00000"/>
                </a:solidFill>
                <a:cs typeface="B Nazanin" pitchFamily="2" charset="-78"/>
              </a:rPr>
              <a:t>P</a:t>
            </a:r>
          </a:p>
          <a:p>
            <a:pPr algn="r" rtl="1">
              <a:buClrTx/>
              <a:buFont typeface="Wingdings" panose="05000000000000000000" pitchFamily="2" charset="2"/>
              <a:buChar char="q"/>
              <a:defRPr/>
            </a:pPr>
            <a:r>
              <a:rPr lang="fa-IR" sz="2400" kern="1200" dirty="0" smtClean="0">
                <a:cs typeface="B Nazanin" pitchFamily="2" charset="-78"/>
              </a:rPr>
              <a:t>ضريب پست سازماني</a:t>
            </a:r>
          </a:p>
          <a:p>
            <a:pPr rtl="1">
              <a:buClrTx/>
              <a:buFont typeface="Wingdings" panose="05000000000000000000" pitchFamily="2" charset="2"/>
              <a:buNone/>
              <a:defRPr/>
            </a:pPr>
            <a:r>
              <a:rPr lang="fa-IR" sz="1200" b="1" kern="1200" dirty="0" smtClean="0">
                <a:effectLst>
                  <a:outerShdw blurRad="38100" dist="38100" dir="2700000" algn="tl">
                    <a:srgbClr val="000000">
                      <a:alpha val="43137"/>
                    </a:srgbClr>
                  </a:outerShdw>
                </a:effectLst>
                <a:cs typeface="B Nazanin" pitchFamily="2" charset="-78"/>
              </a:rPr>
              <a:t> </a:t>
            </a:r>
            <a:endParaRPr lang="fa-IR" sz="1200" b="1" kern="1200" dirty="0">
              <a:effectLst>
                <a:outerShdw blurRad="38100" dist="38100" dir="2700000" algn="tl">
                  <a:srgbClr val="000000">
                    <a:alpha val="43137"/>
                  </a:srgbClr>
                </a:outerShdw>
              </a:effectLst>
              <a:cs typeface="B Nazanin" pitchFamily="2" charset="-78"/>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48678409-B90C-4535-A6D6-375BE230DA92}" type="slidenum">
              <a:rPr lang="ar-SA">
                <a:solidFill>
                  <a:srgbClr val="000000"/>
                </a:solidFill>
                <a:cs typeface="Arial" panose="020B0604020202020204" pitchFamily="34" charset="0"/>
              </a:rPr>
              <a:pPr eaLnBrk="1" hangingPunct="1"/>
              <a:t>51</a:t>
            </a:fld>
            <a:endParaRPr lang="en-US">
              <a:solidFill>
                <a:srgbClr val="000000"/>
              </a:solidFill>
              <a:cs typeface="Arial" panose="020B0604020202020204" pitchFamily="34" charset="0"/>
            </a:endParaRPr>
          </a:p>
        </p:txBody>
      </p:sp>
      <p:pic>
        <p:nvPicPr>
          <p:cNvPr id="110598" name="Picture 7" descr="C:\Documents and Settings\eze.MSC\My Documents\My Pictures\عکس کاريکاتوري\ip07124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7350" y="3831432"/>
            <a:ext cx="3143250"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3474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4938" y="1000126"/>
            <a:ext cx="7207250" cy="676275"/>
          </a:xfrm>
        </p:spPr>
        <p:txBody>
          <a:bodyPr/>
          <a:lstStyle/>
          <a:p>
            <a:pPr algn="ctr" rtl="1">
              <a:defRPr/>
            </a:pPr>
            <a:r>
              <a:rPr lang="fa-IR" sz="3600" b="1" dirty="0">
                <a:solidFill>
                  <a:srgbClr val="000099"/>
                </a:solidFill>
                <a:cs typeface="B Titr" panose="00000700000000000000" pitchFamily="2" charset="-78"/>
              </a:rPr>
              <a:t>... یکپارچگی افقی با ساير فرآيندهاي </a:t>
            </a:r>
            <a:r>
              <a:rPr lang="en-US" sz="3600" b="1" dirty="0">
                <a:solidFill>
                  <a:srgbClr val="000099"/>
                </a:solidFill>
                <a:cs typeface="B Titr" panose="00000700000000000000" pitchFamily="2" charset="-78"/>
              </a:rPr>
              <a:t>HR</a:t>
            </a:r>
          </a:p>
        </p:txBody>
      </p:sp>
      <p:sp>
        <p:nvSpPr>
          <p:cNvPr id="113667" name="Content Placeholder 2"/>
          <p:cNvSpPr>
            <a:spLocks noGrp="1"/>
          </p:cNvSpPr>
          <p:nvPr>
            <p:ph idx="1"/>
          </p:nvPr>
        </p:nvSpPr>
        <p:spPr>
          <a:xfrm>
            <a:off x="2166937" y="2000251"/>
            <a:ext cx="8105775" cy="4429125"/>
          </a:xfrm>
        </p:spPr>
        <p:txBody>
          <a:bodyPr/>
          <a:lstStyle/>
          <a:p>
            <a:pPr marL="0" indent="0" algn="r" rtl="1">
              <a:buClrTx/>
              <a:buNone/>
            </a:pPr>
            <a:r>
              <a:rPr lang="fa-IR" sz="2800" dirty="0" smtClean="0">
                <a:cs typeface="B Titr" pitchFamily="2" charset="-78"/>
              </a:rPr>
              <a:t>5- لینک </a:t>
            </a:r>
            <a:r>
              <a:rPr lang="fa-IR" sz="2800" dirty="0">
                <a:cs typeface="B Titr" pitchFamily="2" charset="-78"/>
              </a:rPr>
              <a:t>به نظام تشویق کتبی</a:t>
            </a:r>
          </a:p>
          <a:p>
            <a:pPr algn="justLow" rtl="1">
              <a:buClrTx/>
              <a:buFont typeface="Wingdings" panose="05000000000000000000" pitchFamily="2" charset="2"/>
              <a:buNone/>
            </a:pPr>
            <a:r>
              <a:rPr lang="fa-IR" sz="2400" dirty="0">
                <a:cs typeface="B Nazanin" panose="00000400000000000000" pitchFamily="2" charset="-78"/>
              </a:rPr>
              <a:t>افرادي که عملکرد بالايي در دو دوره متوالي ارزيابي عملکرد داشته باشند سالانه از طريق سيستم مديريت عملکرد کارکنان </a:t>
            </a:r>
            <a:r>
              <a:rPr lang="fa-IR" sz="2400" dirty="0" smtClean="0">
                <a:cs typeface="B Nazanin" panose="00000400000000000000" pitchFamily="2" charset="-78"/>
              </a:rPr>
              <a:t>با درخواست </a:t>
            </a:r>
            <a:r>
              <a:rPr lang="fa-IR" sz="2400" dirty="0">
                <a:cs typeface="B Nazanin" panose="00000400000000000000" pitchFamily="2" charset="-78"/>
              </a:rPr>
              <a:t>مديريت </a:t>
            </a:r>
            <a:r>
              <a:rPr lang="fa-IR" sz="2400" dirty="0" smtClean="0">
                <a:cs typeface="B Nazanin" panose="00000400000000000000" pitchFamily="2" charset="-78"/>
              </a:rPr>
              <a:t>مربوطه، </a:t>
            </a:r>
            <a:r>
              <a:rPr lang="fa-IR" sz="2400" dirty="0">
                <a:cs typeface="B Nazanin" panose="00000400000000000000" pitchFamily="2" charset="-78"/>
              </a:rPr>
              <a:t>تشويق نامه کتبي صادر مي گردد. </a:t>
            </a:r>
          </a:p>
          <a:p>
            <a:pPr algn="r" rtl="1">
              <a:buClrTx/>
              <a:buFont typeface="Wingdings" panose="05000000000000000000" pitchFamily="2" charset="2"/>
              <a:buNone/>
            </a:pP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ECB5353E-9603-4CBF-885D-C0B4C914012E}" type="slidenum">
              <a:rPr lang="ar-SA">
                <a:solidFill>
                  <a:srgbClr val="000000"/>
                </a:solidFill>
                <a:cs typeface="Arial" panose="020B0604020202020204" pitchFamily="34" charset="0"/>
              </a:rPr>
              <a:pPr eaLnBrk="1" hangingPunct="1"/>
              <a:t>52</a:t>
            </a:fld>
            <a:endParaRPr lang="en-US">
              <a:solidFill>
                <a:srgbClr val="000000"/>
              </a:solidFill>
              <a:cs typeface="Arial" panose="020B0604020202020204" pitchFamily="34" charset="0"/>
            </a:endParaRPr>
          </a:p>
        </p:txBody>
      </p:sp>
      <p:pic>
        <p:nvPicPr>
          <p:cNvPr id="113670" name="Picture 7" descr="C:\Documents and Settings\eze.MSC\My Documents\My Pictures\عکس کاريکاتوري\201951-main_Fu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125" y="3881438"/>
            <a:ext cx="3429000"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83200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6839" y="981076"/>
            <a:ext cx="7278687" cy="676275"/>
          </a:xfrm>
        </p:spPr>
        <p:txBody>
          <a:bodyPr/>
          <a:lstStyle/>
          <a:p>
            <a:pPr algn="ctr" rtl="1">
              <a:defRPr/>
            </a:pPr>
            <a:r>
              <a:rPr lang="fa-IR" sz="3600" b="1" dirty="0">
                <a:solidFill>
                  <a:srgbClr val="000099"/>
                </a:solidFill>
                <a:cs typeface="B Titr" panose="00000700000000000000" pitchFamily="2" charset="-78"/>
              </a:rPr>
              <a:t>... یکپارچگی افقی با ساير فرآيندهاي </a:t>
            </a:r>
            <a:r>
              <a:rPr lang="en-US" sz="3600" b="1" dirty="0">
                <a:solidFill>
                  <a:srgbClr val="000099"/>
                </a:solidFill>
                <a:cs typeface="B Titr" panose="00000700000000000000" pitchFamily="2" charset="-78"/>
              </a:rPr>
              <a:t>HR</a:t>
            </a:r>
          </a:p>
        </p:txBody>
      </p:sp>
      <p:sp>
        <p:nvSpPr>
          <p:cNvPr id="114691" name="Content Placeholder 2"/>
          <p:cNvSpPr>
            <a:spLocks noGrp="1"/>
          </p:cNvSpPr>
          <p:nvPr>
            <p:ph idx="1"/>
          </p:nvPr>
        </p:nvSpPr>
        <p:spPr>
          <a:xfrm>
            <a:off x="7600950" y="1943101"/>
            <a:ext cx="3324226" cy="4300538"/>
          </a:xfrm>
        </p:spPr>
        <p:txBody>
          <a:bodyPr/>
          <a:lstStyle/>
          <a:p>
            <a:pPr marL="0" indent="0" algn="r" rtl="1">
              <a:buClrTx/>
              <a:buNone/>
            </a:pPr>
            <a:r>
              <a:rPr lang="fa-IR" sz="2800" dirty="0" smtClean="0">
                <a:cs typeface="B Titr" pitchFamily="2" charset="-78"/>
              </a:rPr>
              <a:t>6- لینک </a:t>
            </a:r>
            <a:r>
              <a:rPr lang="fa-IR" sz="2800" dirty="0">
                <a:cs typeface="B Titr" pitchFamily="2" charset="-78"/>
              </a:rPr>
              <a:t>به نظام انتخاب بهره ور نمونه (</a:t>
            </a:r>
            <a:r>
              <a:rPr lang="en-US" sz="2800" dirty="0">
                <a:solidFill>
                  <a:srgbClr val="FF0000"/>
                </a:solidFill>
                <a:cs typeface="B Titr" pitchFamily="2" charset="-78"/>
              </a:rPr>
              <a:t>REM</a:t>
            </a:r>
            <a:r>
              <a:rPr lang="fa-IR" sz="2800" dirty="0" smtClean="0">
                <a:cs typeface="B Titr" pitchFamily="2" charset="-78"/>
              </a:rPr>
              <a:t>)</a:t>
            </a:r>
          </a:p>
          <a:p>
            <a:pPr marL="0" indent="0" algn="r" rtl="1">
              <a:buClrTx/>
              <a:buNone/>
            </a:pPr>
            <a:endParaRPr lang="fa-IR" sz="2800" dirty="0">
              <a:cs typeface="B Titr" pitchFamily="2" charset="-78"/>
            </a:endParaRPr>
          </a:p>
          <a:p>
            <a:pPr algn="justLow" rtl="1">
              <a:buClrTx/>
              <a:buFont typeface="Wingdings" panose="05000000000000000000" pitchFamily="2" charset="2"/>
              <a:buNone/>
            </a:pPr>
            <a:r>
              <a:rPr lang="fa-IR" sz="2400" dirty="0">
                <a:cs typeface="B Nazanin" panose="00000400000000000000" pitchFamily="2" charset="-78"/>
              </a:rPr>
              <a:t>داده ها و نمرات ارزيابي عملکرد </a:t>
            </a:r>
            <a:r>
              <a:rPr lang="fa-IR" sz="2400" dirty="0" smtClean="0">
                <a:cs typeface="B Nazanin" panose="00000400000000000000" pitchFamily="2" charset="-78"/>
              </a:rPr>
              <a:t>شش ماهه </a:t>
            </a:r>
            <a:r>
              <a:rPr lang="fa-IR" sz="2400" dirty="0">
                <a:cs typeface="B Nazanin" panose="00000400000000000000" pitchFamily="2" charset="-78"/>
              </a:rPr>
              <a:t>اول و دوم سال در اختيار سيستم </a:t>
            </a:r>
            <a:r>
              <a:rPr lang="en-US" sz="2400" dirty="0">
                <a:cs typeface="B Nazanin" panose="00000400000000000000" pitchFamily="2" charset="-78"/>
              </a:rPr>
              <a:t>REM</a:t>
            </a:r>
            <a:r>
              <a:rPr lang="fa-IR" sz="2400" dirty="0">
                <a:cs typeface="B Nazanin" panose="00000400000000000000" pitchFamily="2" charset="-78"/>
              </a:rPr>
              <a:t> جهت انتخاب افراد بهره ور قرار مي گيرد.</a:t>
            </a:r>
          </a:p>
          <a:p>
            <a:pPr algn="r" rtl="1">
              <a:buClrTx/>
              <a:buFont typeface="Wingdings" panose="05000000000000000000" pitchFamily="2" charset="2"/>
              <a:buNone/>
            </a:pP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93E3F6FF-0298-4D08-8D19-28FC778359A1}" type="slidenum">
              <a:rPr lang="ar-SA">
                <a:solidFill>
                  <a:srgbClr val="000000"/>
                </a:solidFill>
                <a:cs typeface="Arial" panose="020B0604020202020204" pitchFamily="34" charset="0"/>
              </a:rPr>
              <a:pPr eaLnBrk="1" hangingPunct="1"/>
              <a:t>53</a:t>
            </a:fld>
            <a:endParaRPr lang="en-US">
              <a:solidFill>
                <a:srgbClr val="000000"/>
              </a:solidFill>
              <a:cs typeface="Arial" panose="020B0604020202020204" pitchFamily="34" charset="0"/>
            </a:endParaRPr>
          </a:p>
        </p:txBody>
      </p:sp>
      <p:pic>
        <p:nvPicPr>
          <p:cNvPr id="114694" name="Picture 7" descr="C:\Documents and Settings\eze.MSC\My Documents\My Pictures\عکس کاريکاتوري\9e51214b22baa9efabddcc0da5e5477aca1a10df.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050" y="4093370"/>
            <a:ext cx="2166939" cy="216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6" name="Diagram 15"/>
          <p:cNvGraphicFramePr/>
          <p:nvPr>
            <p:extLst>
              <p:ext uri="{D42A27DB-BD31-4B8C-83A1-F6EECF244321}">
                <p14:modId xmlns:p14="http://schemas.microsoft.com/office/powerpoint/2010/main" val="4091931281"/>
              </p:ext>
            </p:extLst>
          </p:nvPr>
        </p:nvGraphicFramePr>
        <p:xfrm>
          <a:off x="1669258" y="1944555"/>
          <a:ext cx="5969792" cy="42228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AR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38791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AA9D58D-184D-47BC-849E-29143DB0E99A}" type="slidenum">
              <a:rPr lang="ar-SA" smtClean="0"/>
              <a:pPr>
                <a:defRPr/>
              </a:pPr>
              <a:t>54</a:t>
            </a:fld>
            <a:endParaRPr lang="en-US"/>
          </a:p>
        </p:txBody>
      </p:sp>
      <p:sp>
        <p:nvSpPr>
          <p:cNvPr id="3" name="TextBox 2"/>
          <p:cNvSpPr txBox="1"/>
          <p:nvPr/>
        </p:nvSpPr>
        <p:spPr>
          <a:xfrm>
            <a:off x="2700338" y="2700338"/>
            <a:ext cx="7386637" cy="2031325"/>
          </a:xfrm>
          <a:prstGeom prst="rect">
            <a:avLst/>
          </a:prstGeom>
          <a:noFill/>
        </p:spPr>
        <p:txBody>
          <a:bodyPr wrap="square" rtlCol="1">
            <a:spAutoFit/>
          </a:bodyPr>
          <a:lstStyle/>
          <a:p>
            <a:pPr algn="ctr"/>
            <a:r>
              <a:rPr lang="en-US" sz="3600" dirty="0" smtClean="0">
                <a:solidFill>
                  <a:schemeClr val="tx2">
                    <a:lumMod val="50000"/>
                  </a:schemeClr>
                </a:solidFill>
                <a:cs typeface="B Titr" pitchFamily="2" charset="-78"/>
              </a:rPr>
              <a:t>Employee Performance Management Module</a:t>
            </a:r>
          </a:p>
          <a:p>
            <a:pPr algn="ctr"/>
            <a:r>
              <a:rPr lang="en-US" sz="5400" b="1" dirty="0">
                <a:solidFill>
                  <a:srgbClr val="000099"/>
                </a:solidFill>
                <a:latin typeface="+mj-lt"/>
                <a:ea typeface="+mj-ea"/>
                <a:cs typeface="B Titr" panose="00000700000000000000" pitchFamily="2" charset="-78"/>
              </a:rPr>
              <a:t>(Part Of </a:t>
            </a:r>
            <a:r>
              <a:rPr lang="en-US" sz="5400" b="1" dirty="0">
                <a:solidFill>
                  <a:srgbClr val="FF0000"/>
                </a:solidFill>
                <a:latin typeface="+mj-lt"/>
                <a:ea typeface="+mj-ea"/>
                <a:cs typeface="B Titr" panose="00000700000000000000" pitchFamily="2" charset="-78"/>
              </a:rPr>
              <a:t>MSC</a:t>
            </a:r>
            <a:r>
              <a:rPr lang="en-US" sz="5400" b="1" dirty="0">
                <a:solidFill>
                  <a:srgbClr val="000099"/>
                </a:solidFill>
                <a:latin typeface="+mj-lt"/>
                <a:ea typeface="+mj-ea"/>
                <a:cs typeface="B Titr" panose="00000700000000000000" pitchFamily="2" charset="-78"/>
              </a:rPr>
              <a:t> EIS)</a:t>
            </a:r>
            <a:endParaRPr lang="fa-IR" sz="5400" b="1" dirty="0">
              <a:solidFill>
                <a:srgbClr val="000099"/>
              </a:solidFill>
              <a:latin typeface="+mj-lt"/>
              <a:ea typeface="+mj-ea"/>
              <a:cs typeface="B Titr" panose="00000700000000000000" pitchFamily="2" charset="-78"/>
            </a:endParaRPr>
          </a:p>
        </p:txBody>
      </p:sp>
      <p:sp>
        <p:nvSpPr>
          <p:cNvPr id="4" name="TextBox 3"/>
          <p:cNvSpPr txBox="1"/>
          <p:nvPr/>
        </p:nvSpPr>
        <p:spPr>
          <a:xfrm>
            <a:off x="1776414" y="994647"/>
            <a:ext cx="8929688" cy="707886"/>
          </a:xfrm>
          <a:prstGeom prst="rect">
            <a:avLst/>
          </a:prstGeom>
          <a:noFill/>
        </p:spPr>
        <p:txBody>
          <a:bodyPr wrap="square" rtlCol="1">
            <a:spAutoFit/>
          </a:bodyPr>
          <a:lstStyle/>
          <a:p>
            <a:pPr algn="ctr"/>
            <a:r>
              <a:rPr lang="fa-IR" sz="4000" b="1" dirty="0" smtClean="0">
                <a:solidFill>
                  <a:srgbClr val="000099"/>
                </a:solidFill>
                <a:latin typeface="+mj-lt"/>
                <a:ea typeface="+mj-ea"/>
                <a:cs typeface="B Titr" panose="00000700000000000000" pitchFamily="2" charset="-78"/>
              </a:rPr>
              <a:t>9- ارتقاء سیستم </a:t>
            </a:r>
            <a:r>
              <a:rPr lang="fa-IR" sz="4000" b="1" dirty="0">
                <a:solidFill>
                  <a:srgbClr val="000099"/>
                </a:solidFill>
                <a:latin typeface="+mj-lt"/>
                <a:ea typeface="+mj-ea"/>
                <a:cs typeface="B Titr" panose="00000700000000000000" pitchFamily="2" charset="-78"/>
              </a:rPr>
              <a:t>مدیریت عملکرد کارکنان </a:t>
            </a:r>
            <a:r>
              <a:rPr lang="en-US" sz="4000" b="1" dirty="0" smtClean="0">
                <a:solidFill>
                  <a:srgbClr val="000099"/>
                </a:solidFill>
                <a:latin typeface="+mj-lt"/>
                <a:ea typeface="+mj-ea"/>
                <a:cs typeface="B Titr" panose="00000700000000000000" pitchFamily="2" charset="-78"/>
              </a:rPr>
              <a:t>MSC</a:t>
            </a:r>
            <a:endParaRPr lang="fa-IR" sz="4000" b="1" dirty="0">
              <a:solidFill>
                <a:srgbClr val="000099"/>
              </a:solidFill>
              <a:latin typeface="+mj-lt"/>
              <a:ea typeface="+mj-ea"/>
              <a:cs typeface="B Titr" panose="00000700000000000000" pitchFamily="2" charset="-78"/>
            </a:endParaRPr>
          </a:p>
        </p:txBody>
      </p:sp>
      <p:pic>
        <p:nvPicPr>
          <p:cNvPr id="6" name="Picture 5"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40344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AA9D58D-184D-47BC-849E-29143DB0E99A}" type="slidenum">
              <a:rPr lang="ar-SA" smtClean="0"/>
              <a:pPr>
                <a:defRPr/>
              </a:pPr>
              <a:t>55</a:t>
            </a:fld>
            <a:endParaRPr lang="en-US"/>
          </a:p>
        </p:txBody>
      </p:sp>
      <p:pic>
        <p:nvPicPr>
          <p:cNvPr id="10242" name="Picture 2" descr="D:\1111111\pem - new - hr\akshaye system\safhe vorood.jpg"/>
          <p:cNvPicPr>
            <a:picLocks noChangeAspect="1" noChangeArrowheads="1"/>
          </p:cNvPicPr>
          <p:nvPr/>
        </p:nvPicPr>
        <p:blipFill>
          <a:blip r:embed="rId2"/>
          <a:srcRect/>
          <a:stretch>
            <a:fillRect/>
          </a:stretch>
        </p:blipFill>
        <p:spPr bwMode="auto">
          <a:xfrm>
            <a:off x="1773590" y="1268760"/>
            <a:ext cx="8786906" cy="5247736"/>
          </a:xfrm>
          <a:prstGeom prst="rect">
            <a:avLst/>
          </a:prstGeom>
          <a:ln>
            <a:noFill/>
          </a:ln>
          <a:effectLst>
            <a:outerShdw blurRad="190500" algn="tl" rotWithShape="0">
              <a:srgbClr val="000000">
                <a:alpha val="70000"/>
              </a:srgbClr>
            </a:outerShdw>
          </a:effectLst>
        </p:spPr>
      </p:pic>
      <p:pic>
        <p:nvPicPr>
          <p:cNvPr id="4" name="Picture 3"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134292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AA9D58D-184D-47BC-849E-29143DB0E99A}" type="slidenum">
              <a:rPr lang="ar-SA" smtClean="0"/>
              <a:pPr>
                <a:defRPr/>
              </a:pPr>
              <a:t>56</a:t>
            </a:fld>
            <a:endParaRPr lang="en-US"/>
          </a:p>
        </p:txBody>
      </p:sp>
      <p:pic>
        <p:nvPicPr>
          <p:cNvPr id="2050" name="Picture 2" descr="C:\Documents and Settings\pvm\My Documents\akse jadidpem1.jpg"/>
          <p:cNvPicPr>
            <a:picLocks noChangeAspect="1" noChangeArrowheads="1"/>
          </p:cNvPicPr>
          <p:nvPr/>
        </p:nvPicPr>
        <p:blipFill>
          <a:blip r:embed="rId2"/>
          <a:srcRect/>
          <a:stretch>
            <a:fillRect/>
          </a:stretch>
        </p:blipFill>
        <p:spPr bwMode="auto">
          <a:xfrm>
            <a:off x="1524000" y="923916"/>
            <a:ext cx="9144000" cy="5448300"/>
          </a:xfrm>
          <a:prstGeom prst="rect">
            <a:avLst/>
          </a:prstGeom>
          <a:ln>
            <a:noFill/>
          </a:ln>
          <a:effectLst>
            <a:softEdge rad="112500"/>
          </a:effectLst>
        </p:spPr>
      </p:pic>
      <p:pic>
        <p:nvPicPr>
          <p:cNvPr id="4" name="Picture 3"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18176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AA9D58D-184D-47BC-849E-29143DB0E99A}" type="slidenum">
              <a:rPr lang="ar-SA" smtClean="0"/>
              <a:pPr>
                <a:defRPr/>
              </a:pPr>
              <a:t>57</a:t>
            </a:fld>
            <a:endParaRPr lang="en-US"/>
          </a:p>
        </p:txBody>
      </p:sp>
      <p:pic>
        <p:nvPicPr>
          <p:cNvPr id="5122" name="Picture 2" descr="D:\1111111\pem - new - hr\akshaye system\1300.jpg"/>
          <p:cNvPicPr>
            <a:picLocks noChangeAspect="1" noChangeArrowheads="1"/>
          </p:cNvPicPr>
          <p:nvPr/>
        </p:nvPicPr>
        <p:blipFill>
          <a:blip r:embed="rId2"/>
          <a:srcRect/>
          <a:stretch>
            <a:fillRect/>
          </a:stretch>
        </p:blipFill>
        <p:spPr bwMode="auto">
          <a:xfrm>
            <a:off x="1706222" y="857233"/>
            <a:ext cx="8890373" cy="5315703"/>
          </a:xfrm>
          <a:prstGeom prst="rect">
            <a:avLst/>
          </a:prstGeom>
          <a:noFill/>
        </p:spPr>
      </p:pic>
      <p:pic>
        <p:nvPicPr>
          <p:cNvPr id="4" name="Picture 3"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6914" y="124817"/>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89987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AA9D58D-184D-47BC-849E-29143DB0E99A}" type="slidenum">
              <a:rPr lang="ar-SA" smtClean="0"/>
              <a:pPr>
                <a:defRPr/>
              </a:pPr>
              <a:t>58</a:t>
            </a:fld>
            <a:endParaRPr lang="en-US"/>
          </a:p>
        </p:txBody>
      </p:sp>
      <p:pic>
        <p:nvPicPr>
          <p:cNvPr id="7170" name="Picture 2" descr="D:\1111111\pem - new - hr\akshaye system\3100-1.jpg"/>
          <p:cNvPicPr>
            <a:picLocks noChangeAspect="1" noChangeArrowheads="1"/>
          </p:cNvPicPr>
          <p:nvPr/>
        </p:nvPicPr>
        <p:blipFill>
          <a:blip r:embed="rId2"/>
          <a:srcRect/>
          <a:stretch>
            <a:fillRect/>
          </a:stretch>
        </p:blipFill>
        <p:spPr bwMode="auto">
          <a:xfrm>
            <a:off x="1738283" y="1000108"/>
            <a:ext cx="8715387" cy="5120290"/>
          </a:xfrm>
          <a:prstGeom prst="rect">
            <a:avLst/>
          </a:prstGeom>
          <a:noFill/>
        </p:spPr>
      </p:pic>
      <p:pic>
        <p:nvPicPr>
          <p:cNvPr id="4" name="Picture 3"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6914" y="23912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012198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Content Placeholder 7"/>
          <p:cNvSpPr>
            <a:spLocks noGrp="1"/>
          </p:cNvSpPr>
          <p:nvPr>
            <p:ph idx="1"/>
          </p:nvPr>
        </p:nvSpPr>
        <p:spPr>
          <a:xfrm>
            <a:off x="2428346" y="2205831"/>
            <a:ext cx="6961187" cy="3775075"/>
          </a:xfrm>
        </p:spPr>
        <p:txBody>
          <a:bodyPr/>
          <a:lstStyle/>
          <a:p>
            <a:pPr marL="742950" indent="-742950" algn="r" rtl="1">
              <a:lnSpc>
                <a:spcPct val="150000"/>
              </a:lnSpc>
              <a:buClrTx/>
              <a:buFont typeface="+mj-lt"/>
              <a:buAutoNum type="arabicPeriod"/>
            </a:pPr>
            <a:r>
              <a:rPr lang="fa-IR" sz="3600" dirty="0" smtClean="0">
                <a:cs typeface="B Titr" panose="00000700000000000000" pitchFamily="2" charset="-78"/>
              </a:rPr>
              <a:t>کتابچه ثبت وقایع عملکردی</a:t>
            </a:r>
          </a:p>
          <a:p>
            <a:pPr marL="742950" indent="-742950" algn="r" rtl="1">
              <a:lnSpc>
                <a:spcPct val="150000"/>
              </a:lnSpc>
              <a:buClrTx/>
              <a:buFont typeface="+mj-lt"/>
              <a:buAutoNum type="arabicPeriod"/>
            </a:pPr>
            <a:r>
              <a:rPr lang="fa-IR" sz="3600" dirty="0" smtClean="0">
                <a:cs typeface="B Titr" panose="00000700000000000000" pitchFamily="2" charset="-78"/>
              </a:rPr>
              <a:t>نقاط قوت</a:t>
            </a:r>
          </a:p>
          <a:p>
            <a:pPr marL="742950" indent="-742950" algn="r" rtl="1">
              <a:lnSpc>
                <a:spcPct val="150000"/>
              </a:lnSpc>
              <a:buClrTx/>
              <a:buFont typeface="+mj-lt"/>
              <a:buAutoNum type="arabicPeriod"/>
            </a:pPr>
            <a:r>
              <a:rPr lang="fa-IR" sz="3600" dirty="0" smtClean="0">
                <a:cs typeface="B Titr" panose="00000700000000000000" pitchFamily="2" charset="-78"/>
              </a:rPr>
              <a:t>نقاط قابل بهبود</a:t>
            </a:r>
          </a:p>
          <a:p>
            <a:pPr marL="742950" indent="-742950" algn="r" rtl="1">
              <a:lnSpc>
                <a:spcPct val="150000"/>
              </a:lnSpc>
              <a:buClrTx/>
              <a:buFont typeface="+mj-lt"/>
              <a:buAutoNum type="arabicPeriod"/>
            </a:pPr>
            <a:r>
              <a:rPr lang="fa-IR" sz="3600" dirty="0" smtClean="0">
                <a:cs typeface="B Titr" panose="00000700000000000000" pitchFamily="2" charset="-78"/>
              </a:rPr>
              <a:t>نيازمنديهاي آموزشي</a:t>
            </a:r>
          </a:p>
        </p:txBody>
      </p:sp>
      <p:sp>
        <p:nvSpPr>
          <p:cNvPr id="2" name="Slide Number Placeholder 1"/>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266390BE-85E3-4F28-9838-B3877E3CF733}" type="slidenum">
              <a:rPr lang="ar-SA">
                <a:solidFill>
                  <a:srgbClr val="000000"/>
                </a:solidFill>
                <a:cs typeface="Arial" panose="020B0604020202020204" pitchFamily="34" charset="0"/>
              </a:rPr>
              <a:pPr eaLnBrk="1" hangingPunct="1"/>
              <a:t>59</a:t>
            </a:fld>
            <a:endParaRPr lang="en-US">
              <a:solidFill>
                <a:srgbClr val="000000"/>
              </a:solidFill>
              <a:cs typeface="Arial" panose="020B0604020202020204" pitchFamily="34" charset="0"/>
            </a:endParaRPr>
          </a:p>
        </p:txBody>
      </p:sp>
      <p:sp>
        <p:nvSpPr>
          <p:cNvPr id="6" name="Title 1"/>
          <p:cNvSpPr>
            <a:spLocks noGrp="1"/>
          </p:cNvSpPr>
          <p:nvPr>
            <p:ph type="title"/>
          </p:nvPr>
        </p:nvSpPr>
        <p:spPr>
          <a:xfrm>
            <a:off x="1543050" y="481263"/>
            <a:ext cx="9315450" cy="1109414"/>
          </a:xfrm>
        </p:spPr>
        <p:txBody>
          <a:bodyPr/>
          <a:lstStyle/>
          <a:p>
            <a:pPr algn="ctr" rtl="1"/>
            <a:r>
              <a:rPr lang="fa-IR" sz="2800" b="1" dirty="0">
                <a:latin typeface="Calibri" panose="020F0502020204030204" pitchFamily="34" charset="0"/>
                <a:ea typeface="Calibri" panose="020F0502020204030204" pitchFamily="34" charset="0"/>
                <a:cs typeface="B Nazanin" panose="00000400000000000000" pitchFamily="2" charset="-78"/>
              </a:rPr>
              <a:t>نمونه </a:t>
            </a:r>
            <a:r>
              <a:rPr lang="fa-IR" sz="2800" b="1" dirty="0" smtClean="0">
                <a:solidFill>
                  <a:srgbClr val="FF0000"/>
                </a:solidFill>
                <a:latin typeface="Calibri" panose="020F0502020204030204" pitchFamily="34" charset="0"/>
                <a:ea typeface="Calibri" panose="020F0502020204030204" pitchFamily="34" charset="0"/>
                <a:cs typeface="B Nazanin" panose="00000400000000000000" pitchFamily="2" charset="-78"/>
              </a:rPr>
              <a:t>کاربرگ های تکمیل شده </a:t>
            </a:r>
            <a:r>
              <a:rPr lang="fa-IR" sz="2800" b="1" dirty="0" smtClean="0">
                <a:latin typeface="Calibri" panose="020F0502020204030204" pitchFamily="34" charset="0"/>
                <a:ea typeface="Calibri" panose="020F0502020204030204" pitchFamily="34" charset="0"/>
                <a:cs typeface="B Nazanin" panose="00000400000000000000" pitchFamily="2" charset="-78"/>
              </a:rPr>
              <a:t>در </a:t>
            </a:r>
            <a:r>
              <a:rPr lang="fa-IR" sz="2800" b="1" dirty="0">
                <a:latin typeface="Calibri" panose="020F0502020204030204" pitchFamily="34" charset="0"/>
                <a:ea typeface="Calibri" panose="020F0502020204030204" pitchFamily="34" charset="0"/>
                <a:cs typeface="B Nazanin" panose="00000400000000000000" pitchFamily="2" charset="-78"/>
              </a:rPr>
              <a:t>سامانه </a:t>
            </a:r>
            <a:r>
              <a:rPr lang="en-US" sz="2800" b="1" dirty="0" smtClean="0">
                <a:latin typeface="Calibri" panose="020F0502020204030204" pitchFamily="34" charset="0"/>
                <a:ea typeface="Calibri" panose="020F0502020204030204" pitchFamily="34" charset="0"/>
                <a:cs typeface="B Nazanin" panose="00000400000000000000" pitchFamily="2" charset="-78"/>
              </a:rPr>
              <a:t>PEM</a:t>
            </a:r>
            <a:r>
              <a:rPr lang="en-US" sz="2800" b="1" dirty="0">
                <a:latin typeface="Calibri" panose="020F0502020204030204" pitchFamily="34" charset="0"/>
                <a:ea typeface="Calibri" panose="020F0502020204030204" pitchFamily="34" charset="0"/>
                <a:cs typeface="B Nazanin" panose="00000400000000000000" pitchFamily="2" charset="-78"/>
              </a:rPr>
              <a:t/>
            </a:r>
            <a:br>
              <a:rPr lang="en-US" sz="2800" b="1" dirty="0">
                <a:latin typeface="Calibri" panose="020F0502020204030204" pitchFamily="34" charset="0"/>
                <a:ea typeface="Calibri" panose="020F0502020204030204" pitchFamily="34" charset="0"/>
                <a:cs typeface="B Nazanin" panose="00000400000000000000" pitchFamily="2" charset="-78"/>
              </a:rPr>
            </a:br>
            <a:r>
              <a:rPr lang="fa-IR" sz="2800" b="1" dirty="0" smtClean="0">
                <a:latin typeface="Calibri" panose="020F0502020204030204" pitchFamily="34" charset="0"/>
                <a:ea typeface="Calibri" panose="020F0502020204030204" pitchFamily="34" charset="0"/>
                <a:cs typeface="B Nazanin" panose="00000400000000000000" pitchFamily="2" charset="-78"/>
              </a:rPr>
              <a:t>توسط مسئولین واحدها</a:t>
            </a:r>
            <a:endParaRPr lang="fa-IR" sz="2800" dirty="0"/>
          </a:p>
        </p:txBody>
      </p:sp>
      <p:pic>
        <p:nvPicPr>
          <p:cNvPr id="5" name="Picture 4"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6914" y="181969"/>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4877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50000"/>
          </a:schemeClr>
        </a:solidFill>
        <a:effectLst/>
      </p:bgPr>
    </p:bg>
    <p:spTree>
      <p:nvGrpSpPr>
        <p:cNvPr id="1" name=""/>
        <p:cNvGrpSpPr/>
        <p:nvPr/>
      </p:nvGrpSpPr>
      <p:grpSpPr>
        <a:xfrm>
          <a:off x="0" y="0"/>
          <a:ext cx="0" cy="0"/>
          <a:chOff x="0" y="0"/>
          <a:chExt cx="0" cy="0"/>
        </a:xfrm>
      </p:grpSpPr>
      <p:grpSp>
        <p:nvGrpSpPr>
          <p:cNvPr id="2" name="Group 1"/>
          <p:cNvGrpSpPr/>
          <p:nvPr/>
        </p:nvGrpSpPr>
        <p:grpSpPr>
          <a:xfrm>
            <a:off x="528636" y="130166"/>
            <a:ext cx="11301415" cy="6343659"/>
            <a:chOff x="528636" y="130166"/>
            <a:chExt cx="11301415" cy="6343659"/>
          </a:xfrm>
        </p:grpSpPr>
        <p:pic>
          <p:nvPicPr>
            <p:cNvPr id="9218"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62335" y="373063"/>
              <a:ext cx="7489825" cy="610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10-Point Star 28"/>
            <p:cNvSpPr/>
            <p:nvPr/>
          </p:nvSpPr>
          <p:spPr>
            <a:xfrm>
              <a:off x="5247275" y="3245644"/>
              <a:ext cx="144463" cy="144463"/>
            </a:xfrm>
            <a:prstGeom prst="star10">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fa-IR">
                <a:solidFill>
                  <a:prstClr val="white"/>
                </a:solidFill>
              </a:endParaRPr>
            </a:p>
          </p:txBody>
        </p:sp>
        <p:sp>
          <p:nvSpPr>
            <p:cNvPr id="30" name="10-Point Star 29"/>
            <p:cNvSpPr/>
            <p:nvPr/>
          </p:nvSpPr>
          <p:spPr>
            <a:xfrm>
              <a:off x="5378044" y="3423445"/>
              <a:ext cx="144463" cy="144463"/>
            </a:xfrm>
            <a:prstGeom prst="star10">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fa-IR">
                <a:solidFill>
                  <a:prstClr val="white"/>
                </a:solidFill>
              </a:endParaRPr>
            </a:p>
          </p:txBody>
        </p:sp>
        <p:sp>
          <p:nvSpPr>
            <p:cNvPr id="31" name="10-Point Star 30"/>
            <p:cNvSpPr/>
            <p:nvPr/>
          </p:nvSpPr>
          <p:spPr>
            <a:xfrm>
              <a:off x="5653684" y="3690938"/>
              <a:ext cx="142875" cy="144463"/>
            </a:xfrm>
            <a:prstGeom prst="star10">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fa-IR">
                <a:solidFill>
                  <a:prstClr val="white"/>
                </a:solidFill>
              </a:endParaRPr>
            </a:p>
          </p:txBody>
        </p:sp>
        <p:sp>
          <p:nvSpPr>
            <p:cNvPr id="32" name="Rounded Rectangle 31"/>
            <p:cNvSpPr/>
            <p:nvPr/>
          </p:nvSpPr>
          <p:spPr>
            <a:xfrm>
              <a:off x="3792545" y="3208329"/>
              <a:ext cx="1439863" cy="163512"/>
            </a:xfrm>
            <a:prstGeom prst="roundRect">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r>
                <a:rPr lang="fa-IR" sz="1200" b="1" dirty="0">
                  <a:solidFill>
                    <a:srgbClr val="FFFF00"/>
                  </a:solidFill>
                  <a:cs typeface="B Nazanin" panose="00000400000000000000" pitchFamily="2" charset="-78"/>
                </a:rPr>
                <a:t>ورق خودروچهار محال</a:t>
              </a:r>
            </a:p>
          </p:txBody>
        </p:sp>
        <p:sp>
          <p:nvSpPr>
            <p:cNvPr id="33" name="Rounded Rectangle 32"/>
            <p:cNvSpPr/>
            <p:nvPr/>
          </p:nvSpPr>
          <p:spPr>
            <a:xfrm>
              <a:off x="3952974" y="3471856"/>
              <a:ext cx="1439862" cy="163513"/>
            </a:xfrm>
            <a:prstGeom prst="roundRect">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r>
                <a:rPr lang="fa-IR" sz="1200" b="1" dirty="0">
                  <a:solidFill>
                    <a:srgbClr val="FFFF00"/>
                  </a:solidFill>
                  <a:cs typeface="B Nazanin" panose="00000400000000000000" pitchFamily="2" charset="-78"/>
                </a:rPr>
                <a:t>فـولاد سفـیددشـت</a:t>
              </a:r>
            </a:p>
          </p:txBody>
        </p:sp>
        <p:sp>
          <p:nvSpPr>
            <p:cNvPr id="34" name="Rounded Rectangle 33"/>
            <p:cNvSpPr/>
            <p:nvPr/>
          </p:nvSpPr>
          <p:spPr>
            <a:xfrm>
              <a:off x="4182665" y="3706034"/>
              <a:ext cx="1439862" cy="163513"/>
            </a:xfrm>
            <a:prstGeom prst="roundRect">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r>
                <a:rPr lang="fa-IR" sz="1100" b="1" dirty="0">
                  <a:solidFill>
                    <a:srgbClr val="FFFF00"/>
                  </a:solidFill>
                  <a:cs typeface="B Nazanin" panose="00000400000000000000" pitchFamily="2" charset="-78"/>
                </a:rPr>
                <a:t>ورق های پوشش دار تاراز</a:t>
              </a:r>
            </a:p>
          </p:txBody>
        </p:sp>
        <p:sp>
          <p:nvSpPr>
            <p:cNvPr id="35" name="Rounded Rectangle 34"/>
            <p:cNvSpPr/>
            <p:nvPr/>
          </p:nvSpPr>
          <p:spPr>
            <a:xfrm>
              <a:off x="5725122" y="3453597"/>
              <a:ext cx="1439862" cy="200033"/>
            </a:xfrm>
            <a:prstGeom prst="roundRect">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r>
                <a:rPr lang="fa-IR" sz="1200" b="1" dirty="0">
                  <a:solidFill>
                    <a:srgbClr val="FFFF00"/>
                  </a:solidFill>
                  <a:cs typeface="B Nazanin" panose="00000400000000000000" pitchFamily="2" charset="-78"/>
                </a:rPr>
                <a:t>مجتمع فولاد سبـا</a:t>
              </a:r>
            </a:p>
          </p:txBody>
        </p:sp>
        <p:sp>
          <p:nvSpPr>
            <p:cNvPr id="40" name="Rounded Rectangle 39"/>
            <p:cNvSpPr/>
            <p:nvPr/>
          </p:nvSpPr>
          <p:spPr>
            <a:xfrm>
              <a:off x="6723865" y="3775886"/>
              <a:ext cx="1439863" cy="280179"/>
            </a:xfrm>
            <a:prstGeom prst="roundRect">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r>
                <a:rPr lang="fa-IR" sz="1200" b="1" dirty="0">
                  <a:solidFill>
                    <a:srgbClr val="FFFF00"/>
                  </a:solidFill>
                  <a:cs typeface="B Nazanin" panose="00000400000000000000" pitchFamily="2" charset="-78"/>
                </a:rPr>
                <a:t>الکترود گرافیتی اردکان</a:t>
              </a:r>
            </a:p>
          </p:txBody>
        </p:sp>
        <p:sp>
          <p:nvSpPr>
            <p:cNvPr id="41" name="Rounded Rectangle 40"/>
            <p:cNvSpPr/>
            <p:nvPr/>
          </p:nvSpPr>
          <p:spPr>
            <a:xfrm>
              <a:off x="6046797" y="2743200"/>
              <a:ext cx="1439863" cy="266709"/>
            </a:xfrm>
            <a:prstGeom prst="roundRect">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r>
                <a:rPr lang="fa-IR" sz="1200" b="1" dirty="0">
                  <a:solidFill>
                    <a:srgbClr val="FFFF00"/>
                  </a:solidFill>
                  <a:cs typeface="B Nazanin" panose="00000400000000000000" pitchFamily="2" charset="-78"/>
                </a:rPr>
                <a:t>فولاد امیرکبیرکاشان</a:t>
              </a:r>
            </a:p>
          </p:txBody>
        </p:sp>
        <p:sp>
          <p:nvSpPr>
            <p:cNvPr id="42" name="Rectangle 41"/>
            <p:cNvSpPr/>
            <p:nvPr/>
          </p:nvSpPr>
          <p:spPr>
            <a:xfrm>
              <a:off x="7265990" y="130166"/>
              <a:ext cx="4564061" cy="841377"/>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endParaRPr lang="fa-IR" b="1" dirty="0">
                <a:solidFill>
                  <a:prstClr val="white"/>
                </a:solidFill>
                <a:effectLst>
                  <a:outerShdw blurRad="38100" dist="38100" dir="2700000" algn="tl">
                    <a:srgbClr val="000000">
                      <a:alpha val="43137"/>
                    </a:srgbClr>
                  </a:outerShdw>
                </a:effectLst>
                <a:cs typeface="B Titr" panose="00000700000000000000" pitchFamily="2" charset="-78"/>
              </a:endParaRPr>
            </a:p>
            <a:p>
              <a:pPr algn="ctr" rtl="0">
                <a:defRPr/>
              </a:pPr>
              <a:r>
                <a:rPr lang="fa-IR" sz="2400" b="1" dirty="0">
                  <a:solidFill>
                    <a:prstClr val="white"/>
                  </a:solidFill>
                  <a:effectLst>
                    <a:outerShdw blurRad="38100" dist="38100" dir="2700000" algn="tl">
                      <a:srgbClr val="000000">
                        <a:alpha val="43137"/>
                      </a:srgbClr>
                    </a:outerShdw>
                  </a:effectLst>
                  <a:cs typeface="B Titr" panose="00000700000000000000" pitchFamily="2" charset="-78"/>
                </a:rPr>
                <a:t>پـراکندگی جغـرافیـایی واحـدهـای </a:t>
              </a:r>
            </a:p>
            <a:p>
              <a:pPr algn="ctr" rtl="0">
                <a:defRPr/>
              </a:pPr>
              <a:r>
                <a:rPr lang="fa-IR" sz="2400" b="1" dirty="0">
                  <a:solidFill>
                    <a:prstClr val="white"/>
                  </a:solidFill>
                  <a:effectLst>
                    <a:outerShdw blurRad="38100" dist="38100" dir="2700000" algn="tl">
                      <a:srgbClr val="000000">
                        <a:alpha val="43137"/>
                      </a:srgbClr>
                    </a:outerShdw>
                  </a:effectLst>
                  <a:cs typeface="B Titr" panose="00000700000000000000" pitchFamily="2" charset="-78"/>
                </a:rPr>
                <a:t>تولیـدی گـروه فـولاد مبـارکه</a:t>
              </a:r>
            </a:p>
            <a:p>
              <a:pPr algn="ctr" rtl="0">
                <a:defRPr/>
              </a:pPr>
              <a:endParaRPr lang="fa-IR" b="1" dirty="0">
                <a:solidFill>
                  <a:prstClr val="white"/>
                </a:solidFill>
                <a:effectLst>
                  <a:outerShdw blurRad="38100" dist="38100" dir="2700000" algn="tl">
                    <a:srgbClr val="000000">
                      <a:alpha val="43137"/>
                    </a:srgbClr>
                  </a:outerShdw>
                </a:effectLst>
                <a:cs typeface="B Titr" panose="00000700000000000000" pitchFamily="2" charset="-78"/>
              </a:endParaRPr>
            </a:p>
          </p:txBody>
        </p:sp>
        <p:pic>
          <p:nvPicPr>
            <p:cNvPr id="9229" name="Picture 4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8109" y="3390107"/>
              <a:ext cx="1940719" cy="1940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Rectangle 45"/>
            <p:cNvSpPr/>
            <p:nvPr/>
          </p:nvSpPr>
          <p:spPr>
            <a:xfrm>
              <a:off x="528636" y="5184775"/>
              <a:ext cx="3200401" cy="787400"/>
            </a:xfrm>
            <a:prstGeom prst="rect">
              <a:avLst/>
            </a:prstGeom>
            <a:noFill/>
            <a:ln>
              <a:noFill/>
            </a:ln>
          </p:spPr>
          <p:style>
            <a:lnRef idx="2">
              <a:schemeClr val="dk1"/>
            </a:lnRef>
            <a:fillRef idx="1">
              <a:schemeClr val="lt1"/>
            </a:fillRef>
            <a:effectRef idx="0">
              <a:schemeClr val="dk1"/>
            </a:effectRef>
            <a:fontRef idx="minor">
              <a:schemeClr val="dk1"/>
            </a:fontRef>
          </p:style>
          <p:txBody>
            <a:bodyPr rtlCol="1" anchor="ctr"/>
            <a:lstStyle/>
            <a:p>
              <a:pPr algn="ctr" rtl="0">
                <a:defRPr/>
              </a:pPr>
              <a:r>
                <a:rPr lang="fa-IR" sz="2400" b="1" spc="300" dirty="0">
                  <a:solidFill>
                    <a:srgbClr val="FFFF00"/>
                  </a:solidFill>
                  <a:effectLst>
                    <a:outerShdw blurRad="38100" dist="38100" dir="2700000" algn="tl">
                      <a:srgbClr val="000000">
                        <a:alpha val="43137"/>
                      </a:srgbClr>
                    </a:outerShdw>
                  </a:effectLst>
                  <a:cs typeface="B Titr" panose="00000700000000000000" pitchFamily="2" charset="-78"/>
                </a:rPr>
                <a:t>فـولاد مبـارکـه به وسعـت ایـران</a:t>
              </a:r>
            </a:p>
          </p:txBody>
        </p:sp>
        <p:sp>
          <p:nvSpPr>
            <p:cNvPr id="19" name="Rounded Rectangle 18"/>
            <p:cNvSpPr/>
            <p:nvPr/>
          </p:nvSpPr>
          <p:spPr>
            <a:xfrm>
              <a:off x="8690770" y="1771650"/>
              <a:ext cx="1714500" cy="263527"/>
            </a:xfrm>
            <a:prstGeom prst="roundRect">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r>
                <a:rPr lang="fa-IR" sz="1200" b="1" dirty="0">
                  <a:solidFill>
                    <a:srgbClr val="FFFF00"/>
                  </a:solidFill>
                  <a:cs typeface="B Nazanin" panose="00000400000000000000" pitchFamily="2" charset="-78"/>
                </a:rPr>
                <a:t>صنایع معدنی فولاد سنگان</a:t>
              </a:r>
            </a:p>
          </p:txBody>
        </p:sp>
        <p:sp>
          <p:nvSpPr>
            <p:cNvPr id="24" name="Rounded Rectangle 23"/>
            <p:cNvSpPr/>
            <p:nvPr/>
          </p:nvSpPr>
          <p:spPr>
            <a:xfrm>
              <a:off x="5606260" y="3184530"/>
              <a:ext cx="1439862" cy="250031"/>
            </a:xfrm>
            <a:prstGeom prst="roundRect">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r>
                <a:rPr lang="fa-IR" sz="1200" b="1" dirty="0">
                  <a:solidFill>
                    <a:srgbClr val="FFFF00"/>
                  </a:solidFill>
                  <a:cs typeface="B Nazanin" panose="00000400000000000000" pitchFamily="2" charset="-78"/>
                </a:rPr>
                <a:t>مجتمع فولاد مبارکه</a:t>
              </a:r>
            </a:p>
          </p:txBody>
        </p:sp>
        <p:sp>
          <p:nvSpPr>
            <p:cNvPr id="25" name="Rounded Rectangle 24"/>
            <p:cNvSpPr/>
            <p:nvPr/>
          </p:nvSpPr>
          <p:spPr>
            <a:xfrm>
              <a:off x="7265990" y="4957764"/>
              <a:ext cx="1439863" cy="308768"/>
            </a:xfrm>
            <a:prstGeom prst="roundRect">
              <a:avLst/>
            </a:prstGeom>
            <a:solidFill>
              <a:srgbClr val="C00000"/>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1" anchor="ctr"/>
            <a:lstStyle/>
            <a:p>
              <a:pPr algn="ctr" rtl="0">
                <a:defRPr/>
              </a:pPr>
              <a:r>
                <a:rPr lang="fa-IR" sz="1200" b="1" dirty="0">
                  <a:solidFill>
                    <a:srgbClr val="FFFF00"/>
                  </a:solidFill>
                  <a:cs typeface="B Nazanin" panose="00000400000000000000" pitchFamily="2" charset="-78"/>
                </a:rPr>
                <a:t> فولاد هرمزگان جنوب</a:t>
              </a:r>
            </a:p>
          </p:txBody>
        </p:sp>
        <p:sp>
          <p:nvSpPr>
            <p:cNvPr id="18" name="10-Point Star 17"/>
            <p:cNvSpPr/>
            <p:nvPr/>
          </p:nvSpPr>
          <p:spPr>
            <a:xfrm>
              <a:off x="9548020" y="2035177"/>
              <a:ext cx="142875" cy="144463"/>
            </a:xfrm>
            <a:prstGeom prst="star10">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fa-IR">
                <a:solidFill>
                  <a:prstClr val="white"/>
                </a:solidFill>
              </a:endParaRPr>
            </a:p>
          </p:txBody>
        </p:sp>
        <p:sp>
          <p:nvSpPr>
            <p:cNvPr id="20" name="10-Point Star 19"/>
            <p:cNvSpPr/>
            <p:nvPr/>
          </p:nvSpPr>
          <p:spPr>
            <a:xfrm>
              <a:off x="7761291" y="5371327"/>
              <a:ext cx="142875" cy="144463"/>
            </a:xfrm>
            <a:prstGeom prst="star10">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fa-IR">
                <a:solidFill>
                  <a:prstClr val="white"/>
                </a:solidFill>
              </a:endParaRPr>
            </a:p>
          </p:txBody>
        </p:sp>
      </p:grpSp>
    </p:spTree>
    <p:extLst>
      <p:ext uri="{BB962C8B-B14F-4D97-AF65-F5344CB8AC3E}">
        <p14:creationId xmlns:p14="http://schemas.microsoft.com/office/powerpoint/2010/main" val="2380989621"/>
      </p:ext>
    </p:extLst>
  </p:cSld>
  <p:clrMapOvr>
    <a:masterClrMapping/>
  </p:clrMapOvr>
  <p:transition spd="slow"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3050" y="857251"/>
            <a:ext cx="9315450" cy="733426"/>
          </a:xfrm>
        </p:spPr>
        <p:txBody>
          <a:bodyPr/>
          <a:lstStyle/>
          <a:p>
            <a:pPr algn="ctr" rtl="1"/>
            <a:r>
              <a:rPr lang="fa-IR" sz="3600" b="1" dirty="0" smtClean="0">
                <a:latin typeface="Calibri" panose="020F0502020204030204" pitchFamily="34" charset="0"/>
                <a:ea typeface="Calibri" panose="020F0502020204030204" pitchFamily="34" charset="0"/>
                <a:cs typeface="B Nazanin" panose="00000400000000000000" pitchFamily="2" charset="-78"/>
              </a:rPr>
              <a:t>1- نمونه </a:t>
            </a:r>
            <a:r>
              <a:rPr lang="fa-IR" sz="3600" b="1" dirty="0" smtClean="0">
                <a:solidFill>
                  <a:srgbClr val="FF0000"/>
                </a:solidFill>
                <a:latin typeface="Calibri" panose="020F0502020204030204" pitchFamily="34" charset="0"/>
                <a:ea typeface="Calibri" panose="020F0502020204030204" pitchFamily="34" charset="0"/>
                <a:cs typeface="B Nazanin" panose="00000400000000000000" pitchFamily="2" charset="-78"/>
              </a:rPr>
              <a:t>وقایع حساس عملکردی </a:t>
            </a:r>
            <a:r>
              <a:rPr lang="fa-IR" sz="3600" b="1" dirty="0" smtClean="0">
                <a:latin typeface="Calibri" panose="020F0502020204030204" pitchFamily="34" charset="0"/>
                <a:ea typeface="Calibri" panose="020F0502020204030204" pitchFamily="34" charset="0"/>
                <a:cs typeface="B Nazanin" panose="00000400000000000000" pitchFamily="2" charset="-78"/>
              </a:rPr>
              <a:t>ثبت </a:t>
            </a:r>
            <a:r>
              <a:rPr lang="fa-IR" sz="3600" b="1" dirty="0">
                <a:latin typeface="Calibri" panose="020F0502020204030204" pitchFamily="34" charset="0"/>
                <a:ea typeface="Calibri" panose="020F0502020204030204" pitchFamily="34" charset="0"/>
                <a:cs typeface="B Nazanin" panose="00000400000000000000" pitchFamily="2" charset="-78"/>
              </a:rPr>
              <a:t>شده در سامانه </a:t>
            </a:r>
            <a:r>
              <a:rPr lang="en-US" sz="3600" b="1" dirty="0">
                <a:latin typeface="Calibri" panose="020F0502020204030204" pitchFamily="34" charset="0"/>
                <a:ea typeface="Calibri" panose="020F0502020204030204" pitchFamily="34" charset="0"/>
                <a:cs typeface="B Nazanin" panose="00000400000000000000" pitchFamily="2" charset="-78"/>
              </a:rPr>
              <a:t>PEM</a:t>
            </a:r>
            <a:endParaRPr lang="fa-IR" sz="3600" dirty="0"/>
          </a:p>
        </p:txBody>
      </p:sp>
      <p:sp>
        <p:nvSpPr>
          <p:cNvPr id="4" name="Slide Number Placeholder 3"/>
          <p:cNvSpPr>
            <a:spLocks noGrp="1"/>
          </p:cNvSpPr>
          <p:nvPr>
            <p:ph type="sldNum" sz="quarter" idx="12"/>
          </p:nvPr>
        </p:nvSpPr>
        <p:spPr/>
        <p:txBody>
          <a:bodyPr/>
          <a:lstStyle/>
          <a:p>
            <a:fld id="{50A307D8-CB76-4C82-9175-B80DA8381E7B}" type="slidenum">
              <a:rPr lang="ar-SA" smtClean="0">
                <a:solidFill>
                  <a:srgbClr val="000000"/>
                </a:solidFill>
              </a:rPr>
              <a:pPr/>
              <a:t>60</a:t>
            </a:fld>
            <a:endParaRPr lang="en-US">
              <a:solidFill>
                <a:srgbClr val="00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215964224"/>
              </p:ext>
            </p:extLst>
          </p:nvPr>
        </p:nvGraphicFramePr>
        <p:xfrm>
          <a:off x="1214438" y="1900237"/>
          <a:ext cx="9786937" cy="4317677"/>
        </p:xfrm>
        <a:graphic>
          <a:graphicData uri="http://schemas.openxmlformats.org/drawingml/2006/table">
            <a:tbl>
              <a:tblPr rtl="1" firstRow="1" firstCol="1" bandRow="1">
                <a:tableStyleId>{5C22544A-7EE6-4342-B048-85BDC9FD1C3A}</a:tableStyleId>
              </a:tblPr>
              <a:tblGrid>
                <a:gridCol w="612553">
                  <a:extLst>
                    <a:ext uri="{9D8B030D-6E8A-4147-A177-3AD203B41FA5}">
                      <a16:colId xmlns:a16="http://schemas.microsoft.com/office/drawing/2014/main" val="20000"/>
                    </a:ext>
                  </a:extLst>
                </a:gridCol>
                <a:gridCol w="7674197">
                  <a:extLst>
                    <a:ext uri="{9D8B030D-6E8A-4147-A177-3AD203B41FA5}">
                      <a16:colId xmlns:a16="http://schemas.microsoft.com/office/drawing/2014/main" val="20001"/>
                    </a:ext>
                  </a:extLst>
                </a:gridCol>
                <a:gridCol w="1500187">
                  <a:extLst>
                    <a:ext uri="{9D8B030D-6E8A-4147-A177-3AD203B41FA5}">
                      <a16:colId xmlns:a16="http://schemas.microsoft.com/office/drawing/2014/main" val="20002"/>
                    </a:ext>
                  </a:extLst>
                </a:gridCol>
              </a:tblGrid>
              <a:tr h="728660">
                <a:tc>
                  <a:txBody>
                    <a:bodyPr/>
                    <a:lstStyle/>
                    <a:p>
                      <a:pPr marL="0" marR="0" algn="ctr" rtl="1">
                        <a:lnSpc>
                          <a:spcPct val="115000"/>
                        </a:lnSpc>
                        <a:spcBef>
                          <a:spcPts val="0"/>
                        </a:spcBef>
                        <a:spcAft>
                          <a:spcPts val="0"/>
                        </a:spcAft>
                      </a:pPr>
                      <a:r>
                        <a:rPr lang="fa-IR" sz="1600" dirty="0">
                          <a:solidFill>
                            <a:schemeClr val="tx1"/>
                          </a:solidFill>
                          <a:effectLst/>
                          <a:cs typeface="B Nazanin" panose="00000400000000000000" pitchFamily="2" charset="-78"/>
                        </a:rPr>
                        <a:t>رديف</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15000"/>
                        </a:lnSpc>
                        <a:spcBef>
                          <a:spcPts val="0"/>
                        </a:spcBef>
                        <a:spcAft>
                          <a:spcPts val="0"/>
                        </a:spcAft>
                      </a:pPr>
                      <a:r>
                        <a:rPr lang="fa-IR" sz="2800" dirty="0" smtClean="0">
                          <a:solidFill>
                            <a:schemeClr val="tx1"/>
                          </a:solidFill>
                          <a:effectLst/>
                          <a:cs typeface="B Nazanin" panose="00000400000000000000" pitchFamily="2" charset="-78"/>
                        </a:rPr>
                        <a:t>شرح  وقایع عملکردی راجع به افراد مختلف</a:t>
                      </a:r>
                      <a:endParaRPr lang="en-US"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15000"/>
                        </a:lnSpc>
                        <a:spcBef>
                          <a:spcPts val="0"/>
                        </a:spcBef>
                        <a:spcAft>
                          <a:spcPts val="0"/>
                        </a:spcAft>
                      </a:pPr>
                      <a:r>
                        <a:rPr lang="fa-IR" sz="2000" dirty="0" smtClean="0">
                          <a:solidFill>
                            <a:schemeClr val="tx1"/>
                          </a:solidFill>
                          <a:effectLst/>
                          <a:cs typeface="B Nazanin" panose="00000400000000000000" pitchFamily="2" charset="-78"/>
                        </a:rPr>
                        <a:t>وضعيت</a:t>
                      </a:r>
                      <a:endParaRPr lang="en-US" sz="2000" dirty="0" smtClean="0">
                        <a:solidFill>
                          <a:schemeClr val="tx1"/>
                        </a:solidFill>
                        <a:effectLst/>
                        <a:cs typeface="B Nazanin" panose="00000400000000000000" pitchFamily="2" charset="-78"/>
                      </a:endParaRPr>
                    </a:p>
                    <a:p>
                      <a:pPr marL="0" marR="0" algn="ctr" rtl="1">
                        <a:lnSpc>
                          <a:spcPct val="115000"/>
                        </a:lnSpc>
                        <a:spcBef>
                          <a:spcPts val="0"/>
                        </a:spcBef>
                        <a:spcAft>
                          <a:spcPts val="0"/>
                        </a:spcAft>
                      </a:pPr>
                      <a:r>
                        <a:rPr lang="fa-IR" sz="2000" dirty="0" smtClean="0">
                          <a:solidFill>
                            <a:schemeClr val="tx1"/>
                          </a:solidFill>
                          <a:effectLst/>
                          <a:cs typeface="B Nazanin" panose="00000400000000000000" pitchFamily="2" charset="-78"/>
                        </a:rPr>
                        <a:t> </a:t>
                      </a:r>
                      <a:r>
                        <a:rPr lang="fa-IR" sz="2000" dirty="0">
                          <a:solidFill>
                            <a:schemeClr val="tx1"/>
                          </a:solidFill>
                          <a:effectLst/>
                          <a:cs typeface="B Nazanin" panose="00000400000000000000" pitchFamily="2" charset="-78"/>
                        </a:rPr>
                        <a:t>(مثبت / منفي)</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0"/>
                  </a:ext>
                </a:extLst>
              </a:tr>
              <a:tr h="448627">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1</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ايجاد روش و متد جديد در نسوزکاري مشعل کوره هاي آهک سازي در حالت گرم</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مثبت</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1"/>
                  </a:ext>
                </a:extLst>
              </a:tr>
              <a:tr h="448627">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2</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15000"/>
                        </a:lnSpc>
                        <a:spcBef>
                          <a:spcPts val="0"/>
                        </a:spcBef>
                        <a:spcAft>
                          <a:spcPts val="0"/>
                        </a:spcAft>
                      </a:pPr>
                      <a:r>
                        <a:rPr lang="fa-IR" sz="2400" dirty="0">
                          <a:solidFill>
                            <a:schemeClr val="tx1"/>
                          </a:solidFill>
                          <a:effectLst/>
                          <a:cs typeface="B Nazanin" panose="00000400000000000000" pitchFamily="2" charset="-78"/>
                        </a:rPr>
                        <a:t>بموقع در مدار قراردادن ديزل آبرساني </a:t>
                      </a:r>
                      <a:r>
                        <a:rPr lang="fa-IR" sz="2400" dirty="0" smtClean="0">
                          <a:solidFill>
                            <a:schemeClr val="tx1"/>
                          </a:solidFill>
                          <a:effectLst/>
                          <a:cs typeface="B Nazanin" panose="00000400000000000000" pitchFamily="2" charset="-78"/>
                        </a:rPr>
                        <a:t>مدول </a:t>
                      </a:r>
                      <a:r>
                        <a:rPr lang="en-US" sz="2400" baseline="0" dirty="0" smtClean="0">
                          <a:solidFill>
                            <a:schemeClr val="tx1"/>
                          </a:solidFill>
                          <a:effectLst/>
                          <a:cs typeface="B Nazanin" panose="00000400000000000000" pitchFamily="2" charset="-78"/>
                        </a:rPr>
                        <a:t>A</a:t>
                      </a:r>
                      <a:r>
                        <a:rPr lang="fa-IR" sz="2400" baseline="0" dirty="0" smtClean="0">
                          <a:solidFill>
                            <a:schemeClr val="tx1"/>
                          </a:solidFill>
                          <a:effectLst/>
                          <a:cs typeface="B Nazanin" panose="00000400000000000000" pitchFamily="2" charset="-78"/>
                        </a:rPr>
                        <a:t> </a:t>
                      </a:r>
                      <a:r>
                        <a:rPr lang="fa-IR" sz="2400" dirty="0" smtClean="0">
                          <a:solidFill>
                            <a:schemeClr val="tx1"/>
                          </a:solidFill>
                          <a:effectLst/>
                          <a:cs typeface="B Nazanin" panose="00000400000000000000" pitchFamily="2" charset="-78"/>
                        </a:rPr>
                        <a:t>فولاد </a:t>
                      </a:r>
                      <a:r>
                        <a:rPr lang="fa-IR" sz="2400" dirty="0">
                          <a:solidFill>
                            <a:schemeClr val="tx1"/>
                          </a:solidFill>
                          <a:effectLst/>
                          <a:cs typeface="B Nazanin" panose="00000400000000000000" pitchFamily="2" charset="-78"/>
                        </a:rPr>
                        <a:t>سازي</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مثبت</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2"/>
                  </a:ext>
                </a:extLst>
              </a:tr>
              <a:tr h="897255">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3</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15000"/>
                        </a:lnSpc>
                        <a:spcBef>
                          <a:spcPts val="0"/>
                        </a:spcBef>
                        <a:spcAft>
                          <a:spcPts val="0"/>
                        </a:spcAft>
                      </a:pPr>
                      <a:r>
                        <a:rPr lang="fa-IR" sz="2400" dirty="0">
                          <a:solidFill>
                            <a:schemeClr val="tx1"/>
                          </a:solidFill>
                          <a:effectLst/>
                          <a:cs typeface="B Nazanin" panose="00000400000000000000" pitchFamily="2" charset="-78"/>
                        </a:rPr>
                        <a:t>جلوگيري از تلسکوپي شدن کلافها پس از چيدن از ورودي قفسه با ارائه پيشنهاد سازنده</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مثبت</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3"/>
                  </a:ext>
                </a:extLst>
              </a:tr>
              <a:tr h="448627">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4</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ارسال شارژهاي گرم توسط بوجي ها بدون حضور اپراتور به کولينگ استيشن</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منفي</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4"/>
                  </a:ext>
                </a:extLst>
              </a:tr>
              <a:tr h="448627">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5</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تاخير خريد شاخص سگمنت 7 و اعلام نياز در جلسه توليد</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منفي</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5"/>
                  </a:ext>
                </a:extLst>
              </a:tr>
              <a:tr h="448627">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6</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تصميم گيري اشتباه در مورد کلاف دوباره کاري که احتمال وقوع حادثه داشت.</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منفي</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6"/>
                  </a:ext>
                </a:extLst>
              </a:tr>
              <a:tr h="448627">
                <a:tc>
                  <a:txBody>
                    <a:bodyPr/>
                    <a:lstStyle/>
                    <a:p>
                      <a:pPr marL="0" marR="0" algn="ctr" rtl="1">
                        <a:lnSpc>
                          <a:spcPct val="115000"/>
                        </a:lnSpc>
                        <a:spcBef>
                          <a:spcPts val="0"/>
                        </a:spcBef>
                        <a:spcAft>
                          <a:spcPts val="0"/>
                        </a:spcAft>
                      </a:pPr>
                      <a:r>
                        <a:rPr lang="fa-IR" sz="2000">
                          <a:solidFill>
                            <a:schemeClr val="tx1"/>
                          </a:solidFill>
                          <a:effectLst/>
                          <a:cs typeface="B Nazanin" panose="00000400000000000000" pitchFamily="2" charset="-78"/>
                        </a:rPr>
                        <a:t>7</a:t>
                      </a:r>
                      <a:endParaRPr lang="en-US" sz="20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15000"/>
                        </a:lnSpc>
                        <a:spcBef>
                          <a:spcPts val="0"/>
                        </a:spcBef>
                        <a:spcAft>
                          <a:spcPts val="0"/>
                        </a:spcAft>
                      </a:pPr>
                      <a:r>
                        <a:rPr lang="fa-IR" sz="2400" dirty="0">
                          <a:solidFill>
                            <a:schemeClr val="tx1"/>
                          </a:solidFill>
                          <a:effectLst/>
                          <a:cs typeface="B Nazanin" panose="00000400000000000000" pitchFamily="2" charset="-78"/>
                        </a:rPr>
                        <a:t>طولاني شدن پروسه تهيه گزارشات روزانه و ماهيانه واحد باکس آنيلينگ</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منفي</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7"/>
                  </a:ext>
                </a:extLst>
              </a:tr>
            </a:tbl>
          </a:graphicData>
        </a:graphic>
      </p:graphicFrame>
      <p:pic>
        <p:nvPicPr>
          <p:cNvPr id="5" name="Picture 4"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146408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7388" y="842964"/>
            <a:ext cx="8845020" cy="733426"/>
          </a:xfrm>
        </p:spPr>
        <p:txBody>
          <a:bodyPr/>
          <a:lstStyle/>
          <a:p>
            <a:pPr marL="0" marR="0" algn="ctr" rtl="1">
              <a:lnSpc>
                <a:spcPct val="115000"/>
              </a:lnSpc>
              <a:spcBef>
                <a:spcPts val="0"/>
              </a:spcBef>
              <a:spcAft>
                <a:spcPts val="0"/>
              </a:spcAft>
            </a:pPr>
            <a:r>
              <a:rPr lang="fa-IR" b="1" dirty="0" smtClean="0">
                <a:latin typeface="Calibri" panose="020F0502020204030204" pitchFamily="34" charset="0"/>
                <a:ea typeface="Calibri" panose="020F0502020204030204" pitchFamily="34" charset="0"/>
                <a:cs typeface="B Nazanin" panose="00000400000000000000" pitchFamily="2" charset="-78"/>
              </a:rPr>
              <a:t>2- نمونه </a:t>
            </a:r>
            <a:r>
              <a:rPr lang="fa-IR" b="1" dirty="0">
                <a:solidFill>
                  <a:srgbClr val="FF0000"/>
                </a:solidFill>
                <a:latin typeface="Calibri" panose="020F0502020204030204" pitchFamily="34" charset="0"/>
                <a:ea typeface="Calibri" panose="020F0502020204030204" pitchFamily="34" charset="0"/>
                <a:cs typeface="B Nazanin" panose="00000400000000000000" pitchFamily="2" charset="-78"/>
              </a:rPr>
              <a:t>نقاط قوت </a:t>
            </a:r>
            <a:r>
              <a:rPr lang="fa-IR" b="1" dirty="0">
                <a:latin typeface="Calibri" panose="020F0502020204030204" pitchFamily="34" charset="0"/>
                <a:ea typeface="Calibri" panose="020F0502020204030204" pitchFamily="34" charset="0"/>
                <a:cs typeface="B Nazanin" panose="00000400000000000000" pitchFamily="2" charset="-78"/>
              </a:rPr>
              <a:t>ثبت شده در سامانه </a:t>
            </a:r>
            <a:r>
              <a:rPr lang="en-US" b="1" dirty="0">
                <a:latin typeface="Calibri" panose="020F0502020204030204" pitchFamily="34" charset="0"/>
                <a:ea typeface="Calibri" panose="020F0502020204030204" pitchFamily="34" charset="0"/>
                <a:cs typeface="B Nazanin" panose="00000400000000000000" pitchFamily="2" charset="-78"/>
              </a:rPr>
              <a:t>PEM</a:t>
            </a:r>
          </a:p>
        </p:txBody>
      </p:sp>
      <p:sp>
        <p:nvSpPr>
          <p:cNvPr id="4" name="Slide Number Placeholder 3"/>
          <p:cNvSpPr>
            <a:spLocks noGrp="1"/>
          </p:cNvSpPr>
          <p:nvPr>
            <p:ph type="sldNum" sz="quarter" idx="12"/>
          </p:nvPr>
        </p:nvSpPr>
        <p:spPr/>
        <p:txBody>
          <a:bodyPr/>
          <a:lstStyle/>
          <a:p>
            <a:fld id="{50A307D8-CB76-4C82-9175-B80DA8381E7B}" type="slidenum">
              <a:rPr lang="ar-SA" smtClean="0">
                <a:solidFill>
                  <a:srgbClr val="000000"/>
                </a:solidFill>
              </a:rPr>
              <a:pPr/>
              <a:t>61</a:t>
            </a:fld>
            <a:endParaRPr lang="en-US">
              <a:solidFill>
                <a:srgbClr val="000000"/>
              </a:solidFill>
            </a:endParaRPr>
          </a:p>
        </p:txBody>
      </p:sp>
      <p:graphicFrame>
        <p:nvGraphicFramePr>
          <p:cNvPr id="3" name="Table 2"/>
          <p:cNvGraphicFramePr>
            <a:graphicFrameLocks noGrp="1"/>
          </p:cNvGraphicFramePr>
          <p:nvPr>
            <p:extLst/>
          </p:nvPr>
        </p:nvGraphicFramePr>
        <p:xfrm>
          <a:off x="1214438" y="2171637"/>
          <a:ext cx="10029824" cy="3539656"/>
        </p:xfrm>
        <a:graphic>
          <a:graphicData uri="http://schemas.openxmlformats.org/drawingml/2006/table">
            <a:tbl>
              <a:tblPr rtl="1" firstRow="1" firstCol="1" bandRow="1">
                <a:tableStyleId>{5C22544A-7EE6-4342-B048-85BDC9FD1C3A}</a:tableStyleId>
              </a:tblPr>
              <a:tblGrid>
                <a:gridCol w="711180">
                  <a:extLst>
                    <a:ext uri="{9D8B030D-6E8A-4147-A177-3AD203B41FA5}">
                      <a16:colId xmlns:a16="http://schemas.microsoft.com/office/drawing/2014/main" val="20000"/>
                    </a:ext>
                  </a:extLst>
                </a:gridCol>
                <a:gridCol w="1039013">
                  <a:extLst>
                    <a:ext uri="{9D8B030D-6E8A-4147-A177-3AD203B41FA5}">
                      <a16:colId xmlns:a16="http://schemas.microsoft.com/office/drawing/2014/main" val="20001"/>
                    </a:ext>
                  </a:extLst>
                </a:gridCol>
                <a:gridCol w="1187742">
                  <a:extLst>
                    <a:ext uri="{9D8B030D-6E8A-4147-A177-3AD203B41FA5}">
                      <a16:colId xmlns:a16="http://schemas.microsoft.com/office/drawing/2014/main" val="20002"/>
                    </a:ext>
                  </a:extLst>
                </a:gridCol>
                <a:gridCol w="7091889">
                  <a:extLst>
                    <a:ext uri="{9D8B030D-6E8A-4147-A177-3AD203B41FA5}">
                      <a16:colId xmlns:a16="http://schemas.microsoft.com/office/drawing/2014/main" val="20003"/>
                    </a:ext>
                  </a:extLst>
                </a:gridCol>
              </a:tblGrid>
              <a:tr h="464290">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رديف</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نام کارمند</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نام مسئول</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000" dirty="0" smtClean="0">
                          <a:solidFill>
                            <a:schemeClr val="tx1"/>
                          </a:solidFill>
                          <a:effectLst/>
                          <a:cs typeface="B Nazanin" panose="00000400000000000000" pitchFamily="2" charset="-78"/>
                        </a:rPr>
                        <a:t>شرح نقاط </a:t>
                      </a:r>
                      <a:r>
                        <a:rPr lang="fa-IR" sz="2000" dirty="0">
                          <a:solidFill>
                            <a:schemeClr val="tx1"/>
                          </a:solidFill>
                          <a:effectLst/>
                          <a:cs typeface="B Nazanin" panose="00000400000000000000" pitchFamily="2" charset="-78"/>
                        </a:rPr>
                        <a:t>قوت</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0"/>
                  </a:ext>
                </a:extLst>
              </a:tr>
              <a:tr h="464290">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1</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12695</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74196</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توان فني و مشارکت بالا در جهت رفع مشکلات تجهيزاتي و خرابيهاي مزمن</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1"/>
                  </a:ext>
                </a:extLst>
              </a:tr>
              <a:tr h="464290">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2</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14792</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85232</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مديريت مناسب وبرنامه ريزي درکارهاي تعميراتي وپايين آوردن زمان تعميرات</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2"/>
                  </a:ext>
                </a:extLst>
              </a:tr>
              <a:tr h="464290">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3</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26451</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78321</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تجربه و مهارت زياد در تعمير و نگهداري ماشينهاي </a:t>
                      </a:r>
                      <a:r>
                        <a:rPr lang="en-US" sz="1800">
                          <a:solidFill>
                            <a:schemeClr val="tx1"/>
                          </a:solidFill>
                          <a:effectLst/>
                          <a:cs typeface="B Nazanin" panose="00000400000000000000" pitchFamily="2" charset="-78"/>
                        </a:rPr>
                        <a:t>CNC</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3"/>
                  </a:ext>
                </a:extLst>
              </a:tr>
              <a:tr h="464290">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4</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78942</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91456</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پيگيري موثر تعميرات بخش کوره و به کارگيري مناسب نيروها در تعميرات خط توليد</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4"/>
                  </a:ext>
                </a:extLst>
              </a:tr>
              <a:tr h="464290">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5</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94128</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84367</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dirty="0">
                          <a:solidFill>
                            <a:schemeClr val="tx1"/>
                          </a:solidFill>
                          <a:effectLst/>
                          <a:cs typeface="B Nazanin" panose="00000400000000000000" pitchFamily="2" charset="-78"/>
                        </a:rPr>
                        <a:t>دانش کافي در رابطه با نگهداري اتوماسيون و ابزار دقيق خط توليد</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5"/>
                  </a:ext>
                </a:extLst>
              </a:tr>
            </a:tbl>
          </a:graphicData>
        </a:graphic>
      </p:graphicFrame>
      <p:pic>
        <p:nvPicPr>
          <p:cNvPr id="5" name="Picture 4"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29545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0335" y="828676"/>
            <a:ext cx="9338203" cy="819151"/>
          </a:xfrm>
        </p:spPr>
        <p:txBody>
          <a:bodyPr/>
          <a:lstStyle/>
          <a:p>
            <a:pPr algn="ctr" rtl="1"/>
            <a:r>
              <a:rPr lang="fa-IR" sz="4000" b="1" dirty="0" smtClean="0">
                <a:latin typeface="Calibri" panose="020F0502020204030204" pitchFamily="34" charset="0"/>
                <a:ea typeface="Calibri" panose="020F0502020204030204" pitchFamily="34" charset="0"/>
                <a:cs typeface="B Nazanin" panose="00000400000000000000" pitchFamily="2" charset="-78"/>
              </a:rPr>
              <a:t>3- نمونه </a:t>
            </a:r>
            <a:r>
              <a:rPr lang="fa-IR" sz="4000" b="1" dirty="0">
                <a:solidFill>
                  <a:srgbClr val="FF0000"/>
                </a:solidFill>
                <a:latin typeface="Calibri" panose="020F0502020204030204" pitchFamily="34" charset="0"/>
                <a:ea typeface="Calibri" panose="020F0502020204030204" pitchFamily="34" charset="0"/>
                <a:cs typeface="B Nazanin" panose="00000400000000000000" pitchFamily="2" charset="-78"/>
              </a:rPr>
              <a:t>نقاط قابل بهبود </a:t>
            </a:r>
            <a:r>
              <a:rPr lang="fa-IR" sz="4000" b="1" dirty="0">
                <a:latin typeface="Calibri" panose="020F0502020204030204" pitchFamily="34" charset="0"/>
                <a:ea typeface="Calibri" panose="020F0502020204030204" pitchFamily="34" charset="0"/>
                <a:cs typeface="B Nazanin" panose="00000400000000000000" pitchFamily="2" charset="-78"/>
              </a:rPr>
              <a:t>ثبت شده در سامانه </a:t>
            </a:r>
            <a:r>
              <a:rPr lang="en-US" sz="4000" b="1" dirty="0">
                <a:latin typeface="Calibri" panose="020F0502020204030204" pitchFamily="34" charset="0"/>
                <a:ea typeface="Calibri" panose="020F0502020204030204" pitchFamily="34" charset="0"/>
                <a:cs typeface="B Nazanin" panose="00000400000000000000" pitchFamily="2" charset="-78"/>
              </a:rPr>
              <a:t>PEM</a:t>
            </a:r>
            <a:endParaRPr lang="fa-IR" sz="4000" b="1" dirty="0">
              <a:latin typeface="Calibri" panose="020F0502020204030204" pitchFamily="34" charset="0"/>
              <a:ea typeface="Calibri" panose="020F0502020204030204" pitchFamily="34" charset="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50A307D8-CB76-4C82-9175-B80DA8381E7B}" type="slidenum">
              <a:rPr lang="ar-SA" smtClean="0">
                <a:solidFill>
                  <a:srgbClr val="000000"/>
                </a:solidFill>
              </a:rPr>
              <a:pPr/>
              <a:t>62</a:t>
            </a:fld>
            <a:endParaRPr lang="en-US">
              <a:solidFill>
                <a:srgbClr val="000000"/>
              </a:solidFill>
            </a:endParaRPr>
          </a:p>
        </p:txBody>
      </p:sp>
      <p:graphicFrame>
        <p:nvGraphicFramePr>
          <p:cNvPr id="5" name="Table 4"/>
          <p:cNvGraphicFramePr>
            <a:graphicFrameLocks noGrp="1"/>
          </p:cNvGraphicFramePr>
          <p:nvPr>
            <p:extLst/>
          </p:nvPr>
        </p:nvGraphicFramePr>
        <p:xfrm>
          <a:off x="1400174" y="2071629"/>
          <a:ext cx="9615489" cy="3818990"/>
        </p:xfrm>
        <a:graphic>
          <a:graphicData uri="http://schemas.openxmlformats.org/drawingml/2006/table">
            <a:tbl>
              <a:tblPr rtl="1" firstRow="1" firstCol="1" bandRow="1">
                <a:tableStyleId>{5C22544A-7EE6-4342-B048-85BDC9FD1C3A}</a:tableStyleId>
              </a:tblPr>
              <a:tblGrid>
                <a:gridCol w="765957">
                  <a:extLst>
                    <a:ext uri="{9D8B030D-6E8A-4147-A177-3AD203B41FA5}">
                      <a16:colId xmlns:a16="http://schemas.microsoft.com/office/drawing/2014/main" val="20000"/>
                    </a:ext>
                  </a:extLst>
                </a:gridCol>
                <a:gridCol w="1053191">
                  <a:extLst>
                    <a:ext uri="{9D8B030D-6E8A-4147-A177-3AD203B41FA5}">
                      <a16:colId xmlns:a16="http://schemas.microsoft.com/office/drawing/2014/main" val="20001"/>
                    </a:ext>
                  </a:extLst>
                </a:gridCol>
                <a:gridCol w="1189968">
                  <a:extLst>
                    <a:ext uri="{9D8B030D-6E8A-4147-A177-3AD203B41FA5}">
                      <a16:colId xmlns:a16="http://schemas.microsoft.com/office/drawing/2014/main" val="20002"/>
                    </a:ext>
                  </a:extLst>
                </a:gridCol>
                <a:gridCol w="6606373">
                  <a:extLst>
                    <a:ext uri="{9D8B030D-6E8A-4147-A177-3AD203B41FA5}">
                      <a16:colId xmlns:a16="http://schemas.microsoft.com/office/drawing/2014/main" val="20003"/>
                    </a:ext>
                  </a:extLst>
                </a:gridCol>
              </a:tblGrid>
              <a:tr h="571559">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رديف</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نام کارمند</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نام مسئول</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dirty="0" smtClean="0">
                          <a:solidFill>
                            <a:schemeClr val="tx1"/>
                          </a:solidFill>
                          <a:effectLst/>
                          <a:cs typeface="B Nazanin" panose="00000400000000000000" pitchFamily="2" charset="-78"/>
                        </a:rPr>
                        <a:t>شرح نقاط </a:t>
                      </a:r>
                      <a:r>
                        <a:rPr lang="fa-IR" sz="2400" dirty="0">
                          <a:solidFill>
                            <a:schemeClr val="tx1"/>
                          </a:solidFill>
                          <a:effectLst/>
                          <a:cs typeface="B Nazanin" panose="00000400000000000000" pitchFamily="2" charset="-78"/>
                        </a:rPr>
                        <a:t>قابل بهبود</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0"/>
                  </a:ext>
                </a:extLst>
              </a:tr>
              <a:tr h="910295">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1</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50853</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12745</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آشنایی بیشتر با نحوه تعميرات کليدهاي قدرت و تعمير ليورهاي تايپ هاي مختلف</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1"/>
                  </a:ext>
                </a:extLst>
              </a:tr>
              <a:tr h="584284">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2</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49526</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25536</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ارتقا دانش فني در زمینه نقشه خواني هيدروليک</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2"/>
                  </a:ext>
                </a:extLst>
              </a:tr>
              <a:tr h="584284">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3</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37921</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44659</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شناخت ساختار مکانيکي کليدها   </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3"/>
                  </a:ext>
                </a:extLst>
              </a:tr>
              <a:tr h="584284">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4</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65241</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88973</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تعامل بهتر با نيروهاي تحت سرپرستي در شيفت</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4"/>
                  </a:ext>
                </a:extLst>
              </a:tr>
              <a:tr h="584284">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5</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15634</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52319</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dirty="0">
                          <a:solidFill>
                            <a:schemeClr val="tx1"/>
                          </a:solidFill>
                          <a:effectLst/>
                          <a:cs typeface="B Nazanin" panose="00000400000000000000" pitchFamily="2" charset="-78"/>
                        </a:rPr>
                        <a:t>ارتقا مهارت تجزيه و تحليل صورتهاي مالی</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5"/>
                  </a:ext>
                </a:extLst>
              </a:tr>
            </a:tbl>
          </a:graphicData>
        </a:graphic>
      </p:graphicFrame>
      <p:pic>
        <p:nvPicPr>
          <p:cNvPr id="6" name="Picture 5"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314659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600" y="942975"/>
            <a:ext cx="9402763" cy="690563"/>
          </a:xfrm>
        </p:spPr>
        <p:txBody>
          <a:bodyPr/>
          <a:lstStyle/>
          <a:p>
            <a:pPr algn="ctr" rtl="1"/>
            <a:r>
              <a:rPr lang="fa-IR" sz="4000" b="1" dirty="0" smtClean="0">
                <a:latin typeface="Calibri" panose="020F0502020204030204" pitchFamily="34" charset="0"/>
                <a:ea typeface="Calibri" panose="020F0502020204030204" pitchFamily="34" charset="0"/>
                <a:cs typeface="B Nazanin" panose="00000400000000000000" pitchFamily="2" charset="-78"/>
              </a:rPr>
              <a:t>4- نمونه </a:t>
            </a:r>
            <a:r>
              <a:rPr lang="fa-IR" sz="4000" b="1" dirty="0">
                <a:solidFill>
                  <a:srgbClr val="FF0000"/>
                </a:solidFill>
                <a:latin typeface="Calibri" panose="020F0502020204030204" pitchFamily="34" charset="0"/>
                <a:ea typeface="Calibri" panose="020F0502020204030204" pitchFamily="34" charset="0"/>
                <a:cs typeface="B Nazanin" panose="00000400000000000000" pitchFamily="2" charset="-78"/>
              </a:rPr>
              <a:t>نيازهای آموزشي </a:t>
            </a:r>
            <a:r>
              <a:rPr lang="fa-IR" sz="4000" b="1" dirty="0">
                <a:latin typeface="Calibri" panose="020F0502020204030204" pitchFamily="34" charset="0"/>
                <a:ea typeface="Calibri" panose="020F0502020204030204" pitchFamily="34" charset="0"/>
                <a:cs typeface="B Nazanin" panose="00000400000000000000" pitchFamily="2" charset="-78"/>
              </a:rPr>
              <a:t>ثبت شده در سامانه </a:t>
            </a:r>
            <a:r>
              <a:rPr lang="en-US" sz="4000" b="1" dirty="0">
                <a:latin typeface="Calibri" panose="020F0502020204030204" pitchFamily="34" charset="0"/>
                <a:ea typeface="Calibri" panose="020F0502020204030204" pitchFamily="34" charset="0"/>
                <a:cs typeface="B Nazanin" panose="00000400000000000000" pitchFamily="2" charset="-78"/>
              </a:rPr>
              <a:t>PEM</a:t>
            </a:r>
            <a:endParaRPr lang="fa-IR" sz="4000" b="1" dirty="0">
              <a:latin typeface="Calibri" panose="020F0502020204030204" pitchFamily="34" charset="0"/>
              <a:ea typeface="Calibri" panose="020F0502020204030204" pitchFamily="34" charset="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50A307D8-CB76-4C82-9175-B80DA8381E7B}" type="slidenum">
              <a:rPr lang="ar-SA" smtClean="0">
                <a:solidFill>
                  <a:srgbClr val="000000"/>
                </a:solidFill>
              </a:rPr>
              <a:pPr/>
              <a:t>63</a:t>
            </a:fld>
            <a:endParaRPr lang="en-US">
              <a:solidFill>
                <a:srgbClr val="000000"/>
              </a:solidFill>
            </a:endParaRPr>
          </a:p>
        </p:txBody>
      </p:sp>
      <p:graphicFrame>
        <p:nvGraphicFramePr>
          <p:cNvPr id="5" name="Table 4"/>
          <p:cNvGraphicFramePr>
            <a:graphicFrameLocks noGrp="1"/>
          </p:cNvGraphicFramePr>
          <p:nvPr>
            <p:extLst/>
          </p:nvPr>
        </p:nvGraphicFramePr>
        <p:xfrm>
          <a:off x="1498599" y="2085909"/>
          <a:ext cx="9328469" cy="3973884"/>
        </p:xfrm>
        <a:graphic>
          <a:graphicData uri="http://schemas.openxmlformats.org/drawingml/2006/table">
            <a:tbl>
              <a:tblPr rtl="1" firstRow="1" firstCol="1" bandRow="1">
                <a:tableStyleId>{5C22544A-7EE6-4342-B048-85BDC9FD1C3A}</a:tableStyleId>
              </a:tblPr>
              <a:tblGrid>
                <a:gridCol w="661448">
                  <a:extLst>
                    <a:ext uri="{9D8B030D-6E8A-4147-A177-3AD203B41FA5}">
                      <a16:colId xmlns:a16="http://schemas.microsoft.com/office/drawing/2014/main" val="20000"/>
                    </a:ext>
                  </a:extLst>
                </a:gridCol>
                <a:gridCol w="1107345">
                  <a:extLst>
                    <a:ext uri="{9D8B030D-6E8A-4147-A177-3AD203B41FA5}">
                      <a16:colId xmlns:a16="http://schemas.microsoft.com/office/drawing/2014/main" val="20001"/>
                    </a:ext>
                  </a:extLst>
                </a:gridCol>
                <a:gridCol w="1114426">
                  <a:extLst>
                    <a:ext uri="{9D8B030D-6E8A-4147-A177-3AD203B41FA5}">
                      <a16:colId xmlns:a16="http://schemas.microsoft.com/office/drawing/2014/main" val="20002"/>
                    </a:ext>
                  </a:extLst>
                </a:gridCol>
                <a:gridCol w="6445250">
                  <a:extLst>
                    <a:ext uri="{9D8B030D-6E8A-4147-A177-3AD203B41FA5}">
                      <a16:colId xmlns:a16="http://schemas.microsoft.com/office/drawing/2014/main" val="20003"/>
                    </a:ext>
                  </a:extLst>
                </a:gridCol>
              </a:tblGrid>
              <a:tr h="500129">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رديف</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نام کارمند</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000" dirty="0">
                          <a:solidFill>
                            <a:schemeClr val="tx1"/>
                          </a:solidFill>
                          <a:effectLst/>
                          <a:cs typeface="B Nazanin" panose="00000400000000000000" pitchFamily="2" charset="-78"/>
                        </a:rPr>
                        <a:t>نام مسئول</a:t>
                      </a:r>
                      <a:endParaRPr lang="en-US" sz="20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dirty="0" smtClean="0">
                          <a:solidFill>
                            <a:schemeClr val="tx1"/>
                          </a:solidFill>
                          <a:effectLst/>
                          <a:cs typeface="B Nazanin" panose="00000400000000000000" pitchFamily="2" charset="-78"/>
                        </a:rPr>
                        <a:t>شرح نیاز آموزشی</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0"/>
                  </a:ext>
                </a:extLst>
              </a:tr>
              <a:tr h="694751">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1</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84129</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46231</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dirty="0">
                          <a:solidFill>
                            <a:schemeClr val="tx1"/>
                          </a:solidFill>
                          <a:effectLst/>
                          <a:cs typeface="B Nazanin" panose="00000400000000000000" pitchFamily="2" charset="-78"/>
                        </a:rPr>
                        <a:t>آموزش راه اندازي و تعميرات </a:t>
                      </a:r>
                      <a:r>
                        <a:rPr lang="fa-IR" sz="2400" dirty="0" smtClean="0">
                          <a:solidFill>
                            <a:schemeClr val="tx1"/>
                          </a:solidFill>
                          <a:effectLst/>
                          <a:cs typeface="B Nazanin" panose="00000400000000000000" pitchFamily="2" charset="-78"/>
                        </a:rPr>
                        <a:t>درايوهاي</a:t>
                      </a:r>
                      <a:r>
                        <a:rPr lang="en-US" sz="1800" dirty="0" smtClean="0">
                          <a:solidFill>
                            <a:schemeClr val="tx1"/>
                          </a:solidFill>
                          <a:effectLst/>
                          <a:cs typeface="B Nazanin" panose="00000400000000000000" pitchFamily="2" charset="-78"/>
                        </a:rPr>
                        <a:t>ABB</a:t>
                      </a:r>
                      <a:r>
                        <a:rPr lang="en-US" sz="2400" dirty="0" smtClean="0">
                          <a:solidFill>
                            <a:schemeClr val="tx1"/>
                          </a:solidFill>
                          <a:effectLst/>
                          <a:cs typeface="B Nazanin" panose="00000400000000000000" pitchFamily="2" charset="-78"/>
                        </a:rPr>
                        <a:t> </a:t>
                      </a:r>
                      <a:r>
                        <a:rPr lang="fa-IR" sz="2400" dirty="0" smtClean="0">
                          <a:solidFill>
                            <a:schemeClr val="tx1"/>
                          </a:solidFill>
                          <a:effectLst/>
                          <a:cs typeface="B Nazanin" panose="00000400000000000000" pitchFamily="2" charset="-78"/>
                        </a:rPr>
                        <a:t> مدل</a:t>
                      </a:r>
                      <a:r>
                        <a:rPr lang="en-US" sz="1800" dirty="0" smtClean="0">
                          <a:solidFill>
                            <a:schemeClr val="tx1"/>
                          </a:solidFill>
                          <a:effectLst/>
                          <a:cs typeface="B Nazanin" panose="00000400000000000000" pitchFamily="2" charset="-78"/>
                        </a:rPr>
                        <a:t>ACS</a:t>
                      </a:r>
                      <a:r>
                        <a:rPr lang="en-US" sz="1800" baseline="0" dirty="0" smtClean="0">
                          <a:solidFill>
                            <a:schemeClr val="tx1"/>
                          </a:solidFill>
                          <a:effectLst/>
                          <a:cs typeface="B Nazanin" panose="00000400000000000000" pitchFamily="2" charset="-78"/>
                        </a:rPr>
                        <a:t> </a:t>
                      </a:r>
                      <a:r>
                        <a:rPr lang="en-US" sz="1800" dirty="0" smtClean="0">
                          <a:solidFill>
                            <a:schemeClr val="tx1"/>
                          </a:solidFill>
                          <a:effectLst/>
                          <a:cs typeface="B Nazanin" panose="00000400000000000000" pitchFamily="2" charset="-78"/>
                        </a:rPr>
                        <a:t>600</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1"/>
                  </a:ext>
                </a:extLst>
              </a:tr>
              <a:tr h="694751">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2</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79128</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77993</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تعمير و نگهداري سيستمهاي هيدروليك</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2"/>
                  </a:ext>
                </a:extLst>
              </a:tr>
              <a:tr h="694751">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3</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95528</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79221</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آشنايي با آخرين مصوبات قانون كار و تأمين اجتماعي</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3"/>
                  </a:ext>
                </a:extLst>
              </a:tr>
              <a:tr h="694751">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4</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15942</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48993</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a:solidFill>
                            <a:schemeClr val="tx1"/>
                          </a:solidFill>
                          <a:effectLst/>
                          <a:cs typeface="B Nazanin" panose="00000400000000000000" pitchFamily="2" charset="-78"/>
                        </a:rPr>
                        <a:t>آشنايي با بيرينگ ، تعمير و نگهداري از بيرينگ ها</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4"/>
                  </a:ext>
                </a:extLst>
              </a:tr>
              <a:tr h="694751">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5</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a:solidFill>
                            <a:schemeClr val="tx1"/>
                          </a:solidFill>
                          <a:effectLst/>
                          <a:cs typeface="B Nazanin" panose="00000400000000000000" pitchFamily="2" charset="-78"/>
                        </a:rPr>
                        <a:t>42634</a:t>
                      </a:r>
                      <a:endParaRPr lang="en-US" sz="2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15000"/>
                        </a:lnSpc>
                        <a:spcBef>
                          <a:spcPts val="0"/>
                        </a:spcBef>
                        <a:spcAft>
                          <a:spcPts val="0"/>
                        </a:spcAft>
                      </a:pPr>
                      <a:r>
                        <a:rPr lang="fa-IR" sz="2400" dirty="0">
                          <a:solidFill>
                            <a:schemeClr val="tx1"/>
                          </a:solidFill>
                          <a:effectLst/>
                          <a:cs typeface="B Nazanin" panose="00000400000000000000" pitchFamily="2" charset="-78"/>
                        </a:rPr>
                        <a:t>48934</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15000"/>
                        </a:lnSpc>
                        <a:spcBef>
                          <a:spcPts val="0"/>
                        </a:spcBef>
                        <a:spcAft>
                          <a:spcPts val="0"/>
                        </a:spcAft>
                      </a:pPr>
                      <a:r>
                        <a:rPr lang="fa-IR" sz="2400" dirty="0">
                          <a:solidFill>
                            <a:schemeClr val="tx1"/>
                          </a:solidFill>
                          <a:effectLst/>
                          <a:cs typeface="B Nazanin" panose="00000400000000000000" pitchFamily="2" charset="-78"/>
                        </a:rPr>
                        <a:t>آشنائي با سيستم تشخيص سرباره پاتيل ريخته گري</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5"/>
                  </a:ext>
                </a:extLst>
              </a:tr>
            </a:tbl>
          </a:graphicData>
        </a:graphic>
      </p:graphicFrame>
      <p:pic>
        <p:nvPicPr>
          <p:cNvPr id="6" name="Picture 5"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857951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9139" y="885826"/>
            <a:ext cx="7793037" cy="676275"/>
          </a:xfrm>
        </p:spPr>
        <p:txBody>
          <a:bodyPr/>
          <a:lstStyle/>
          <a:p>
            <a:pPr algn="ctr" rtl="1">
              <a:defRPr/>
            </a:pPr>
            <a:r>
              <a:rPr lang="fa-IR" sz="3200" b="1" dirty="0">
                <a:solidFill>
                  <a:srgbClr val="002060"/>
                </a:solidFill>
                <a:effectLst>
                  <a:outerShdw blurRad="38100" dist="38100" dir="2700000" algn="tl">
                    <a:srgbClr val="000000">
                      <a:alpha val="43137"/>
                    </a:srgbClr>
                  </a:outerShdw>
                </a:effectLst>
                <a:cs typeface="B Titr" pitchFamily="2" charset="-78"/>
              </a:rPr>
              <a:t>نمونه معیارهای شغل </a:t>
            </a:r>
            <a:r>
              <a:rPr lang="fa-IR" sz="3200" b="1" dirty="0">
                <a:solidFill>
                  <a:srgbClr val="C00000"/>
                </a:solidFill>
                <a:effectLst>
                  <a:outerShdw blurRad="38100" dist="38100" dir="2700000" algn="tl">
                    <a:srgbClr val="000000">
                      <a:alpha val="43137"/>
                    </a:srgbClr>
                  </a:outerShdw>
                </a:effectLst>
                <a:cs typeface="B Titr" pitchFamily="2" charset="-78"/>
              </a:rPr>
              <a:t>اپراتور خط قلع اندود و برش</a:t>
            </a:r>
            <a:endParaRPr lang="en-US" sz="3200" b="1" dirty="0">
              <a:solidFill>
                <a:srgbClr val="14143C"/>
              </a:solidFill>
              <a:effectLst>
                <a:outerShdw blurRad="38100" dist="38100" dir="2700000" algn="tl">
                  <a:srgbClr val="000000">
                    <a:alpha val="43137"/>
                  </a:srgbClr>
                </a:outerShdw>
              </a:effectLst>
              <a:cs typeface="B Homa" pitchFamily="2" charset="-78"/>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40967589"/>
              </p:ext>
            </p:extLst>
          </p:nvPr>
        </p:nvGraphicFramePr>
        <p:xfrm>
          <a:off x="1600200" y="1936750"/>
          <a:ext cx="8724899" cy="4534005"/>
        </p:xfrm>
        <a:graphic>
          <a:graphicData uri="http://schemas.openxmlformats.org/drawingml/2006/table">
            <a:tbl>
              <a:tblPr firstRow="1" bandRow="1">
                <a:tableStyleId>{5C22544A-7EE6-4342-B048-85BDC9FD1C3A}</a:tableStyleId>
              </a:tblPr>
              <a:tblGrid>
                <a:gridCol w="7827946">
                  <a:extLst>
                    <a:ext uri="{9D8B030D-6E8A-4147-A177-3AD203B41FA5}">
                      <a16:colId xmlns:a16="http://schemas.microsoft.com/office/drawing/2014/main" val="20000"/>
                    </a:ext>
                  </a:extLst>
                </a:gridCol>
                <a:gridCol w="896953">
                  <a:extLst>
                    <a:ext uri="{9D8B030D-6E8A-4147-A177-3AD203B41FA5}">
                      <a16:colId xmlns:a16="http://schemas.microsoft.com/office/drawing/2014/main" val="20001"/>
                    </a:ext>
                  </a:extLst>
                </a:gridCol>
              </a:tblGrid>
              <a:tr h="504412">
                <a:tc>
                  <a:txBody>
                    <a:bodyPr/>
                    <a:lstStyle/>
                    <a:p>
                      <a:pPr algn="ctr" rtl="1"/>
                      <a:r>
                        <a:rPr lang="fa-IR" sz="2400" dirty="0" smtClean="0">
                          <a:solidFill>
                            <a:srgbClr val="000099"/>
                          </a:solidFill>
                          <a:cs typeface="B Titr" pitchFamily="2" charset="-78"/>
                        </a:rPr>
                        <a:t>معیار عملکرد</a:t>
                      </a:r>
                      <a:endParaRPr lang="en-US" sz="2400" dirty="0">
                        <a:solidFill>
                          <a:srgbClr val="000099"/>
                        </a:solidFill>
                        <a:cs typeface="B Titr"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800" dirty="0" smtClean="0">
                          <a:solidFill>
                            <a:srgbClr val="000099"/>
                          </a:solidFill>
                          <a:cs typeface="B Titr" pitchFamily="2" charset="-78"/>
                        </a:rPr>
                        <a:t>رديف</a:t>
                      </a:r>
                      <a:endParaRPr lang="en-US" sz="2400" dirty="0">
                        <a:solidFill>
                          <a:srgbClr val="000099"/>
                        </a:solidFill>
                        <a:cs typeface="B Titr"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8182">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dk1"/>
                          </a:solidFill>
                          <a:latin typeface="+mn-lt"/>
                          <a:ea typeface="+mn-ea"/>
                          <a:cs typeface="B Nazanin" panose="00000400000000000000" pitchFamily="2" charset="-78"/>
                        </a:rPr>
                        <a:t>کميت و کيفيت کلاف و ورق قلع اندود و تحقق اهداف کمي و کيفي مربوطه</a:t>
                      </a:r>
                      <a:endParaRPr lang="en-US" sz="2400" kern="1200" baseline="0" dirty="0" smtClean="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2400" kern="1200" baseline="0" dirty="0" smtClean="0">
                          <a:solidFill>
                            <a:schemeClr val="dk1"/>
                          </a:solidFill>
                          <a:latin typeface="+mn-lt"/>
                          <a:ea typeface="+mn-ea"/>
                          <a:cs typeface="B Nazanin" panose="00000400000000000000" pitchFamily="2" charset="-78"/>
                        </a:rPr>
                        <a:t>1</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01070">
                <a:tc>
                  <a:txBody>
                    <a:bodyPr/>
                    <a:lstStyle/>
                    <a:p>
                      <a:pPr algn="r" rtl="1"/>
                      <a:r>
                        <a:rPr lang="fa-IR" sz="2400" kern="1200" baseline="0" dirty="0" smtClean="0">
                          <a:solidFill>
                            <a:schemeClr val="dk1"/>
                          </a:solidFill>
                          <a:latin typeface="+mn-lt"/>
                          <a:ea typeface="+mn-ea"/>
                          <a:cs typeface="B Nazanin" panose="00000400000000000000" pitchFamily="2" charset="-78"/>
                        </a:rPr>
                        <a:t>استفاده بهينه از منابع (کاهش ضایعات ، تيغه هاي استفاده شده ، غلطک هاي روکش دار ، آندهاي قلع برگشتي)</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2400" kern="1200" baseline="0" dirty="0" smtClean="0">
                          <a:solidFill>
                            <a:schemeClr val="dk1"/>
                          </a:solidFill>
                          <a:latin typeface="+mn-lt"/>
                          <a:ea typeface="+mn-ea"/>
                          <a:cs typeface="B Nazanin" panose="00000400000000000000" pitchFamily="2" charset="-78"/>
                        </a:rPr>
                        <a:t>2</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18182">
                <a:tc>
                  <a:txBody>
                    <a:bodyPr/>
                    <a:lstStyle/>
                    <a:p>
                      <a:pPr algn="r" rtl="1"/>
                      <a:r>
                        <a:rPr lang="fa-IR" sz="2400" kern="1200" baseline="0" dirty="0" smtClean="0">
                          <a:solidFill>
                            <a:schemeClr val="dk1"/>
                          </a:solidFill>
                          <a:latin typeface="+mn-lt"/>
                          <a:ea typeface="+mn-ea"/>
                          <a:cs typeface="B Nazanin" panose="00000400000000000000" pitchFamily="2" charset="-78"/>
                        </a:rPr>
                        <a:t>ثبت دقيق وقايع وعمليات انجام شده در طول شيفت و گزارشات مربوطه</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2400" kern="1200" baseline="0" dirty="0" smtClean="0">
                          <a:solidFill>
                            <a:schemeClr val="dk1"/>
                          </a:solidFill>
                          <a:latin typeface="+mn-lt"/>
                          <a:ea typeface="+mn-ea"/>
                          <a:cs typeface="B Nazanin" panose="00000400000000000000" pitchFamily="2" charset="-78"/>
                        </a:rPr>
                        <a:t>3</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35203">
                <a:tc>
                  <a:txBody>
                    <a:bodyPr/>
                    <a:lstStyle/>
                    <a:p>
                      <a:pPr algn="r" rtl="1"/>
                      <a:r>
                        <a:rPr lang="fa-IR" sz="2400" kern="1200" baseline="0" dirty="0" smtClean="0">
                          <a:solidFill>
                            <a:schemeClr val="dk1"/>
                          </a:solidFill>
                          <a:latin typeface="+mn-lt"/>
                          <a:ea typeface="+mn-ea"/>
                          <a:cs typeface="B Nazanin" panose="00000400000000000000" pitchFamily="2" charset="-78"/>
                        </a:rPr>
                        <a:t>دفعات توقف خط توليد ، سرعت رفع توقف خط توليد ، گزارش بموقع توقفات و اقدامات پيشگيرانه و اصلاحي ، هزينه توقف خط توليد در واحد زمان</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2400" kern="1200" baseline="0" dirty="0" smtClean="0">
                          <a:solidFill>
                            <a:schemeClr val="dk1"/>
                          </a:solidFill>
                          <a:latin typeface="+mn-lt"/>
                          <a:ea typeface="+mn-ea"/>
                          <a:cs typeface="B Nazanin" panose="00000400000000000000" pitchFamily="2" charset="-78"/>
                        </a:rPr>
                        <a:t>4</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18182">
                <a:tc>
                  <a:txBody>
                    <a:bodyPr/>
                    <a:lstStyle/>
                    <a:p>
                      <a:pPr algn="r" rtl="1"/>
                      <a:r>
                        <a:rPr lang="fa-IR" sz="2400" kern="1200" baseline="0" dirty="0" smtClean="0">
                          <a:solidFill>
                            <a:schemeClr val="dk1"/>
                          </a:solidFill>
                          <a:latin typeface="+mn-lt"/>
                          <a:ea typeface="+mn-ea"/>
                          <a:cs typeface="B Nazanin" panose="00000400000000000000" pitchFamily="2" charset="-78"/>
                        </a:rPr>
                        <a:t>رعايت استانداردها و ضوابط ايمني ، بهداشتي و محيط زيست</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2400" kern="1200" baseline="0" dirty="0" smtClean="0">
                          <a:solidFill>
                            <a:schemeClr val="dk1"/>
                          </a:solidFill>
                          <a:latin typeface="+mn-lt"/>
                          <a:ea typeface="+mn-ea"/>
                          <a:cs typeface="B Nazanin" panose="00000400000000000000" pitchFamily="2" charset="-78"/>
                        </a:rPr>
                        <a:t>5</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29119">
                <a:tc>
                  <a:txBody>
                    <a:bodyPr/>
                    <a:lstStyle/>
                    <a:p>
                      <a:pPr algn="r" rtl="1"/>
                      <a:r>
                        <a:rPr lang="fa-IR" sz="2400" kern="1200" baseline="0" dirty="0" smtClean="0">
                          <a:solidFill>
                            <a:schemeClr val="dk1"/>
                          </a:solidFill>
                          <a:latin typeface="+mn-lt"/>
                          <a:ea typeface="+mn-ea"/>
                          <a:cs typeface="B Nazanin" panose="00000400000000000000" pitchFamily="2" charset="-78"/>
                        </a:rPr>
                        <a:t>همکاري و تعامل با ساير اپراتورهاي واحد، پرسنل واحدهاي تعميرات ، تمپرميل ، کنترل مواد ، حمل و نقل و مشاور ايمني</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2400" kern="1200" baseline="0" dirty="0" smtClean="0">
                          <a:solidFill>
                            <a:schemeClr val="dk1"/>
                          </a:solidFill>
                          <a:latin typeface="+mn-lt"/>
                          <a:ea typeface="+mn-ea"/>
                          <a:cs typeface="B Nazanin" panose="00000400000000000000" pitchFamily="2" charset="-78"/>
                        </a:rPr>
                        <a:t>6</a:t>
                      </a:r>
                      <a:endParaRPr lang="en-US" sz="2400" kern="1200" baseline="0" dirty="0">
                        <a:solidFill>
                          <a:schemeClr val="dk1"/>
                        </a:solidFill>
                        <a:latin typeface="+mn-lt"/>
                        <a:ea typeface="+mn-ea"/>
                        <a:cs typeface="B Nazanin" panose="00000400000000000000" pitchFamily="2" charset="-78"/>
                      </a:endParaRPr>
                    </a:p>
                  </a:txBody>
                  <a:tcPr marL="91439" marR="91439"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4" name="Slide Number Placeholder 3"/>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Times New Roman" panose="02020603050405020304" pitchFamily="18" charset="0"/>
              </a:defRPr>
            </a:lvl1pPr>
            <a:lvl2pPr marL="742950" indent="-285750" eaLnBrk="0" hangingPunct="0">
              <a:defRPr>
                <a:solidFill>
                  <a:schemeClr val="tx1"/>
                </a:solidFill>
                <a:latin typeface="Tahoma" panose="020B0604030504040204" pitchFamily="34" charset="0"/>
                <a:cs typeface="Times New Roman" panose="02020603050405020304" pitchFamily="18" charset="0"/>
              </a:defRPr>
            </a:lvl2pPr>
            <a:lvl3pPr marL="1143000" indent="-228600" eaLnBrk="0" hangingPunct="0">
              <a:defRPr>
                <a:solidFill>
                  <a:schemeClr val="tx1"/>
                </a:solidFill>
                <a:latin typeface="Tahoma" panose="020B0604030504040204" pitchFamily="34" charset="0"/>
                <a:cs typeface="Times New Roman" panose="02020603050405020304" pitchFamily="18" charset="0"/>
              </a:defRPr>
            </a:lvl3pPr>
            <a:lvl4pPr marL="1600200" indent="-228600" eaLnBrk="0" hangingPunct="0">
              <a:defRPr>
                <a:solidFill>
                  <a:schemeClr val="tx1"/>
                </a:solidFill>
                <a:latin typeface="Tahoma" panose="020B0604030504040204" pitchFamily="34" charset="0"/>
                <a:cs typeface="Times New Roman" panose="02020603050405020304" pitchFamily="18" charset="0"/>
              </a:defRPr>
            </a:lvl4pPr>
            <a:lvl5pPr marL="2057400" indent="-228600" eaLnBrk="0" hangingPunct="0">
              <a:defRPr>
                <a:solidFill>
                  <a:schemeClr val="tx1"/>
                </a:solidFill>
                <a:latin typeface="Tahoma" panose="020B0604030504040204" pitchFamily="34" charset="0"/>
                <a:cs typeface="Times New Roman" panose="02020603050405020304" pitchFamily="18" charset="0"/>
              </a:defRPr>
            </a:lvl5pPr>
            <a:lvl6pPr marL="25146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6pPr>
            <a:lvl7pPr marL="29718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7pPr>
            <a:lvl8pPr marL="34290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8pPr>
            <a:lvl9pPr marL="3886200" indent="-228600" algn="l" rtl="0" eaLnBrk="0" fontAlgn="base" hangingPunct="0">
              <a:spcBef>
                <a:spcPct val="0"/>
              </a:spcBef>
              <a:spcAft>
                <a:spcPct val="0"/>
              </a:spcAft>
              <a:defRPr>
                <a:solidFill>
                  <a:schemeClr val="tx1"/>
                </a:solidFill>
                <a:latin typeface="Tahoma" panose="020B0604030504040204" pitchFamily="34" charset="0"/>
                <a:cs typeface="Times New Roman" panose="02020603050405020304" pitchFamily="18" charset="0"/>
              </a:defRPr>
            </a:lvl9pPr>
          </a:lstStyle>
          <a:p>
            <a:pPr eaLnBrk="1" hangingPunct="1"/>
            <a:fld id="{BF05192F-C6CB-4673-8744-F79A73C29524}" type="slidenum">
              <a:rPr lang="ar-SA">
                <a:solidFill>
                  <a:srgbClr val="000000"/>
                </a:solidFill>
                <a:cs typeface="Arial" panose="020B0604020202020204" pitchFamily="34" charset="0"/>
              </a:rPr>
              <a:pPr eaLnBrk="1" hangingPunct="1"/>
              <a:t>64</a:t>
            </a:fld>
            <a:endParaRPr lang="en-US">
              <a:solidFill>
                <a:srgbClr val="000000"/>
              </a:solidFill>
              <a:cs typeface="Arial" panose="020B0604020202020204" pitchFamily="34" charset="0"/>
            </a:endParaRPr>
          </a:p>
        </p:txBody>
      </p:sp>
      <p:pic>
        <p:nvPicPr>
          <p:cNvPr id="5" name="Picture 4" descr="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6914" y="296273"/>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005246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44F8061B-DF4F-4E54-ACF6-5A6C591A8F9F}" type="slidenum">
              <a:rPr lang="ar-SA" smtClean="0"/>
              <a:pPr>
                <a:defRPr/>
              </a:pPr>
              <a:t>65</a:t>
            </a:fld>
            <a:endParaRPr lang="en-US"/>
          </a:p>
        </p:txBody>
      </p:sp>
      <p:sp>
        <p:nvSpPr>
          <p:cNvPr id="4" name="Rectangle 3"/>
          <p:cNvSpPr/>
          <p:nvPr/>
        </p:nvSpPr>
        <p:spPr>
          <a:xfrm>
            <a:off x="2228850" y="76200"/>
            <a:ext cx="8248650" cy="1585049"/>
          </a:xfrm>
          <a:prstGeom prst="rect">
            <a:avLst/>
          </a:prstGeom>
        </p:spPr>
        <p:txBody>
          <a:bodyPr wrap="square">
            <a:spAutoFit/>
          </a:bodyPr>
          <a:lstStyle/>
          <a:p>
            <a:pPr algn="ctr">
              <a:spcAft>
                <a:spcPts val="600"/>
              </a:spcAft>
            </a:pPr>
            <a:r>
              <a:rPr lang="fa-IR" sz="4800" dirty="0" smtClean="0">
                <a:solidFill>
                  <a:srgbClr val="002060"/>
                </a:solidFill>
                <a:cs typeface="B Titr" panose="00000700000000000000" pitchFamily="2" charset="-78"/>
              </a:rPr>
              <a:t>10- </a:t>
            </a:r>
            <a:r>
              <a:rPr lang="fa-IR" sz="4800" dirty="0">
                <a:solidFill>
                  <a:srgbClr val="002060"/>
                </a:solidFill>
                <a:cs typeface="B Titr" panose="00000700000000000000" pitchFamily="2" charset="-78"/>
              </a:rPr>
              <a:t>نتایج </a:t>
            </a:r>
            <a:r>
              <a:rPr lang="fa-IR" sz="4800" dirty="0" smtClean="0">
                <a:solidFill>
                  <a:srgbClr val="002060"/>
                </a:solidFill>
                <a:cs typeface="B Titr" panose="00000700000000000000" pitchFamily="2" charset="-78"/>
              </a:rPr>
              <a:t>کارکنان</a:t>
            </a:r>
          </a:p>
          <a:p>
            <a:pPr algn="ctr">
              <a:spcAft>
                <a:spcPts val="600"/>
              </a:spcAft>
            </a:pPr>
            <a:r>
              <a:rPr lang="en-US" sz="4400" b="1" dirty="0">
                <a:solidFill>
                  <a:srgbClr val="002060"/>
                </a:solidFill>
              </a:rPr>
              <a:t>People </a:t>
            </a:r>
            <a:r>
              <a:rPr lang="en-US" sz="4400" b="1" dirty="0" smtClean="0">
                <a:solidFill>
                  <a:srgbClr val="002060"/>
                </a:solidFill>
              </a:rPr>
              <a:t>Results</a:t>
            </a:r>
            <a:endParaRPr lang="fa-IR" sz="4400" dirty="0">
              <a:solidFill>
                <a:srgbClr val="002060"/>
              </a:solidFill>
            </a:endParaRPr>
          </a:p>
        </p:txBody>
      </p:sp>
      <p:pic>
        <p:nvPicPr>
          <p:cNvPr id="5" name="Picture 4" descr="K:\11. Communications\2. EFQM Logos\1. Logo_EFQM\0. Logo 2016\1. EFQM Logo\1. EFQM Logo\PNG\EFQM_logotouse.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8850" y="2119003"/>
            <a:ext cx="3397557" cy="2461872"/>
          </a:xfrm>
          <a:prstGeom prst="rect">
            <a:avLst/>
          </a:prstGeom>
          <a:noFill/>
          <a:ln>
            <a:noFill/>
          </a:ln>
        </p:spPr>
      </p:pic>
      <p:pic>
        <p:nvPicPr>
          <p:cNvPr id="6" name="Picture 5" desc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3175" y="3349939"/>
            <a:ext cx="3397655" cy="116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72734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44F8061B-DF4F-4E54-ACF6-5A6C591A8F9F}" type="slidenum">
              <a:rPr lang="ar-SA" smtClean="0"/>
              <a:pPr>
                <a:defRPr/>
              </a:pPr>
              <a:t>66</a:t>
            </a:fld>
            <a:endParaRPr lang="en-US"/>
          </a:p>
        </p:txBody>
      </p:sp>
      <p:graphicFrame>
        <p:nvGraphicFramePr>
          <p:cNvPr id="3" name="Object 2"/>
          <p:cNvGraphicFramePr>
            <a:graphicFrameLocks/>
          </p:cNvGraphicFramePr>
          <p:nvPr>
            <p:extLst>
              <p:ext uri="{D42A27DB-BD31-4B8C-83A1-F6EECF244321}">
                <p14:modId xmlns:p14="http://schemas.microsoft.com/office/powerpoint/2010/main" val="2783180903"/>
              </p:ext>
            </p:extLst>
          </p:nvPr>
        </p:nvGraphicFramePr>
        <p:xfrm>
          <a:off x="1972333" y="2089468"/>
          <a:ext cx="7505700" cy="3982720"/>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1929246" y="777358"/>
            <a:ext cx="8345361" cy="978729"/>
          </a:xfrm>
          <a:prstGeom prst="rect">
            <a:avLst/>
          </a:prstGeom>
        </p:spPr>
        <p:txBody>
          <a:bodyPr wrap="none">
            <a:spAutoFit/>
          </a:bodyPr>
          <a:lstStyle/>
          <a:p>
            <a:pPr algn="ctr" rtl="0">
              <a:lnSpc>
                <a:spcPct val="90000"/>
              </a:lnSpc>
              <a:tabLst>
                <a:tab pos="6102350" algn="l"/>
              </a:tabLst>
            </a:pPr>
            <a:r>
              <a:rPr lang="en-US" sz="2800" b="1" dirty="0">
                <a:solidFill>
                  <a:srgbClr val="002060"/>
                </a:solidFill>
                <a:latin typeface="Times New Roman" panose="02020603050405020304" pitchFamily="18" charset="0"/>
                <a:ea typeface="Calibri" panose="020F0502020204030204" pitchFamily="34" charset="0"/>
              </a:rPr>
              <a:t>7a.2. Satisfaction with Clear and Promising Direction</a:t>
            </a:r>
          </a:p>
          <a:p>
            <a:pPr algn="ctr">
              <a:lnSpc>
                <a:spcPct val="90000"/>
              </a:lnSpc>
              <a:tabLst>
                <a:tab pos="6102350" algn="l"/>
              </a:tabLst>
            </a:pPr>
            <a:r>
              <a:rPr lang="fa-IR" sz="3600" b="1" dirty="0">
                <a:solidFill>
                  <a:srgbClr val="002060"/>
                </a:solidFill>
                <a:latin typeface="Times New Roman" panose="02020603050405020304" pitchFamily="18" charset="0"/>
                <a:cs typeface="B Nazanin" panose="00000400000000000000" pitchFamily="2" charset="-78"/>
              </a:rPr>
              <a:t>7 الف-2- رضایت از جهت‌گیری روشن و نوید بخش</a:t>
            </a:r>
            <a:endParaRPr lang="en-US" sz="3600" b="1" dirty="0">
              <a:solidFill>
                <a:srgbClr val="002060"/>
              </a:solidFill>
              <a:latin typeface="Times New Roman" panose="02020603050405020304" pitchFamily="18" charset="0"/>
              <a:cs typeface="B Nazanin" panose="00000400000000000000" pitchFamily="2" charset="-78"/>
            </a:endParaRPr>
          </a:p>
        </p:txBody>
      </p:sp>
      <p:pic>
        <p:nvPicPr>
          <p:cNvPr id="7" name="Picture 6" descr="K:\11. Communications\2. EFQM Logos\1. Logo_EFQM\0. Logo 2016\1. EFQM Logo\1. EFQM Logo\PNG\EFQM_logotouse.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75737" y="1984800"/>
            <a:ext cx="1198870" cy="766128"/>
          </a:xfrm>
          <a:prstGeom prst="rect">
            <a:avLst/>
          </a:prstGeom>
          <a:noFill/>
          <a:ln>
            <a:noFill/>
          </a:ln>
        </p:spPr>
      </p:pic>
      <p:pic>
        <p:nvPicPr>
          <p:cNvPr id="8" name="Picture 7"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6914" y="16768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59747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44F8061B-DF4F-4E54-ACF6-5A6C591A8F9F}" type="slidenum">
              <a:rPr lang="ar-SA" smtClean="0"/>
              <a:pPr>
                <a:defRPr/>
              </a:pPr>
              <a:t>67</a:t>
            </a:fld>
            <a:endParaRPr lang="en-US"/>
          </a:p>
        </p:txBody>
      </p:sp>
      <p:sp>
        <p:nvSpPr>
          <p:cNvPr id="7" name="Rectangle 6"/>
          <p:cNvSpPr/>
          <p:nvPr/>
        </p:nvSpPr>
        <p:spPr>
          <a:xfrm>
            <a:off x="2440697" y="815458"/>
            <a:ext cx="7746030" cy="978729"/>
          </a:xfrm>
          <a:prstGeom prst="rect">
            <a:avLst/>
          </a:prstGeom>
        </p:spPr>
        <p:txBody>
          <a:bodyPr wrap="none">
            <a:spAutoFit/>
          </a:bodyPr>
          <a:lstStyle/>
          <a:p>
            <a:pPr algn="ctr" rtl="0">
              <a:lnSpc>
                <a:spcPct val="90000"/>
              </a:lnSpc>
              <a:tabLst>
                <a:tab pos="6102350" algn="l"/>
              </a:tabLst>
            </a:pPr>
            <a:r>
              <a:rPr lang="en-US" sz="2800" b="1" dirty="0">
                <a:solidFill>
                  <a:srgbClr val="002060"/>
                </a:solidFill>
                <a:latin typeface="Times New Roman" panose="02020603050405020304" pitchFamily="18" charset="0"/>
                <a:ea typeface="Calibri" panose="020F0502020204030204" pitchFamily="34" charset="0"/>
              </a:rPr>
              <a:t>7a.5. Satisfaction with Performance Management</a:t>
            </a:r>
          </a:p>
          <a:p>
            <a:pPr algn="ctr">
              <a:lnSpc>
                <a:spcPct val="90000"/>
              </a:lnSpc>
              <a:tabLst>
                <a:tab pos="6102350" algn="l"/>
              </a:tabLst>
            </a:pPr>
            <a:r>
              <a:rPr lang="fa-IR" sz="3600" b="1" dirty="0">
                <a:solidFill>
                  <a:srgbClr val="002060"/>
                </a:solidFill>
                <a:latin typeface="Times New Roman" panose="02020603050405020304" pitchFamily="18" charset="0"/>
                <a:cs typeface="B Nazanin" panose="00000400000000000000" pitchFamily="2" charset="-78"/>
              </a:rPr>
              <a:t>7 الف-5- رضایت از مدیریت عملکرد</a:t>
            </a:r>
            <a:endParaRPr lang="en-US" sz="3600" b="1" dirty="0">
              <a:solidFill>
                <a:srgbClr val="002060"/>
              </a:solidFill>
              <a:latin typeface="Times New Roman" panose="02020603050405020304" pitchFamily="18" charset="0"/>
              <a:cs typeface="B Nazanin" panose="00000400000000000000" pitchFamily="2" charset="-78"/>
            </a:endParaRPr>
          </a:p>
        </p:txBody>
      </p:sp>
      <p:graphicFrame>
        <p:nvGraphicFramePr>
          <p:cNvPr id="8" name="Object 2"/>
          <p:cNvGraphicFramePr>
            <a:graphicFrameLocks/>
          </p:cNvGraphicFramePr>
          <p:nvPr>
            <p:extLst>
              <p:ext uri="{D42A27DB-BD31-4B8C-83A1-F6EECF244321}">
                <p14:modId xmlns:p14="http://schemas.microsoft.com/office/powerpoint/2010/main" val="2142295567"/>
              </p:ext>
            </p:extLst>
          </p:nvPr>
        </p:nvGraphicFramePr>
        <p:xfrm>
          <a:off x="1872976" y="2079942"/>
          <a:ext cx="8121016" cy="3958908"/>
        </p:xfrm>
        <a:graphic>
          <a:graphicData uri="http://schemas.openxmlformats.org/drawingml/2006/chart">
            <c:chart xmlns:c="http://schemas.openxmlformats.org/drawingml/2006/chart" xmlns:r="http://schemas.openxmlformats.org/officeDocument/2006/relationships" r:id="rId2"/>
          </a:graphicData>
        </a:graphic>
      </p:graphicFrame>
      <p:pic>
        <p:nvPicPr>
          <p:cNvPr id="9" name="Picture 8" descr="K:\11. Communications\2. EFQM Logos\1. Logo_EFQM\0. Logo 2016\1. EFQM Logo\1. EFQM Logo\PNG\EFQM_logotouse.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75737" y="1984800"/>
            <a:ext cx="1198870" cy="766128"/>
          </a:xfrm>
          <a:prstGeom prst="rect">
            <a:avLst/>
          </a:prstGeom>
          <a:noFill/>
          <a:ln>
            <a:noFill/>
          </a:ln>
        </p:spPr>
      </p:pic>
      <p:pic>
        <p:nvPicPr>
          <p:cNvPr id="10" name="Picture 9" descr="AR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6914" y="167681"/>
            <a:ext cx="1784350" cy="6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468464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2"/>
          <p:cNvSpPr>
            <a:spLocks noGrp="1"/>
          </p:cNvSpPr>
          <p:nvPr>
            <p:ph type="sldNum" sz="quarter" idx="4294967295"/>
          </p:nvPr>
        </p:nvSpPr>
        <p:spPr>
          <a:xfrm>
            <a:off x="8534400" y="6356351"/>
            <a:ext cx="2133600" cy="365125"/>
          </a:xfrm>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fld id="{B16C555B-3479-45DD-9387-FF8064AE8E0E}" type="slidenum">
              <a:rPr lang="fa-IR" altLang="fa-IR" sz="1400">
                <a:solidFill>
                  <a:srgbClr val="898989"/>
                </a:solidFill>
              </a:rPr>
              <a:pPr>
                <a:spcBef>
                  <a:spcPct val="0"/>
                </a:spcBef>
                <a:buFontTx/>
                <a:buNone/>
              </a:pPr>
              <a:t>68</a:t>
            </a:fld>
            <a:endParaRPr lang="fa-IR" altLang="fa-IR" sz="1400">
              <a:solidFill>
                <a:srgbClr val="898989"/>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9" y="0"/>
            <a:ext cx="12144375" cy="6858000"/>
          </a:xfrm>
          <a:prstGeom prst="rect">
            <a:avLst/>
          </a:prstGeom>
        </p:spPr>
      </p:pic>
      <p:sp>
        <p:nvSpPr>
          <p:cNvPr id="2" name="Rectangle 1"/>
          <p:cNvSpPr/>
          <p:nvPr/>
        </p:nvSpPr>
        <p:spPr>
          <a:xfrm>
            <a:off x="245270" y="314325"/>
            <a:ext cx="6712744" cy="1006476"/>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6000" dirty="0" smtClean="0">
                <a:cs typeface="B Titr" panose="00000700000000000000" pitchFamily="2" charset="-78"/>
              </a:rPr>
              <a:t>سپاس از بذل توجه شما</a:t>
            </a:r>
            <a:endParaRPr lang="fa-IR" sz="6000" dirty="0">
              <a:cs typeface="B Titr" panose="00000700000000000000" pitchFamily="2" charset="-78"/>
            </a:endParaRPr>
          </a:p>
        </p:txBody>
      </p:sp>
    </p:spTree>
    <p:extLst>
      <p:ext uri="{BB962C8B-B14F-4D97-AF65-F5344CB8AC3E}">
        <p14:creationId xmlns:p14="http://schemas.microsoft.com/office/powerpoint/2010/main" val="159861411"/>
      </p:ext>
    </p:extLst>
  </p:cSld>
  <p:clrMapOvr>
    <a:masterClrMapping/>
  </p:clrMapOvr>
  <p:transition spd="slow"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50000"/>
          </a:schemeClr>
        </a:solidFill>
        <a:effectLst/>
      </p:bgPr>
    </p:bg>
    <p:spTree>
      <p:nvGrpSpPr>
        <p:cNvPr id="1" name=""/>
        <p:cNvGrpSpPr/>
        <p:nvPr/>
      </p:nvGrpSpPr>
      <p:grpSpPr>
        <a:xfrm>
          <a:off x="0" y="0"/>
          <a:ext cx="0" cy="0"/>
          <a:chOff x="0" y="0"/>
          <a:chExt cx="0" cy="0"/>
        </a:xfrm>
      </p:grpSpPr>
      <p:pic>
        <p:nvPicPr>
          <p:cNvPr id="10242" name="Picture 62" descr="gondoleh sazi (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67201" y="1390651"/>
            <a:ext cx="1355725"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927227" y="200026"/>
            <a:ext cx="8108948" cy="523875"/>
          </a:xfrm>
          <a:prstGeom prst="rect">
            <a:avLst/>
          </a:prstGeom>
          <a:noFill/>
          <a:ln>
            <a:noFill/>
          </a:ln>
          <a:effectLst>
            <a:outerShdw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65" tIns="47430" rIns="94865" bIns="47430" anchor="ctr"/>
          <a:lstStyle>
            <a:defPPr>
              <a:defRPr lang="en-US"/>
            </a:defPPr>
            <a:lvl1pPr algn="ctr" rtl="1" eaLnBrk="1" hangingPunct="1">
              <a:defRPr sz="2800" b="1">
                <a:solidFill>
                  <a:srgbClr val="000099"/>
                </a:solidFill>
                <a:latin typeface="Albertus" pitchFamily="34" charset="0"/>
                <a:cs typeface="B Mitra" panose="00000400000000000000" pitchFamily="2" charset="-78"/>
              </a:defRPr>
            </a:lvl1pPr>
            <a:lvl2pPr eaLnBrk="1" hangingPunct="1">
              <a:defRPr sz="3200">
                <a:solidFill>
                  <a:schemeClr val="bg1"/>
                </a:solidFill>
                <a:latin typeface="Arial" panose="020B0604020202020204" pitchFamily="34" charset="0"/>
              </a:defRPr>
            </a:lvl2pPr>
            <a:lvl3pPr eaLnBrk="1" hangingPunct="1">
              <a:defRPr sz="3200">
                <a:solidFill>
                  <a:schemeClr val="bg1"/>
                </a:solidFill>
                <a:latin typeface="Arial" panose="020B0604020202020204" pitchFamily="34" charset="0"/>
              </a:defRPr>
            </a:lvl3pPr>
            <a:lvl4pPr eaLnBrk="1" hangingPunct="1">
              <a:defRPr sz="3200">
                <a:solidFill>
                  <a:schemeClr val="bg1"/>
                </a:solidFill>
                <a:latin typeface="Arial" panose="020B0604020202020204" pitchFamily="34" charset="0"/>
              </a:defRPr>
            </a:lvl4pPr>
            <a:lvl5pPr eaLnBrk="1" hangingPunct="1">
              <a:defRPr sz="3200">
                <a:solidFill>
                  <a:schemeClr val="bg1"/>
                </a:solidFill>
                <a:latin typeface="Arial" panose="020B0604020202020204" pitchFamily="34" charset="0"/>
              </a:defRPr>
            </a:lvl5pPr>
            <a:lvl6pPr marL="457200" fontAlgn="base">
              <a:spcBef>
                <a:spcPct val="0"/>
              </a:spcBef>
              <a:spcAft>
                <a:spcPct val="0"/>
              </a:spcAft>
              <a:defRPr sz="3200">
                <a:solidFill>
                  <a:schemeClr val="bg1"/>
                </a:solidFill>
                <a:latin typeface="Arial" panose="020B0604020202020204" pitchFamily="34" charset="0"/>
              </a:defRPr>
            </a:lvl6pPr>
            <a:lvl7pPr marL="914400" fontAlgn="base">
              <a:spcBef>
                <a:spcPct val="0"/>
              </a:spcBef>
              <a:spcAft>
                <a:spcPct val="0"/>
              </a:spcAft>
              <a:defRPr sz="3200">
                <a:solidFill>
                  <a:schemeClr val="bg1"/>
                </a:solidFill>
                <a:latin typeface="Arial" panose="020B0604020202020204" pitchFamily="34" charset="0"/>
              </a:defRPr>
            </a:lvl7pPr>
            <a:lvl8pPr marL="1371600" fontAlgn="base">
              <a:spcBef>
                <a:spcPct val="0"/>
              </a:spcBef>
              <a:spcAft>
                <a:spcPct val="0"/>
              </a:spcAft>
              <a:defRPr sz="3200">
                <a:solidFill>
                  <a:schemeClr val="bg1"/>
                </a:solidFill>
                <a:latin typeface="Arial" panose="020B0604020202020204" pitchFamily="34" charset="0"/>
              </a:defRPr>
            </a:lvl8pPr>
            <a:lvl9pPr marL="1828800" fontAlgn="base">
              <a:spcBef>
                <a:spcPct val="0"/>
              </a:spcBef>
              <a:spcAft>
                <a:spcPct val="0"/>
              </a:spcAft>
              <a:defRPr sz="3200">
                <a:solidFill>
                  <a:schemeClr val="bg1"/>
                </a:solidFill>
                <a:latin typeface="Arial" panose="020B0604020202020204" pitchFamily="34" charset="0"/>
              </a:defRPr>
            </a:lvl9pPr>
          </a:lstStyle>
          <a:p>
            <a:pPr>
              <a:defRPr/>
            </a:pPr>
            <a:r>
              <a:rPr lang="fa-IR" sz="3200" dirty="0">
                <a:solidFill>
                  <a:srgbClr val="FFC000"/>
                </a:solidFill>
                <a:effectLst>
                  <a:outerShdw blurRad="38100" dist="38100" dir="2700000" algn="tl">
                    <a:srgbClr val="000000">
                      <a:alpha val="43137"/>
                    </a:srgbClr>
                  </a:outerShdw>
                </a:effectLst>
                <a:cs typeface="B Titr" pitchFamily="2" charset="-78"/>
              </a:rPr>
              <a:t>زنجيره </a:t>
            </a:r>
            <a:r>
              <a:rPr lang="fa-IR" sz="3200" dirty="0" smtClean="0">
                <a:solidFill>
                  <a:srgbClr val="FFC000"/>
                </a:solidFill>
                <a:effectLst>
                  <a:outerShdw blurRad="38100" dist="38100" dir="2700000" algn="tl">
                    <a:srgbClr val="000000">
                      <a:alpha val="43137"/>
                    </a:srgbClr>
                  </a:outerShdw>
                </a:effectLst>
                <a:cs typeface="B Titr" pitchFamily="2" charset="-78"/>
              </a:rPr>
              <a:t>کامل توليد </a:t>
            </a:r>
            <a:r>
              <a:rPr lang="fa-IR" sz="3200" dirty="0">
                <a:solidFill>
                  <a:srgbClr val="FFC000"/>
                </a:solidFill>
                <a:effectLst>
                  <a:outerShdw blurRad="38100" dist="38100" dir="2700000" algn="tl">
                    <a:srgbClr val="000000">
                      <a:alpha val="43137"/>
                    </a:srgbClr>
                  </a:outerShdw>
                </a:effectLst>
                <a:cs typeface="B Titr" pitchFamily="2" charset="-78"/>
              </a:rPr>
              <a:t>در گروه فولاد مبارکه </a:t>
            </a:r>
            <a:r>
              <a:rPr lang="fa-IR" dirty="0" smtClean="0">
                <a:solidFill>
                  <a:srgbClr val="FFC000"/>
                </a:solidFill>
                <a:effectLst>
                  <a:outerShdw blurRad="38100" dist="38100" dir="2700000" algn="tl">
                    <a:srgbClr val="000000">
                      <a:alpha val="43137"/>
                    </a:srgbClr>
                  </a:outerShdw>
                </a:effectLst>
                <a:cs typeface="B Titr" pitchFamily="2" charset="-78"/>
              </a:rPr>
              <a:t>(از </a:t>
            </a:r>
            <a:r>
              <a:rPr lang="fa-IR" dirty="0" smtClean="0">
                <a:solidFill>
                  <a:srgbClr val="FFFF00"/>
                </a:solidFill>
                <a:effectLst>
                  <a:outerShdw blurRad="38100" dist="38100" dir="2700000" algn="tl">
                    <a:srgbClr val="000000">
                      <a:alpha val="43137"/>
                    </a:srgbClr>
                  </a:outerShdw>
                </a:effectLst>
                <a:cs typeface="B Titr" pitchFamily="2" charset="-78"/>
              </a:rPr>
              <a:t>سنگ</a:t>
            </a:r>
            <a:r>
              <a:rPr lang="fa-IR" dirty="0" smtClean="0">
                <a:solidFill>
                  <a:srgbClr val="FFC000"/>
                </a:solidFill>
                <a:effectLst>
                  <a:outerShdw blurRad="38100" dist="38100" dir="2700000" algn="tl">
                    <a:srgbClr val="000000">
                      <a:alpha val="43137"/>
                    </a:srgbClr>
                  </a:outerShdw>
                </a:effectLst>
                <a:cs typeface="B Titr" pitchFamily="2" charset="-78"/>
              </a:rPr>
              <a:t> تا </a:t>
            </a:r>
            <a:r>
              <a:rPr lang="fa-IR" dirty="0" smtClean="0">
                <a:solidFill>
                  <a:srgbClr val="FFFF00"/>
                </a:solidFill>
                <a:effectLst>
                  <a:outerShdw blurRad="38100" dist="38100" dir="2700000" algn="tl">
                    <a:srgbClr val="000000">
                      <a:alpha val="43137"/>
                    </a:srgbClr>
                  </a:outerShdw>
                </a:effectLst>
                <a:cs typeface="B Titr" pitchFamily="2" charset="-78"/>
              </a:rPr>
              <a:t>رنگ</a:t>
            </a:r>
            <a:r>
              <a:rPr lang="fa-IR" dirty="0" smtClean="0">
                <a:solidFill>
                  <a:srgbClr val="FFC000"/>
                </a:solidFill>
                <a:effectLst>
                  <a:outerShdw blurRad="38100" dist="38100" dir="2700000" algn="tl">
                    <a:srgbClr val="000000">
                      <a:alpha val="43137"/>
                    </a:srgbClr>
                  </a:outerShdw>
                </a:effectLst>
                <a:cs typeface="B Titr" pitchFamily="2" charset="-78"/>
              </a:rPr>
              <a:t>)</a:t>
            </a:r>
            <a:endParaRPr lang="fa-IR" sz="4400" dirty="0">
              <a:solidFill>
                <a:srgbClr val="FFC000"/>
              </a:solidFill>
              <a:effectLst>
                <a:outerShdw blurRad="38100" dist="38100" dir="2700000" algn="tl">
                  <a:srgbClr val="000000">
                    <a:alpha val="43137"/>
                  </a:srgbClr>
                </a:outerShdw>
              </a:effectLst>
              <a:cs typeface="B Titr" pitchFamily="2" charset="-78"/>
            </a:endParaRPr>
          </a:p>
        </p:txBody>
      </p:sp>
      <p:sp>
        <p:nvSpPr>
          <p:cNvPr id="5" name="Rectangle 4"/>
          <p:cNvSpPr/>
          <p:nvPr/>
        </p:nvSpPr>
        <p:spPr>
          <a:xfrm>
            <a:off x="8397876" y="1036638"/>
            <a:ext cx="1357313" cy="222250"/>
          </a:xfrm>
          <a:prstGeom prst="rect">
            <a:avLst/>
          </a:prstGeom>
          <a:solidFill>
            <a:srgbClr val="FFFF00"/>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a-IR" sz="1000" dirty="0">
                <a:solidFill>
                  <a:srgbClr val="002060"/>
                </a:solidFill>
                <a:cs typeface="B Titr" pitchFamily="2" charset="-78"/>
              </a:rPr>
              <a:t>معدن سنگ آهن</a:t>
            </a:r>
            <a:endParaRPr lang="en-US" sz="1000" dirty="0">
              <a:solidFill>
                <a:srgbClr val="002060"/>
              </a:solidFill>
              <a:cs typeface="B Titr" pitchFamily="2" charset="-78"/>
            </a:endParaRPr>
          </a:p>
        </p:txBody>
      </p:sp>
      <p:sp>
        <p:nvSpPr>
          <p:cNvPr id="6" name="Rectangle 5"/>
          <p:cNvSpPr/>
          <p:nvPr/>
        </p:nvSpPr>
        <p:spPr>
          <a:xfrm>
            <a:off x="6326188" y="1036638"/>
            <a:ext cx="1357312" cy="222250"/>
          </a:xfrm>
          <a:prstGeom prst="rect">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a-IR" sz="1000" dirty="0">
                <a:solidFill>
                  <a:prstClr val="white"/>
                </a:solidFill>
                <a:cs typeface="B Titr" pitchFamily="2" charset="-78"/>
              </a:rPr>
              <a:t>فرآوري سنگ آهن</a:t>
            </a:r>
            <a:endParaRPr lang="en-US" sz="1000" dirty="0">
              <a:solidFill>
                <a:prstClr val="white"/>
              </a:solidFill>
              <a:cs typeface="B Titr" pitchFamily="2" charset="-78"/>
            </a:endParaRPr>
          </a:p>
        </p:txBody>
      </p:sp>
      <p:sp>
        <p:nvSpPr>
          <p:cNvPr id="7" name="Rectangle 6"/>
          <p:cNvSpPr/>
          <p:nvPr/>
        </p:nvSpPr>
        <p:spPr>
          <a:xfrm>
            <a:off x="4257675" y="1012825"/>
            <a:ext cx="1379538" cy="236538"/>
          </a:xfrm>
          <a:prstGeom prst="rect">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a-IR" sz="1050" dirty="0">
                <a:solidFill>
                  <a:prstClr val="white"/>
                </a:solidFill>
                <a:cs typeface="B Titr" pitchFamily="2" charset="-78"/>
              </a:rPr>
              <a:t>گندله‌سازي</a:t>
            </a:r>
            <a:r>
              <a:rPr lang="fa-IR" sz="800" dirty="0">
                <a:solidFill>
                  <a:prstClr val="white"/>
                </a:solidFill>
                <a:cs typeface="B Titr" pitchFamily="2" charset="-78"/>
              </a:rPr>
              <a:t> </a:t>
            </a:r>
            <a:r>
              <a:rPr lang="fa-IR" sz="900" dirty="0">
                <a:solidFill>
                  <a:prstClr val="white"/>
                </a:solidFill>
                <a:cs typeface="B Titr" pitchFamily="2" charset="-78"/>
              </a:rPr>
              <a:t>(</a:t>
            </a:r>
            <a:r>
              <a:rPr lang="fa-IR" sz="800" b="1" dirty="0">
                <a:solidFill>
                  <a:prstClr val="white"/>
                </a:solidFill>
                <a:effectLst>
                  <a:outerShdw blurRad="38100" dist="38100" dir="2700000" algn="tl">
                    <a:srgbClr val="000000">
                      <a:alpha val="43137"/>
                    </a:srgbClr>
                  </a:outerShdw>
                </a:effectLst>
                <a:cs typeface="B Mitra" pitchFamily="2" charset="-78"/>
              </a:rPr>
              <a:t>7/5 ميليون تن</a:t>
            </a:r>
            <a:r>
              <a:rPr lang="fa-IR" sz="800" dirty="0">
                <a:solidFill>
                  <a:prstClr val="white"/>
                </a:solidFill>
                <a:cs typeface="B Titr" pitchFamily="2" charset="-78"/>
              </a:rPr>
              <a:t>)</a:t>
            </a:r>
            <a:endParaRPr lang="en-US" sz="900" b="1" dirty="0">
              <a:solidFill>
                <a:prstClr val="white"/>
              </a:solidFill>
              <a:effectLst>
                <a:outerShdw blurRad="38100" dist="38100" dir="2700000" algn="tl">
                  <a:srgbClr val="000000">
                    <a:alpha val="43137"/>
                  </a:srgbClr>
                </a:outerShdw>
              </a:effectLst>
              <a:cs typeface="B Mitra" pitchFamily="2" charset="-78"/>
            </a:endParaRPr>
          </a:p>
        </p:txBody>
      </p:sp>
      <p:sp>
        <p:nvSpPr>
          <p:cNvPr id="8" name="Rectangle 7"/>
          <p:cNvSpPr/>
          <p:nvPr/>
        </p:nvSpPr>
        <p:spPr>
          <a:xfrm>
            <a:off x="2063751" y="1036638"/>
            <a:ext cx="1649413" cy="228600"/>
          </a:xfrm>
          <a:prstGeom prst="rect">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n-US" sz="1000" dirty="0">
                <a:solidFill>
                  <a:prstClr val="white"/>
                </a:solidFill>
                <a:cs typeface="B Titr" pitchFamily="2" charset="-78"/>
              </a:rPr>
              <a:t> </a:t>
            </a:r>
            <a:r>
              <a:rPr lang="fa-IR" sz="1050" dirty="0">
                <a:solidFill>
                  <a:prstClr val="white"/>
                </a:solidFill>
                <a:cs typeface="B Titr" pitchFamily="2" charset="-78"/>
              </a:rPr>
              <a:t>احياء مستقيم </a:t>
            </a:r>
            <a:r>
              <a:rPr lang="fa-IR" sz="900" dirty="0">
                <a:solidFill>
                  <a:prstClr val="white"/>
                </a:solidFill>
                <a:cs typeface="B Titr" pitchFamily="2" charset="-78"/>
              </a:rPr>
              <a:t>(</a:t>
            </a:r>
            <a:r>
              <a:rPr lang="fa-IR" sz="900" b="1" dirty="0">
                <a:solidFill>
                  <a:prstClr val="white"/>
                </a:solidFill>
                <a:effectLst>
                  <a:outerShdw blurRad="38100" dist="38100" dir="2700000" algn="tl">
                    <a:srgbClr val="000000">
                      <a:alpha val="43137"/>
                    </a:srgbClr>
                  </a:outerShdw>
                </a:effectLst>
                <a:cs typeface="B Mitra" pitchFamily="2" charset="-78"/>
              </a:rPr>
              <a:t>12 ميليون تن</a:t>
            </a:r>
            <a:r>
              <a:rPr lang="fa-IR" sz="900" dirty="0">
                <a:solidFill>
                  <a:prstClr val="white"/>
                </a:solidFill>
                <a:cs typeface="B Titr" pitchFamily="2" charset="-78"/>
              </a:rPr>
              <a:t>)</a:t>
            </a:r>
            <a:endParaRPr lang="en-US" sz="900" dirty="0">
              <a:solidFill>
                <a:prstClr val="white"/>
              </a:solidFill>
              <a:cs typeface="B Titr" pitchFamily="2" charset="-78"/>
            </a:endParaRPr>
          </a:p>
        </p:txBody>
      </p:sp>
      <p:sp>
        <p:nvSpPr>
          <p:cNvPr id="9" name="Rectangle 8"/>
          <p:cNvSpPr/>
          <p:nvPr/>
        </p:nvSpPr>
        <p:spPr>
          <a:xfrm>
            <a:off x="8397876" y="2530475"/>
            <a:ext cx="1357313" cy="223838"/>
          </a:xfrm>
          <a:prstGeom prst="rect">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a-IR" sz="1000" dirty="0">
                <a:solidFill>
                  <a:prstClr val="white"/>
                </a:solidFill>
                <a:cs typeface="B Titr" pitchFamily="2" charset="-78"/>
              </a:rPr>
              <a:t>نورد سرد (</a:t>
            </a:r>
            <a:r>
              <a:rPr lang="fa-IR" sz="1000" b="1" dirty="0">
                <a:solidFill>
                  <a:prstClr val="white"/>
                </a:solidFill>
                <a:effectLst>
                  <a:outerShdw blurRad="38100" dist="38100" dir="2700000" algn="tl">
                    <a:srgbClr val="000000">
                      <a:alpha val="43137"/>
                    </a:srgbClr>
                  </a:outerShdw>
                </a:effectLst>
                <a:cs typeface="B Mitra" pitchFamily="2" charset="-78"/>
              </a:rPr>
              <a:t>1/5ميليون تن</a:t>
            </a:r>
            <a:r>
              <a:rPr lang="fa-IR" sz="1000" dirty="0">
                <a:solidFill>
                  <a:prstClr val="white"/>
                </a:solidFill>
                <a:cs typeface="B Titr" pitchFamily="2" charset="-78"/>
              </a:rPr>
              <a:t>)</a:t>
            </a:r>
            <a:endParaRPr lang="en-US" sz="1000" dirty="0">
              <a:solidFill>
                <a:prstClr val="white"/>
              </a:solidFill>
              <a:cs typeface="B Titr" pitchFamily="2" charset="-78"/>
            </a:endParaRPr>
          </a:p>
        </p:txBody>
      </p:sp>
      <p:sp>
        <p:nvSpPr>
          <p:cNvPr id="10" name="Rectangle 9"/>
          <p:cNvSpPr/>
          <p:nvPr/>
        </p:nvSpPr>
        <p:spPr>
          <a:xfrm>
            <a:off x="6326188" y="2530475"/>
            <a:ext cx="1357312" cy="222250"/>
          </a:xfrm>
          <a:prstGeom prst="rect">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1050" dirty="0">
                <a:solidFill>
                  <a:prstClr val="white"/>
                </a:solidFill>
                <a:cs typeface="B Titr" pitchFamily="2" charset="-78"/>
              </a:rPr>
              <a:t>نورد گرم</a:t>
            </a:r>
            <a:r>
              <a:rPr lang="en-US" sz="1050" dirty="0">
                <a:solidFill>
                  <a:prstClr val="white"/>
                </a:solidFill>
                <a:cs typeface="B Titr" pitchFamily="2" charset="-78"/>
              </a:rPr>
              <a:t> </a:t>
            </a:r>
            <a:r>
              <a:rPr lang="fa-IR" sz="900" dirty="0">
                <a:solidFill>
                  <a:prstClr val="white"/>
                </a:solidFill>
                <a:cs typeface="B Titr" pitchFamily="2" charset="-78"/>
              </a:rPr>
              <a:t>(</a:t>
            </a:r>
            <a:r>
              <a:rPr lang="fa-IR" sz="900" b="1" dirty="0">
                <a:solidFill>
                  <a:prstClr val="white"/>
                </a:solidFill>
                <a:effectLst>
                  <a:outerShdw blurRad="38100" dist="38100" dir="2700000" algn="tl">
                    <a:srgbClr val="000000">
                      <a:alpha val="43137"/>
                    </a:srgbClr>
                  </a:outerShdw>
                </a:effectLst>
                <a:cs typeface="B Mitra" pitchFamily="2" charset="-78"/>
              </a:rPr>
              <a:t>7 ميليون تن</a:t>
            </a:r>
            <a:r>
              <a:rPr lang="fa-IR" sz="900" dirty="0">
                <a:solidFill>
                  <a:prstClr val="white"/>
                </a:solidFill>
                <a:cs typeface="B Titr" pitchFamily="2" charset="-78"/>
              </a:rPr>
              <a:t>)</a:t>
            </a:r>
            <a:endParaRPr lang="en-US" sz="900" dirty="0">
              <a:solidFill>
                <a:prstClr val="white"/>
              </a:solidFill>
              <a:cs typeface="B Titr" pitchFamily="2" charset="-78"/>
            </a:endParaRPr>
          </a:p>
        </p:txBody>
      </p:sp>
      <p:sp>
        <p:nvSpPr>
          <p:cNvPr id="11" name="Rectangle 10"/>
          <p:cNvSpPr/>
          <p:nvPr/>
        </p:nvSpPr>
        <p:spPr>
          <a:xfrm>
            <a:off x="4254501" y="2535238"/>
            <a:ext cx="1357313" cy="222250"/>
          </a:xfrm>
          <a:prstGeom prst="rect">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a-IR" sz="1050" dirty="0">
                <a:solidFill>
                  <a:prstClr val="white"/>
                </a:solidFill>
                <a:cs typeface="B Titr" pitchFamily="2" charset="-78"/>
              </a:rPr>
              <a:t>ريخته‌گري</a:t>
            </a:r>
            <a:r>
              <a:rPr lang="fa-IR" sz="1000" dirty="0">
                <a:solidFill>
                  <a:prstClr val="white"/>
                </a:solidFill>
                <a:cs typeface="B Titr" pitchFamily="2" charset="-78"/>
              </a:rPr>
              <a:t> </a:t>
            </a:r>
            <a:r>
              <a:rPr lang="fa-IR" sz="900" dirty="0">
                <a:solidFill>
                  <a:prstClr val="white"/>
                </a:solidFill>
                <a:cs typeface="B Titr" pitchFamily="2" charset="-78"/>
              </a:rPr>
              <a:t>(</a:t>
            </a:r>
            <a:r>
              <a:rPr lang="fa-IR" sz="800" b="1" dirty="0">
                <a:solidFill>
                  <a:prstClr val="white"/>
                </a:solidFill>
                <a:effectLst>
                  <a:outerShdw blurRad="38100" dist="38100" dir="2700000" algn="tl">
                    <a:srgbClr val="000000">
                      <a:alpha val="43137"/>
                    </a:srgbClr>
                  </a:outerShdw>
                </a:effectLst>
                <a:cs typeface="B Mitra" pitchFamily="2" charset="-78"/>
              </a:rPr>
              <a:t>10.3ميليون تن</a:t>
            </a:r>
            <a:r>
              <a:rPr lang="fa-IR" sz="800" dirty="0">
                <a:solidFill>
                  <a:prstClr val="white"/>
                </a:solidFill>
                <a:cs typeface="B Titr" pitchFamily="2" charset="-78"/>
              </a:rPr>
              <a:t>)</a:t>
            </a:r>
            <a:endParaRPr lang="en-US" sz="800" dirty="0">
              <a:solidFill>
                <a:prstClr val="white"/>
              </a:solidFill>
              <a:cs typeface="B Titr" pitchFamily="2" charset="-78"/>
            </a:endParaRPr>
          </a:p>
        </p:txBody>
      </p:sp>
      <p:sp>
        <p:nvSpPr>
          <p:cNvPr id="12" name="Rectangle 11"/>
          <p:cNvSpPr/>
          <p:nvPr/>
        </p:nvSpPr>
        <p:spPr>
          <a:xfrm>
            <a:off x="2193926" y="2535239"/>
            <a:ext cx="1444625" cy="230187"/>
          </a:xfrm>
          <a:prstGeom prst="rect">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a-IR" sz="1050" dirty="0">
                <a:solidFill>
                  <a:prstClr val="white"/>
                </a:solidFill>
                <a:cs typeface="B Titr" pitchFamily="2" charset="-78"/>
              </a:rPr>
              <a:t>فولادسازي</a:t>
            </a:r>
            <a:r>
              <a:rPr lang="fa-IR" sz="1000" dirty="0">
                <a:solidFill>
                  <a:prstClr val="white"/>
                </a:solidFill>
                <a:cs typeface="B Titr" pitchFamily="2" charset="-78"/>
              </a:rPr>
              <a:t> </a:t>
            </a:r>
            <a:r>
              <a:rPr lang="fa-IR" sz="800" dirty="0">
                <a:solidFill>
                  <a:prstClr val="white"/>
                </a:solidFill>
                <a:cs typeface="B Titr" pitchFamily="2" charset="-78"/>
              </a:rPr>
              <a:t>(</a:t>
            </a:r>
            <a:r>
              <a:rPr lang="fa-IR" sz="900" b="1" dirty="0">
                <a:solidFill>
                  <a:prstClr val="white"/>
                </a:solidFill>
                <a:effectLst>
                  <a:outerShdw blurRad="38100" dist="38100" dir="2700000" algn="tl">
                    <a:srgbClr val="000000">
                      <a:alpha val="43137"/>
                    </a:srgbClr>
                  </a:outerShdw>
                </a:effectLst>
                <a:cs typeface="B Mitra" pitchFamily="2" charset="-78"/>
              </a:rPr>
              <a:t>10.3 ميليون تن</a:t>
            </a:r>
            <a:r>
              <a:rPr lang="fa-IR" sz="900" dirty="0">
                <a:solidFill>
                  <a:prstClr val="white"/>
                </a:solidFill>
                <a:cs typeface="B Titr" pitchFamily="2" charset="-78"/>
              </a:rPr>
              <a:t>)</a:t>
            </a:r>
            <a:endParaRPr lang="en-US" sz="900" dirty="0">
              <a:solidFill>
                <a:prstClr val="white"/>
              </a:solidFill>
              <a:cs typeface="B Titr" pitchFamily="2" charset="-78"/>
            </a:endParaRPr>
          </a:p>
        </p:txBody>
      </p:sp>
      <p:sp>
        <p:nvSpPr>
          <p:cNvPr id="13" name="Rectangle 12"/>
          <p:cNvSpPr/>
          <p:nvPr/>
        </p:nvSpPr>
        <p:spPr>
          <a:xfrm>
            <a:off x="8383588" y="3941763"/>
            <a:ext cx="1357312" cy="222250"/>
          </a:xfrm>
          <a:prstGeom prst="rect">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n-US" sz="1000" dirty="0">
                <a:solidFill>
                  <a:prstClr val="white"/>
                </a:solidFill>
                <a:cs typeface="B Titr" pitchFamily="2" charset="-78"/>
              </a:rPr>
              <a:t> </a:t>
            </a:r>
            <a:r>
              <a:rPr lang="fa-IR" sz="1000" dirty="0">
                <a:solidFill>
                  <a:prstClr val="white"/>
                </a:solidFill>
                <a:cs typeface="B Titr" pitchFamily="2" charset="-78"/>
              </a:rPr>
              <a:t>گالوانيزه </a:t>
            </a:r>
            <a:r>
              <a:rPr lang="fa-IR" sz="900" dirty="0">
                <a:solidFill>
                  <a:prstClr val="white"/>
                </a:solidFill>
                <a:cs typeface="B Titr" pitchFamily="2" charset="-78"/>
              </a:rPr>
              <a:t>(</a:t>
            </a:r>
            <a:r>
              <a:rPr lang="fa-IR" sz="900" b="1" dirty="0">
                <a:solidFill>
                  <a:prstClr val="white"/>
                </a:solidFill>
                <a:effectLst>
                  <a:outerShdw blurRad="38100" dist="38100" dir="2700000" algn="tl">
                    <a:srgbClr val="000000">
                      <a:alpha val="43137"/>
                    </a:srgbClr>
                  </a:outerShdw>
                </a:effectLst>
                <a:cs typeface="B Mitra" pitchFamily="2" charset="-78"/>
              </a:rPr>
              <a:t>0/2 ميليون تن</a:t>
            </a:r>
            <a:r>
              <a:rPr lang="fa-IR" sz="900" dirty="0">
                <a:solidFill>
                  <a:prstClr val="white"/>
                </a:solidFill>
                <a:cs typeface="B Titr" pitchFamily="2" charset="-78"/>
              </a:rPr>
              <a:t>)</a:t>
            </a:r>
            <a:endParaRPr lang="en-US" sz="900" dirty="0">
              <a:solidFill>
                <a:prstClr val="white"/>
              </a:solidFill>
              <a:cs typeface="B Titr" pitchFamily="2" charset="-78"/>
            </a:endParaRPr>
          </a:p>
        </p:txBody>
      </p:sp>
      <p:sp>
        <p:nvSpPr>
          <p:cNvPr id="14" name="Rectangle 13"/>
          <p:cNvSpPr/>
          <p:nvPr/>
        </p:nvSpPr>
        <p:spPr>
          <a:xfrm>
            <a:off x="6326188" y="3941763"/>
            <a:ext cx="1357312" cy="222250"/>
          </a:xfrm>
          <a:prstGeom prst="rect">
            <a:avLst/>
          </a:prstGeom>
          <a:solidFill>
            <a:srgbClr val="FFFF00"/>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1000" dirty="0">
                <a:solidFill>
                  <a:srgbClr val="002060"/>
                </a:solidFill>
                <a:cs typeface="B Titr" pitchFamily="2" charset="-78"/>
              </a:rPr>
              <a:t>رنگي</a:t>
            </a:r>
            <a:r>
              <a:rPr lang="en-US" sz="1000" dirty="0">
                <a:solidFill>
                  <a:srgbClr val="002060"/>
                </a:solidFill>
                <a:cs typeface="B Titr" pitchFamily="2" charset="-78"/>
              </a:rPr>
              <a:t> </a:t>
            </a:r>
            <a:r>
              <a:rPr lang="fa-IR" sz="1000" dirty="0">
                <a:solidFill>
                  <a:srgbClr val="002060"/>
                </a:solidFill>
                <a:cs typeface="B Titr" pitchFamily="2" charset="-78"/>
              </a:rPr>
              <a:t>(</a:t>
            </a:r>
            <a:r>
              <a:rPr lang="fa-IR" sz="1000" b="1" dirty="0">
                <a:solidFill>
                  <a:srgbClr val="002060"/>
                </a:solidFill>
                <a:effectLst>
                  <a:outerShdw blurRad="38100" dist="38100" dir="2700000" algn="tl">
                    <a:srgbClr val="000000">
                      <a:alpha val="43137"/>
                    </a:srgbClr>
                  </a:outerShdw>
                </a:effectLst>
                <a:cs typeface="B Mitra" pitchFamily="2" charset="-78"/>
              </a:rPr>
              <a:t>0/1 ميليون تن</a:t>
            </a:r>
            <a:r>
              <a:rPr lang="fa-IR" sz="1000" dirty="0">
                <a:solidFill>
                  <a:srgbClr val="002060"/>
                </a:solidFill>
                <a:cs typeface="B Titr" pitchFamily="2" charset="-78"/>
              </a:rPr>
              <a:t>)</a:t>
            </a:r>
            <a:endParaRPr lang="en-US" sz="1000" dirty="0">
              <a:solidFill>
                <a:srgbClr val="002060"/>
              </a:solidFill>
              <a:cs typeface="B Titr" pitchFamily="2" charset="-78"/>
            </a:endParaRPr>
          </a:p>
        </p:txBody>
      </p:sp>
      <p:sp>
        <p:nvSpPr>
          <p:cNvPr id="15" name="Rectangle 14"/>
          <p:cNvSpPr/>
          <p:nvPr/>
        </p:nvSpPr>
        <p:spPr>
          <a:xfrm>
            <a:off x="8367713" y="5278439"/>
            <a:ext cx="1357312" cy="223837"/>
          </a:xfrm>
          <a:prstGeom prst="rect">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1000" dirty="0">
                <a:solidFill>
                  <a:prstClr val="white"/>
                </a:solidFill>
                <a:cs typeface="B Titr" pitchFamily="2" charset="-78"/>
              </a:rPr>
              <a:t>قلع‌اندود</a:t>
            </a:r>
            <a:r>
              <a:rPr lang="en-US" sz="1000" dirty="0">
                <a:solidFill>
                  <a:prstClr val="white"/>
                </a:solidFill>
                <a:cs typeface="B Titr" pitchFamily="2" charset="-78"/>
              </a:rPr>
              <a:t> </a:t>
            </a:r>
            <a:r>
              <a:rPr lang="fa-IR" sz="1000" dirty="0">
                <a:solidFill>
                  <a:prstClr val="white"/>
                </a:solidFill>
                <a:cs typeface="B Titr" pitchFamily="2" charset="-78"/>
              </a:rPr>
              <a:t>(</a:t>
            </a:r>
            <a:r>
              <a:rPr lang="fa-IR" sz="1000" b="1" dirty="0">
                <a:solidFill>
                  <a:prstClr val="white"/>
                </a:solidFill>
                <a:effectLst>
                  <a:outerShdw blurRad="38100" dist="38100" dir="2700000" algn="tl">
                    <a:srgbClr val="000000">
                      <a:alpha val="43137"/>
                    </a:srgbClr>
                  </a:outerShdw>
                </a:effectLst>
                <a:cs typeface="B Mitra" pitchFamily="2" charset="-78"/>
              </a:rPr>
              <a:t>0/1 ميليون تن</a:t>
            </a:r>
            <a:r>
              <a:rPr lang="fa-IR" sz="1000" dirty="0">
                <a:solidFill>
                  <a:prstClr val="white"/>
                </a:solidFill>
                <a:cs typeface="B Titr" pitchFamily="2" charset="-78"/>
              </a:rPr>
              <a:t>)</a:t>
            </a:r>
            <a:endParaRPr lang="en-US" sz="1000" dirty="0">
              <a:solidFill>
                <a:prstClr val="white"/>
              </a:solidFill>
              <a:cs typeface="B Titr" pitchFamily="2" charset="-78"/>
            </a:endParaRPr>
          </a:p>
        </p:txBody>
      </p:sp>
      <p:cxnSp>
        <p:nvCxnSpPr>
          <p:cNvPr id="17" name="Straight Arrow Connector 16"/>
          <p:cNvCxnSpPr>
            <a:stCxn id="5" idx="1"/>
            <a:endCxn id="6" idx="3"/>
          </p:cNvCxnSpPr>
          <p:nvPr/>
        </p:nvCxnSpPr>
        <p:spPr>
          <a:xfrm flipH="1">
            <a:off x="7683501" y="1147763"/>
            <a:ext cx="714375" cy="0"/>
          </a:xfrm>
          <a:prstGeom prst="straightConnector1">
            <a:avLst/>
          </a:prstGeom>
          <a:ln w="38100">
            <a:solidFill>
              <a:srgbClr val="FFFF00"/>
            </a:solidFill>
            <a:tailEnd type="arrow"/>
          </a:ln>
        </p:spPr>
        <p:style>
          <a:lnRef idx="3">
            <a:schemeClr val="accent2"/>
          </a:lnRef>
          <a:fillRef idx="0">
            <a:schemeClr val="accent2"/>
          </a:fillRef>
          <a:effectRef idx="2">
            <a:schemeClr val="accent2"/>
          </a:effectRef>
          <a:fontRef idx="minor">
            <a:schemeClr val="tx1"/>
          </a:fontRef>
        </p:style>
      </p:cxnSp>
      <p:cxnSp>
        <p:nvCxnSpPr>
          <p:cNvPr id="18" name="Straight Arrow Connector 17"/>
          <p:cNvCxnSpPr>
            <a:stCxn id="6" idx="1"/>
            <a:endCxn id="7" idx="3"/>
          </p:cNvCxnSpPr>
          <p:nvPr/>
        </p:nvCxnSpPr>
        <p:spPr>
          <a:xfrm flipH="1" flipV="1">
            <a:off x="5637214" y="1130301"/>
            <a:ext cx="688975" cy="17463"/>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a:stCxn id="7" idx="1"/>
            <a:endCxn id="8" idx="3"/>
          </p:cNvCxnSpPr>
          <p:nvPr/>
        </p:nvCxnSpPr>
        <p:spPr>
          <a:xfrm flipH="1">
            <a:off x="3713163" y="1130300"/>
            <a:ext cx="544512" cy="20638"/>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31" name="Elbow Connector 30"/>
          <p:cNvCxnSpPr>
            <a:stCxn id="8" idx="1"/>
            <a:endCxn id="12" idx="1"/>
          </p:cNvCxnSpPr>
          <p:nvPr/>
        </p:nvCxnSpPr>
        <p:spPr>
          <a:xfrm rot="10800000" flipH="1" flipV="1">
            <a:off x="2063751" y="1150938"/>
            <a:ext cx="130175" cy="1498600"/>
          </a:xfrm>
          <a:prstGeom prst="bentConnector3">
            <a:avLst>
              <a:gd name="adj1" fmla="val -175350"/>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a:xfrm flipV="1">
            <a:off x="3575050" y="2695575"/>
            <a:ext cx="547688" cy="1588"/>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a:xfrm flipV="1">
            <a:off x="5635625" y="2695575"/>
            <a:ext cx="547688" cy="1588"/>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a:xfrm flipV="1">
            <a:off x="7699375" y="2695575"/>
            <a:ext cx="547688" cy="1588"/>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42" name="Elbow Connector 41"/>
          <p:cNvCxnSpPr>
            <a:stCxn id="9" idx="3"/>
            <a:endCxn id="13" idx="3"/>
          </p:cNvCxnSpPr>
          <p:nvPr/>
        </p:nvCxnSpPr>
        <p:spPr>
          <a:xfrm flipH="1">
            <a:off x="9740900" y="2643188"/>
            <a:ext cx="14288" cy="1409700"/>
          </a:xfrm>
          <a:prstGeom prst="bentConnector3">
            <a:avLst>
              <a:gd name="adj1" fmla="val -167497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46" name="Elbow Connector 45"/>
          <p:cNvCxnSpPr>
            <a:stCxn id="9" idx="3"/>
            <a:endCxn id="15" idx="3"/>
          </p:cNvCxnSpPr>
          <p:nvPr/>
        </p:nvCxnSpPr>
        <p:spPr>
          <a:xfrm flipH="1">
            <a:off x="9725026" y="2643188"/>
            <a:ext cx="30163" cy="2747962"/>
          </a:xfrm>
          <a:prstGeom prst="bentConnector3">
            <a:avLst>
              <a:gd name="adj1" fmla="val -74963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49" name="Straight Arrow Connector 48"/>
          <p:cNvCxnSpPr>
            <a:stCxn id="13" idx="1"/>
            <a:endCxn id="14" idx="3"/>
          </p:cNvCxnSpPr>
          <p:nvPr/>
        </p:nvCxnSpPr>
        <p:spPr>
          <a:xfrm flipH="1">
            <a:off x="7683500" y="4052888"/>
            <a:ext cx="700088" cy="0"/>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pic>
        <p:nvPicPr>
          <p:cNvPr id="10265" name="Picture 2" descr="J:\0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8051" y="1385889"/>
            <a:ext cx="14509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6" name="Picture 56" descr="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32538" y="4292600"/>
            <a:ext cx="13335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7" name="Picture 57" descr="0 (7).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08214" y="2887664"/>
            <a:ext cx="1444625"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8" name="Picture 58" descr="A (322).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26188" y="2900364"/>
            <a:ext cx="1357312"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9" name="Picture 59" descr="IMG_0203.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256089" y="2887664"/>
            <a:ext cx="1368425"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0" name="Picture 60" descr="varaghe  galvanizeh  pu-53 (2).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393114" y="4292601"/>
            <a:ext cx="132397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1" name="Picture 61" descr="ورق قلع اندود.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69301" y="5559426"/>
            <a:ext cx="13557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2" name="Picture 63" descr="101_0143.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397876" y="2894014"/>
            <a:ext cx="135731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3" name="Picture 42"/>
          <p:cNvPicPr>
            <a:picLocks noChangeAspect="1"/>
          </p:cNvPicPr>
          <p:nvPr/>
        </p:nvPicPr>
        <p:blipFill>
          <a:blip r:embed="rId11">
            <a:extLst>
              <a:ext uri="{28A0092B-C50C-407E-A947-70E740481C1C}">
                <a14:useLocalDpi xmlns:a14="http://schemas.microsoft.com/office/drawing/2010/main" val="0"/>
              </a:ext>
            </a:extLst>
          </a:blip>
          <a:srcRect l="13103"/>
          <a:stretch>
            <a:fillRect/>
          </a:stretch>
        </p:blipFill>
        <p:spPr bwMode="auto">
          <a:xfrm>
            <a:off x="8399464" y="1384300"/>
            <a:ext cx="1368425" cy="668338"/>
          </a:xfrm>
          <a:prstGeom prst="rect">
            <a:avLst/>
          </a:prstGeom>
          <a:noFill/>
          <a:ln w="19050">
            <a:solidFill>
              <a:srgbClr val="C3D0DB"/>
            </a:solidFill>
            <a:miter lim="800000"/>
            <a:headEnd/>
            <a:tailEnd/>
          </a:ln>
          <a:extLst>
            <a:ext uri="{909E8E84-426E-40DD-AFC4-6F175D3DCCD1}">
              <a14:hiddenFill xmlns:a14="http://schemas.microsoft.com/office/drawing/2010/main">
                <a:solidFill>
                  <a:srgbClr val="FFFFFF"/>
                </a:solidFill>
              </a14:hiddenFill>
            </a:ext>
          </a:extLst>
        </p:spPr>
      </p:pic>
      <p:pic>
        <p:nvPicPr>
          <p:cNvPr id="10274" name="Picture 43"/>
          <p:cNvPicPr>
            <a:picLocks noChangeAspect="1"/>
          </p:cNvPicPr>
          <p:nvPr/>
        </p:nvPicPr>
        <p:blipFill>
          <a:blip r:embed="rId12">
            <a:extLst>
              <a:ext uri="{28A0092B-C50C-407E-A947-70E740481C1C}">
                <a14:useLocalDpi xmlns:a14="http://schemas.microsoft.com/office/drawing/2010/main" val="0"/>
              </a:ext>
            </a:extLst>
          </a:blip>
          <a:srcRect r="17841"/>
          <a:stretch>
            <a:fillRect/>
          </a:stretch>
        </p:blipFill>
        <p:spPr bwMode="auto">
          <a:xfrm>
            <a:off x="6340476" y="1401764"/>
            <a:ext cx="1325563" cy="674687"/>
          </a:xfrm>
          <a:prstGeom prst="rect">
            <a:avLst/>
          </a:prstGeom>
          <a:noFill/>
          <a:ln w="19050">
            <a:solidFill>
              <a:srgbClr val="C3D0DB"/>
            </a:solidFill>
            <a:miter lim="800000"/>
            <a:headEnd/>
            <a:tailEnd/>
          </a:ln>
          <a:extLst>
            <a:ext uri="{909E8E84-426E-40DD-AFC4-6F175D3DCCD1}">
              <a14:hiddenFill xmlns:a14="http://schemas.microsoft.com/office/drawing/2010/main">
                <a:solidFill>
                  <a:srgbClr val="FFFFFF"/>
                </a:solidFill>
              </a14:hiddenFill>
            </a:ext>
          </a:extLst>
        </p:spPr>
      </p:pic>
      <p:sp>
        <p:nvSpPr>
          <p:cNvPr id="72" name="Rectangle 71"/>
          <p:cNvSpPr/>
          <p:nvPr/>
        </p:nvSpPr>
        <p:spPr bwMode="auto">
          <a:xfrm>
            <a:off x="2063552" y="4005064"/>
            <a:ext cx="3571966" cy="910386"/>
          </a:xfrm>
          <a:prstGeom prst="rect">
            <a:avLst/>
          </a:prstGeom>
          <a:solidFill>
            <a:srgbClr val="422C16">
              <a:alpha val="40000"/>
            </a:srgb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defRPr/>
            </a:pPr>
            <a:r>
              <a:rPr lang="fa-IR" sz="1600" b="1" dirty="0">
                <a:solidFill>
                  <a:srgbClr val="FFFF00"/>
                </a:solidFill>
                <a:effectLst>
                  <a:outerShdw blurRad="38100" dist="38100" dir="2700000" algn="tl">
                    <a:srgbClr val="000000">
                      <a:alpha val="43137"/>
                    </a:srgbClr>
                  </a:outerShdw>
                </a:effectLst>
                <a:latin typeface="Arial" charset="0"/>
                <a:cs typeface="B Mitra" pitchFamily="2" charset="-78"/>
              </a:rPr>
              <a:t>مجتمع فولاد سبا :</a:t>
            </a:r>
          </a:p>
          <a:p>
            <a:pPr algn="ctr">
              <a:defRPr/>
            </a:pPr>
            <a:r>
              <a:rPr lang="fa-IR" sz="1400" b="1" dirty="0">
                <a:solidFill>
                  <a:schemeClr val="bg1"/>
                </a:solidFill>
                <a:effectLst>
                  <a:outerShdw blurRad="38100" dist="38100" dir="2700000" algn="tl">
                    <a:srgbClr val="000000">
                      <a:alpha val="43137"/>
                    </a:srgbClr>
                  </a:outerShdw>
                </a:effectLst>
                <a:latin typeface="Arial" charset="0"/>
                <a:cs typeface="B Mitra" pitchFamily="2" charset="-78"/>
              </a:rPr>
              <a:t>احیاء مستقیم : 1/5 ميليون تن آهن اسفنجی</a:t>
            </a:r>
          </a:p>
          <a:p>
            <a:pPr algn="ctr">
              <a:defRPr/>
            </a:pPr>
            <a:r>
              <a:rPr lang="fa-IR" sz="1400" b="1" dirty="0">
                <a:solidFill>
                  <a:schemeClr val="bg1"/>
                </a:solidFill>
                <a:effectLst>
                  <a:outerShdw blurRad="38100" dist="38100" dir="2700000" algn="tl">
                    <a:srgbClr val="000000">
                      <a:alpha val="43137"/>
                    </a:srgbClr>
                  </a:outerShdw>
                </a:effectLst>
                <a:latin typeface="Arial" charset="0"/>
                <a:cs typeface="B Mitra" pitchFamily="2" charset="-78"/>
              </a:rPr>
              <a:t>ریخته گری و نورد پیوسته : 1/6 ميليون تن کلاف گرم</a:t>
            </a:r>
          </a:p>
        </p:txBody>
      </p:sp>
      <p:sp>
        <p:nvSpPr>
          <p:cNvPr id="73" name="Rectangle 72"/>
          <p:cNvSpPr/>
          <p:nvPr/>
        </p:nvSpPr>
        <p:spPr bwMode="auto">
          <a:xfrm>
            <a:off x="2063553" y="5100413"/>
            <a:ext cx="3571966" cy="953197"/>
          </a:xfrm>
          <a:prstGeom prst="rect">
            <a:avLst/>
          </a:prstGeom>
          <a:solidFill>
            <a:srgbClr val="422C16">
              <a:alpha val="40000"/>
            </a:srgb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defRPr/>
            </a:pPr>
            <a:r>
              <a:rPr lang="fa-IR" sz="1600" b="1" dirty="0">
                <a:solidFill>
                  <a:srgbClr val="FFFF00"/>
                </a:solidFill>
                <a:effectLst>
                  <a:outerShdw blurRad="38100" dist="38100" dir="2700000" algn="tl">
                    <a:srgbClr val="000000">
                      <a:alpha val="43137"/>
                    </a:srgbClr>
                  </a:outerShdw>
                </a:effectLst>
                <a:latin typeface="Arial" charset="0"/>
                <a:cs typeface="B Mitra" pitchFamily="2" charset="-78"/>
              </a:rPr>
              <a:t>مجتمع فولاد هرمزگان:</a:t>
            </a:r>
          </a:p>
          <a:p>
            <a:pPr algn="ctr">
              <a:defRPr/>
            </a:pPr>
            <a:r>
              <a:rPr lang="fa-IR" sz="1400" b="1" dirty="0">
                <a:solidFill>
                  <a:schemeClr val="bg1"/>
                </a:solidFill>
                <a:effectLst>
                  <a:outerShdw blurRad="38100" dist="38100" dir="2700000" algn="tl">
                    <a:srgbClr val="000000">
                      <a:alpha val="43137"/>
                    </a:srgbClr>
                  </a:outerShdw>
                </a:effectLst>
                <a:latin typeface="Arial" charset="0"/>
                <a:cs typeface="B Mitra" pitchFamily="2" charset="-78"/>
              </a:rPr>
              <a:t>احیاء مستقیم : 1/5 ميليون تن آهن اسفنجی</a:t>
            </a:r>
          </a:p>
          <a:p>
            <a:pPr algn="ctr">
              <a:defRPr/>
            </a:pPr>
            <a:r>
              <a:rPr lang="fa-IR" sz="1400" b="1" dirty="0">
                <a:solidFill>
                  <a:schemeClr val="bg1"/>
                </a:solidFill>
                <a:effectLst>
                  <a:outerShdw blurRad="38100" dist="38100" dir="2700000" algn="tl">
                    <a:srgbClr val="000000">
                      <a:alpha val="43137"/>
                    </a:srgbClr>
                  </a:outerShdw>
                </a:effectLst>
                <a:latin typeface="Arial" charset="0"/>
                <a:cs typeface="B Mitra" pitchFamily="2" charset="-78"/>
              </a:rPr>
              <a:t>ریخته گری : 1/5ميليون تن تختال</a:t>
            </a:r>
          </a:p>
          <a:p>
            <a:pPr algn="ctr">
              <a:defRPr/>
            </a:pPr>
            <a:r>
              <a:rPr lang="fa-IR" sz="1400" b="1" dirty="0">
                <a:solidFill>
                  <a:schemeClr val="bg1"/>
                </a:solidFill>
                <a:effectLst>
                  <a:outerShdw blurRad="38100" dist="38100" dir="2700000" algn="tl">
                    <a:srgbClr val="000000">
                      <a:alpha val="43137"/>
                    </a:srgbClr>
                  </a:outerShdw>
                </a:effectLst>
                <a:latin typeface="Arial" charset="0"/>
                <a:cs typeface="B Mitra" pitchFamily="2" charset="-78"/>
              </a:rPr>
              <a:t>توسعه : از 1/5 میلیون تن تختال به 3 میلیون تن</a:t>
            </a:r>
            <a:endParaRPr lang="en-US" sz="1400" b="1" dirty="0">
              <a:solidFill>
                <a:schemeClr val="bg1"/>
              </a:solidFill>
              <a:effectLst>
                <a:outerShdw blurRad="38100" dist="38100" dir="2700000" algn="tl">
                  <a:srgbClr val="000000">
                    <a:alpha val="43137"/>
                  </a:srgbClr>
                </a:outerShdw>
              </a:effectLst>
              <a:latin typeface="Arial" charset="0"/>
              <a:cs typeface="B Mitra" pitchFamily="2" charset="-78"/>
            </a:endParaRPr>
          </a:p>
        </p:txBody>
      </p:sp>
      <p:sp>
        <p:nvSpPr>
          <p:cNvPr id="10281" name="Slide Number Placeholder 2"/>
          <p:cNvSpPr>
            <a:spLocks noGrp="1"/>
          </p:cNvSpPr>
          <p:nvPr>
            <p:ph type="sldNum" sz="quarter" idx="12"/>
          </p:nvPr>
        </p:nvSpPr>
        <p:spPr>
          <a:xfrm>
            <a:off x="8616950" y="6265863"/>
            <a:ext cx="1905000" cy="457200"/>
          </a:xfrm>
          <a:noFill/>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r>
              <a:rPr lang="fa-IR" altLang="en-US" sz="1600">
                <a:solidFill>
                  <a:prstClr val="black"/>
                </a:solidFill>
              </a:rPr>
              <a:t>8</a:t>
            </a:r>
            <a:endParaRPr lang="en-US" altLang="en-US" sz="1600">
              <a:solidFill>
                <a:prstClr val="black"/>
              </a:solidFill>
            </a:endParaRPr>
          </a:p>
        </p:txBody>
      </p:sp>
    </p:spTree>
    <p:extLst>
      <p:ext uri="{BB962C8B-B14F-4D97-AF65-F5344CB8AC3E}">
        <p14:creationId xmlns:p14="http://schemas.microsoft.com/office/powerpoint/2010/main" val="2719109169"/>
      </p:ext>
    </p:extLst>
  </p:cSld>
  <p:clrMapOvr>
    <a:masterClrMapping/>
  </p:clrMapOvr>
  <p:transition spd="slow"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50000"/>
          </a:schemeClr>
        </a:solidFill>
        <a:effectLst/>
      </p:bgPr>
    </p:bg>
    <p:spTree>
      <p:nvGrpSpPr>
        <p:cNvPr id="1" name=""/>
        <p:cNvGrpSpPr/>
        <p:nvPr/>
      </p:nvGrpSpPr>
      <p:grpSpPr>
        <a:xfrm>
          <a:off x="0" y="0"/>
          <a:ext cx="0" cy="0"/>
          <a:chOff x="0" y="0"/>
          <a:chExt cx="0" cy="0"/>
        </a:xfrm>
      </p:grpSpPr>
      <p:sp>
        <p:nvSpPr>
          <p:cNvPr id="219140" name="Content Placeholder 2"/>
          <p:cNvSpPr>
            <a:spLocks/>
          </p:cNvSpPr>
          <p:nvPr/>
        </p:nvSpPr>
        <p:spPr bwMode="auto">
          <a:xfrm>
            <a:off x="257175" y="657227"/>
            <a:ext cx="11072814" cy="5957887"/>
          </a:xfrm>
          <a:prstGeom prst="rect">
            <a:avLst/>
          </a:prstGeom>
          <a:solidFill>
            <a:schemeClr val="accent1">
              <a:lumMod val="50000"/>
            </a:schemeClr>
          </a:solidFill>
          <a:ln w="9525">
            <a:solidFill>
              <a:schemeClr val="accent1"/>
            </a:solidFill>
            <a:miter lim="800000"/>
            <a:headEnd/>
            <a:tailEnd/>
          </a:ln>
        </p:spPr>
        <p:txBody>
          <a:bodyPr/>
          <a:lstStyle/>
          <a:p>
            <a:pPr marL="73025">
              <a:spcBef>
                <a:spcPct val="20000"/>
              </a:spcBef>
              <a:defRPr/>
            </a:pPr>
            <a:r>
              <a:rPr lang="fa-IR" sz="2000" b="1" dirty="0" smtClean="0">
                <a:solidFill>
                  <a:prstClr val="white"/>
                </a:solidFill>
                <a:latin typeface="Arial" charset="0"/>
                <a:cs typeface="B Mitra" pitchFamily="2" charset="-78"/>
              </a:rPr>
              <a:t>اشتغال </a:t>
            </a:r>
            <a:r>
              <a:rPr lang="fa-IR" sz="2000" b="1" dirty="0">
                <a:solidFill>
                  <a:prstClr val="white"/>
                </a:solidFill>
                <a:latin typeface="Arial" charset="0"/>
                <a:cs typeface="B Mitra" pitchFamily="2" charset="-78"/>
              </a:rPr>
              <a:t>مستقیم در </a:t>
            </a:r>
            <a:r>
              <a:rPr lang="fa-IR" sz="2000" b="1" dirty="0">
                <a:solidFill>
                  <a:srgbClr val="FFFF00"/>
                </a:solidFill>
                <a:latin typeface="Arial" charset="0"/>
                <a:cs typeface="B Mitra" pitchFamily="2" charset="-78"/>
              </a:rPr>
              <a:t>فولاد مبارکه </a:t>
            </a:r>
            <a:r>
              <a:rPr lang="fa-IR" sz="2000" b="1" dirty="0">
                <a:solidFill>
                  <a:prstClr val="white"/>
                </a:solidFill>
                <a:latin typeface="Arial" charset="0"/>
                <a:cs typeface="B Mitra" pitchFamily="2" charset="-78"/>
              </a:rPr>
              <a:t>(7/2 میلیون تن)	                               </a:t>
            </a:r>
            <a:r>
              <a:rPr lang="fa-IR" sz="2000" b="1" dirty="0" smtClean="0">
                <a:solidFill>
                  <a:prstClr val="white"/>
                </a:solidFill>
                <a:latin typeface="Arial" charset="0"/>
                <a:cs typeface="B Mitra" pitchFamily="2" charset="-78"/>
              </a:rPr>
              <a:t>13،250 </a:t>
            </a:r>
            <a:r>
              <a:rPr lang="fa-IR" sz="2000" b="1" dirty="0">
                <a:solidFill>
                  <a:prstClr val="white"/>
                </a:solidFill>
                <a:latin typeface="Arial" charset="0"/>
                <a:cs typeface="B Mitra" pitchFamily="2" charset="-78"/>
              </a:rPr>
              <a:t>نفر</a:t>
            </a:r>
          </a:p>
          <a:p>
            <a:pPr marL="73025">
              <a:spcBef>
                <a:spcPct val="20000"/>
              </a:spcBef>
              <a:defRPr/>
            </a:pPr>
            <a:r>
              <a:rPr lang="fa-IR" sz="2000" b="1" dirty="0">
                <a:solidFill>
                  <a:prstClr val="white"/>
                </a:solidFill>
                <a:latin typeface="Arial" charset="0"/>
                <a:cs typeface="B Mitra" pitchFamily="2" charset="-78"/>
              </a:rPr>
              <a:t>اشتغال مستقیم در فولاد </a:t>
            </a:r>
            <a:r>
              <a:rPr lang="fa-IR" sz="2000" b="1" dirty="0">
                <a:solidFill>
                  <a:srgbClr val="FFFF00"/>
                </a:solidFill>
                <a:latin typeface="Arial" charset="0"/>
                <a:cs typeface="B Mitra" pitchFamily="2" charset="-78"/>
              </a:rPr>
              <a:t>سبا</a:t>
            </a:r>
            <a:r>
              <a:rPr lang="fa-IR" sz="2000" b="1" dirty="0">
                <a:solidFill>
                  <a:prstClr val="white"/>
                </a:solidFill>
                <a:latin typeface="Arial" charset="0"/>
                <a:cs typeface="B Mitra" pitchFamily="2" charset="-78"/>
              </a:rPr>
              <a:t> (1/6 میلیون تن)	                                  1300 نفر </a:t>
            </a:r>
          </a:p>
          <a:p>
            <a:pPr marL="73025">
              <a:spcBef>
                <a:spcPct val="20000"/>
              </a:spcBef>
              <a:defRPr/>
            </a:pPr>
            <a:r>
              <a:rPr lang="fa-IR" sz="2000" b="1" dirty="0">
                <a:solidFill>
                  <a:prstClr val="white"/>
                </a:solidFill>
                <a:latin typeface="Arial" charset="0"/>
                <a:cs typeface="B Mitra" pitchFamily="2" charset="-78"/>
              </a:rPr>
              <a:t>اشتغال مستقیم در ظرفیت فعلی مجتمع فولاد هرمزگان                                2600 نفر</a:t>
            </a:r>
          </a:p>
          <a:p>
            <a:pPr marL="73025">
              <a:spcBef>
                <a:spcPct val="20000"/>
              </a:spcBef>
              <a:defRPr/>
            </a:pPr>
            <a:r>
              <a:rPr lang="fa-IR" sz="2000" b="1" dirty="0">
                <a:solidFill>
                  <a:prstClr val="white"/>
                </a:solidFill>
                <a:latin typeface="Arial" charset="0"/>
                <a:cs typeface="B Mitra" pitchFamily="2" charset="-78"/>
              </a:rPr>
              <a:t>اشتغال در شرکت های خدماتی سه مجتمع فولاد سازی                               7000 نفر</a:t>
            </a:r>
          </a:p>
          <a:p>
            <a:pPr marL="73025">
              <a:spcBef>
                <a:spcPct val="20000"/>
              </a:spcBef>
              <a:defRPr/>
            </a:pPr>
            <a:r>
              <a:rPr lang="fa-IR" sz="2000" b="1" dirty="0">
                <a:solidFill>
                  <a:prstClr val="white"/>
                </a:solidFill>
                <a:latin typeface="Arial" charset="0"/>
                <a:cs typeface="B Mitra" pitchFamily="2" charset="-78"/>
              </a:rPr>
              <a:t>اشتغال در کارخانه گندله سازی </a:t>
            </a:r>
            <a:r>
              <a:rPr lang="fa-IR" sz="2000" b="1" dirty="0">
                <a:solidFill>
                  <a:srgbClr val="FFFF00"/>
                </a:solidFill>
                <a:latin typeface="Arial" charset="0"/>
                <a:cs typeface="B Mitra" pitchFamily="2" charset="-78"/>
              </a:rPr>
              <a:t>سنگان</a:t>
            </a:r>
            <a:r>
              <a:rPr lang="fa-IR" sz="2000" b="1" dirty="0">
                <a:solidFill>
                  <a:prstClr val="white"/>
                </a:solidFill>
                <a:latin typeface="Arial" charset="0"/>
                <a:cs typeface="B Mitra" pitchFamily="2" charset="-78"/>
              </a:rPr>
              <a:t> (5 میلیون تن)                                   600 </a:t>
            </a:r>
            <a:r>
              <a:rPr lang="fa-IR" sz="2000" b="1" dirty="0" smtClean="0">
                <a:solidFill>
                  <a:prstClr val="white"/>
                </a:solidFill>
                <a:latin typeface="Arial" charset="0"/>
                <a:cs typeface="B Mitra" pitchFamily="2" charset="-78"/>
              </a:rPr>
              <a:t>نفر</a:t>
            </a:r>
          </a:p>
          <a:p>
            <a:pPr marL="73025">
              <a:spcBef>
                <a:spcPct val="20000"/>
              </a:spcBef>
              <a:defRPr/>
            </a:pPr>
            <a:r>
              <a:rPr lang="fa-IR" sz="2000" b="1" dirty="0">
                <a:solidFill>
                  <a:prstClr val="white"/>
                </a:solidFill>
                <a:latin typeface="Arial" charset="0"/>
                <a:cs typeface="B Mitra" pitchFamily="2" charset="-78"/>
              </a:rPr>
              <a:t>.......................................................................................................................................</a:t>
            </a:r>
            <a:endParaRPr lang="fa-IR" sz="2000" b="1" dirty="0" smtClean="0">
              <a:solidFill>
                <a:prstClr val="white"/>
              </a:solidFill>
              <a:latin typeface="Arial" charset="0"/>
              <a:cs typeface="B Mitra" pitchFamily="2" charset="-78"/>
            </a:endParaRPr>
          </a:p>
          <a:p>
            <a:pPr marL="73025">
              <a:spcBef>
                <a:spcPct val="20000"/>
              </a:spcBef>
              <a:defRPr/>
            </a:pPr>
            <a:r>
              <a:rPr lang="fa-IR" sz="2000" b="1" dirty="0" smtClean="0">
                <a:solidFill>
                  <a:prstClr val="white"/>
                </a:solidFill>
                <a:latin typeface="Arial" charset="0"/>
                <a:cs typeface="B Mitra" pitchFamily="2" charset="-78"/>
              </a:rPr>
              <a:t>جمع  </a:t>
            </a:r>
            <a:r>
              <a:rPr lang="fa-IR" sz="2000" b="1" dirty="0">
                <a:solidFill>
                  <a:prstClr val="white"/>
                </a:solidFill>
                <a:latin typeface="Arial" charset="0"/>
                <a:cs typeface="B Mitra" pitchFamily="2" charset="-78"/>
              </a:rPr>
              <a:t>اشتغال </a:t>
            </a:r>
            <a:r>
              <a:rPr lang="fa-IR" sz="2000" b="1" dirty="0">
                <a:solidFill>
                  <a:srgbClr val="FFFF00"/>
                </a:solidFill>
                <a:latin typeface="Arial" charset="0"/>
                <a:cs typeface="B Mitra" pitchFamily="2" charset="-78"/>
              </a:rPr>
              <a:t>مستقیم</a:t>
            </a:r>
            <a:r>
              <a:rPr lang="fa-IR" sz="2000" b="1" dirty="0">
                <a:solidFill>
                  <a:prstClr val="white"/>
                </a:solidFill>
                <a:latin typeface="Arial" charset="0"/>
                <a:cs typeface="B Mitra" pitchFamily="2" charset="-78"/>
              </a:rPr>
              <a:t> در گروه فولاد مبارکه         </a:t>
            </a:r>
            <a:r>
              <a:rPr lang="fa-IR" sz="2000" b="1" dirty="0" smtClean="0">
                <a:solidFill>
                  <a:prstClr val="white"/>
                </a:solidFill>
                <a:latin typeface="Arial" charset="0"/>
                <a:cs typeface="B Mitra" pitchFamily="2" charset="-78"/>
              </a:rPr>
              <a:t>                        </a:t>
            </a:r>
            <a:r>
              <a:rPr lang="fa-IR" sz="2800" b="1" dirty="0" smtClean="0">
                <a:solidFill>
                  <a:prstClr val="white"/>
                </a:solidFill>
                <a:latin typeface="Arial" charset="0"/>
                <a:cs typeface="B Mitra" pitchFamily="2" charset="-78"/>
              </a:rPr>
              <a:t>23،000 نفر</a:t>
            </a:r>
            <a:endParaRPr lang="fa-IR" sz="2000" b="1" dirty="0">
              <a:solidFill>
                <a:prstClr val="white"/>
              </a:solidFill>
              <a:latin typeface="Arial" charset="0"/>
              <a:cs typeface="B Mitra" pitchFamily="2" charset="-78"/>
            </a:endParaRPr>
          </a:p>
          <a:p>
            <a:pPr marL="73025">
              <a:spcBef>
                <a:spcPct val="20000"/>
              </a:spcBef>
              <a:defRPr/>
            </a:pPr>
            <a:r>
              <a:rPr lang="fa-IR" sz="2000" b="1" dirty="0" smtClean="0">
                <a:solidFill>
                  <a:prstClr val="white"/>
                </a:solidFill>
                <a:latin typeface="Arial" charset="0"/>
                <a:cs typeface="B Mitra" pitchFamily="2" charset="-78"/>
              </a:rPr>
              <a:t>.......................................................................................................................................</a:t>
            </a:r>
          </a:p>
          <a:p>
            <a:pPr marL="73025">
              <a:spcBef>
                <a:spcPct val="20000"/>
              </a:spcBef>
              <a:defRPr/>
            </a:pPr>
            <a:r>
              <a:rPr lang="fa-IR" sz="2000" b="1" dirty="0" smtClean="0">
                <a:solidFill>
                  <a:prstClr val="white"/>
                </a:solidFill>
                <a:latin typeface="Arial" charset="0"/>
                <a:cs typeface="B Mitra" pitchFamily="2" charset="-78"/>
              </a:rPr>
              <a:t>جمع اشتغال </a:t>
            </a:r>
            <a:r>
              <a:rPr lang="fa-IR" sz="2000" b="1" dirty="0">
                <a:solidFill>
                  <a:srgbClr val="FFFF00"/>
                </a:solidFill>
                <a:latin typeface="Arial" charset="0"/>
                <a:cs typeface="B Mitra" pitchFamily="2" charset="-78"/>
              </a:rPr>
              <a:t>غیرمستقیم</a:t>
            </a:r>
            <a:r>
              <a:rPr lang="fa-IR" sz="2000" b="1" dirty="0">
                <a:solidFill>
                  <a:prstClr val="white"/>
                </a:solidFill>
                <a:latin typeface="Arial" charset="0"/>
                <a:cs typeface="B Mitra" pitchFamily="2" charset="-78"/>
              </a:rPr>
              <a:t> در گروه فولاد مبارکه                   </a:t>
            </a:r>
            <a:r>
              <a:rPr lang="fa-IR" sz="2000" b="1" dirty="0" smtClean="0">
                <a:solidFill>
                  <a:prstClr val="white"/>
                </a:solidFill>
                <a:latin typeface="Arial" charset="0"/>
                <a:cs typeface="B Mitra" pitchFamily="2" charset="-78"/>
              </a:rPr>
              <a:t>                       </a:t>
            </a:r>
            <a:r>
              <a:rPr lang="fa-IR" sz="2800" b="1" dirty="0" smtClean="0">
                <a:solidFill>
                  <a:prstClr val="white"/>
                </a:solidFill>
                <a:latin typeface="Arial" charset="0"/>
                <a:cs typeface="B Mitra" pitchFamily="2" charset="-78"/>
              </a:rPr>
              <a:t>327،000 </a:t>
            </a:r>
            <a:r>
              <a:rPr lang="fa-IR" sz="2800" b="1" dirty="0">
                <a:solidFill>
                  <a:prstClr val="white"/>
                </a:solidFill>
                <a:latin typeface="Arial" charset="0"/>
                <a:cs typeface="B Mitra" pitchFamily="2" charset="-78"/>
              </a:rPr>
              <a:t>نفر</a:t>
            </a:r>
          </a:p>
          <a:p>
            <a:pPr marL="73025">
              <a:spcBef>
                <a:spcPct val="20000"/>
              </a:spcBef>
              <a:defRPr/>
            </a:pPr>
            <a:r>
              <a:rPr lang="fa-IR" sz="2000" b="1" dirty="0" smtClean="0">
                <a:solidFill>
                  <a:srgbClr val="FFFF00"/>
                </a:solidFill>
                <a:latin typeface="Arial" charset="0"/>
                <a:cs typeface="B Mitra" pitchFamily="2" charset="-78"/>
              </a:rPr>
              <a:t>......................................................................................................................................</a:t>
            </a:r>
            <a:endParaRPr lang="fa-IR" sz="2000" b="1" dirty="0">
              <a:solidFill>
                <a:srgbClr val="FFFF00"/>
              </a:solidFill>
              <a:latin typeface="Arial" charset="0"/>
              <a:cs typeface="B Mitra" pitchFamily="2" charset="-78"/>
            </a:endParaRPr>
          </a:p>
          <a:p>
            <a:pPr marL="73025">
              <a:spcBef>
                <a:spcPct val="20000"/>
              </a:spcBef>
              <a:defRPr/>
            </a:pPr>
            <a:r>
              <a:rPr lang="fa-IR" sz="2000" b="1" dirty="0">
                <a:solidFill>
                  <a:prstClr val="white"/>
                </a:solidFill>
                <a:latin typeface="Arial" charset="0"/>
                <a:cs typeface="B Mitra" pitchFamily="2" charset="-78"/>
              </a:rPr>
              <a:t>جمع </a:t>
            </a:r>
            <a:r>
              <a:rPr lang="fa-IR" sz="2000" b="1" dirty="0" smtClean="0">
                <a:solidFill>
                  <a:prstClr val="white"/>
                </a:solidFill>
                <a:latin typeface="Arial" charset="0"/>
                <a:cs typeface="B Mitra" pitchFamily="2" charset="-78"/>
              </a:rPr>
              <a:t>کل حدودی </a:t>
            </a:r>
            <a:r>
              <a:rPr lang="fa-IR" sz="2000" b="1" dirty="0">
                <a:solidFill>
                  <a:prstClr val="white"/>
                </a:solidFill>
                <a:latin typeface="Arial" charset="0"/>
                <a:cs typeface="B Mitra" pitchFamily="2" charset="-78"/>
              </a:rPr>
              <a:t>اشتغال مستقیم و غیر مستقیم در گروه فولاد </a:t>
            </a:r>
            <a:r>
              <a:rPr lang="fa-IR" sz="2000" b="1" dirty="0" smtClean="0">
                <a:solidFill>
                  <a:prstClr val="white"/>
                </a:solidFill>
                <a:latin typeface="Arial" charset="0"/>
                <a:cs typeface="B Mitra" pitchFamily="2" charset="-78"/>
              </a:rPr>
              <a:t>مبارکه      </a:t>
            </a:r>
            <a:r>
              <a:rPr lang="fa-IR" sz="3600" b="1" dirty="0">
                <a:solidFill>
                  <a:srgbClr val="FFFF00"/>
                </a:solidFill>
                <a:latin typeface="Arial" charset="0"/>
                <a:cs typeface="B Mitra" pitchFamily="2" charset="-78"/>
              </a:rPr>
              <a:t>350،000 </a:t>
            </a:r>
            <a:r>
              <a:rPr lang="fa-IR" sz="3200" b="1" dirty="0" smtClean="0">
                <a:solidFill>
                  <a:srgbClr val="FFFF00"/>
                </a:solidFill>
                <a:latin typeface="Arial" charset="0"/>
                <a:cs typeface="B Mitra" pitchFamily="2" charset="-78"/>
              </a:rPr>
              <a:t>نفر</a:t>
            </a:r>
          </a:p>
          <a:p>
            <a:pPr marL="73025">
              <a:spcBef>
                <a:spcPct val="20000"/>
              </a:spcBef>
              <a:defRPr/>
            </a:pPr>
            <a:r>
              <a:rPr lang="fa-IR" sz="2400" b="1" dirty="0" smtClean="0">
                <a:solidFill>
                  <a:srgbClr val="FFFF00"/>
                </a:solidFill>
                <a:latin typeface="Arial" charset="0"/>
                <a:cs typeface="B Mitra" pitchFamily="2" charset="-78"/>
              </a:rPr>
              <a:t>..........................................................................................................................................................</a:t>
            </a:r>
          </a:p>
          <a:p>
            <a:pPr marL="73025">
              <a:spcBef>
                <a:spcPct val="20000"/>
              </a:spcBef>
              <a:defRPr/>
            </a:pPr>
            <a:r>
              <a:rPr lang="fa-IR" sz="2000" b="1" dirty="0" smtClean="0">
                <a:solidFill>
                  <a:srgbClr val="FFFF00"/>
                </a:solidFill>
                <a:latin typeface="Arial" charset="0"/>
                <a:cs typeface="B Mitra" pitchFamily="2" charset="-78"/>
              </a:rPr>
              <a:t>***</a:t>
            </a:r>
            <a:r>
              <a:rPr lang="fa-IR" sz="2000" b="1" dirty="0" smtClean="0">
                <a:solidFill>
                  <a:prstClr val="white"/>
                </a:solidFill>
                <a:latin typeface="Arial" charset="0"/>
                <a:cs typeface="B Mitra" pitchFamily="2" charset="-78"/>
              </a:rPr>
              <a:t> برنامه </a:t>
            </a:r>
            <a:r>
              <a:rPr lang="fa-IR" sz="2000" b="1" dirty="0">
                <a:solidFill>
                  <a:prstClr val="white"/>
                </a:solidFill>
                <a:latin typeface="Arial" charset="0"/>
                <a:cs typeface="B Mitra" pitchFamily="2" charset="-78"/>
              </a:rPr>
              <a:t>ریزی جهت اشتغال زایی مستقیم و غیر مستقیم حدود </a:t>
            </a:r>
            <a:r>
              <a:rPr lang="fa-IR" sz="2000" b="1" dirty="0">
                <a:solidFill>
                  <a:srgbClr val="FFFF00"/>
                </a:solidFill>
                <a:latin typeface="Arial" charset="0"/>
                <a:cs typeface="B Mitra" pitchFamily="2" charset="-78"/>
              </a:rPr>
              <a:t>20،000 نفری </a:t>
            </a:r>
            <a:r>
              <a:rPr lang="fa-IR" sz="2000" b="1" dirty="0">
                <a:solidFill>
                  <a:prstClr val="white"/>
                </a:solidFill>
                <a:latin typeface="Arial" charset="0"/>
                <a:cs typeface="B Mitra" pitchFamily="2" charset="-78"/>
              </a:rPr>
              <a:t>در سرمایه گذاری های جدید </a:t>
            </a:r>
            <a:r>
              <a:rPr lang="fa-IR" sz="2000" b="1" dirty="0">
                <a:solidFill>
                  <a:srgbClr val="FFFF00"/>
                </a:solidFill>
                <a:latin typeface="Arial" charset="0"/>
                <a:cs typeface="B Mitra" pitchFamily="2" charset="-78"/>
              </a:rPr>
              <a:t>سنگان</a:t>
            </a:r>
            <a:r>
              <a:rPr lang="fa-IR" sz="2000" b="1" dirty="0">
                <a:solidFill>
                  <a:prstClr val="white"/>
                </a:solidFill>
                <a:latin typeface="Arial" charset="0"/>
                <a:cs typeface="B Mitra" pitchFamily="2" charset="-78"/>
              </a:rPr>
              <a:t> و استان </a:t>
            </a:r>
            <a:r>
              <a:rPr lang="fa-IR" sz="2000" b="1" dirty="0">
                <a:solidFill>
                  <a:srgbClr val="FFFF00"/>
                </a:solidFill>
                <a:latin typeface="Arial" charset="0"/>
                <a:cs typeface="B Mitra" pitchFamily="2" charset="-78"/>
              </a:rPr>
              <a:t>چهارمحال و </a:t>
            </a:r>
            <a:r>
              <a:rPr lang="fa-IR" sz="2000" b="1" dirty="0" smtClean="0">
                <a:solidFill>
                  <a:srgbClr val="FFFF00"/>
                </a:solidFill>
                <a:latin typeface="Arial" charset="0"/>
                <a:cs typeface="B Mitra" pitchFamily="2" charset="-78"/>
              </a:rPr>
              <a:t>بختیاری(فولاد سفید دشت و ورق خودرو چهارمهال)</a:t>
            </a:r>
            <a:endParaRPr lang="en-US" sz="2000" b="1" dirty="0">
              <a:solidFill>
                <a:srgbClr val="FFFF00"/>
              </a:solidFill>
              <a:latin typeface="Arial" charset="0"/>
              <a:cs typeface="B Mitra" pitchFamily="2" charset="-78"/>
            </a:endParaRPr>
          </a:p>
          <a:p>
            <a:pPr marL="73025">
              <a:spcBef>
                <a:spcPct val="20000"/>
              </a:spcBef>
              <a:defRPr/>
            </a:pPr>
            <a:endParaRPr lang="fa-IR" sz="3200" b="1" dirty="0">
              <a:solidFill>
                <a:srgbClr val="FFFF00"/>
              </a:solidFill>
              <a:latin typeface="Arial" charset="0"/>
              <a:cs typeface="B Mitra" pitchFamily="2" charset="-78"/>
            </a:endParaRPr>
          </a:p>
          <a:p>
            <a:pPr marL="73025">
              <a:spcBef>
                <a:spcPct val="20000"/>
              </a:spcBef>
              <a:defRPr/>
            </a:pPr>
            <a:endParaRPr lang="fa-IR" b="1" dirty="0">
              <a:solidFill>
                <a:prstClr val="black"/>
              </a:solidFill>
              <a:latin typeface="Arial" charset="0"/>
              <a:cs typeface="B Mitra" pitchFamily="2" charset="-78"/>
            </a:endParaRPr>
          </a:p>
          <a:p>
            <a:pPr marL="73025">
              <a:spcBef>
                <a:spcPct val="20000"/>
              </a:spcBef>
              <a:defRPr/>
            </a:pPr>
            <a:endParaRPr lang="fa-IR" b="1" dirty="0">
              <a:solidFill>
                <a:prstClr val="black"/>
              </a:solidFill>
              <a:effectLst>
                <a:outerShdw blurRad="38100" dist="38100" dir="2700000" algn="tl">
                  <a:srgbClr val="C0C0C0"/>
                </a:outerShdw>
              </a:effectLst>
              <a:latin typeface="Arial" charset="0"/>
              <a:cs typeface="B Mitra" pitchFamily="2" charset="-78"/>
            </a:endParaRPr>
          </a:p>
          <a:p>
            <a:pPr marL="73025">
              <a:spcBef>
                <a:spcPct val="20000"/>
              </a:spcBef>
              <a:defRPr/>
            </a:pPr>
            <a:endParaRPr lang="en-US" b="1" dirty="0">
              <a:solidFill>
                <a:prstClr val="black"/>
              </a:solidFill>
              <a:latin typeface="Arial" charset="0"/>
              <a:cs typeface="B Mitra" pitchFamily="2" charset="-78"/>
            </a:endParaRPr>
          </a:p>
        </p:txBody>
      </p:sp>
      <p:sp>
        <p:nvSpPr>
          <p:cNvPr id="3" name="TextBox 2"/>
          <p:cNvSpPr txBox="1"/>
          <p:nvPr/>
        </p:nvSpPr>
        <p:spPr>
          <a:xfrm>
            <a:off x="2944814" y="100013"/>
            <a:ext cx="6099174"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65" tIns="47430" rIns="94865" bIns="47430" anchor="ctr"/>
          <a:lstStyle>
            <a:defPPr>
              <a:defRPr lang="en-US"/>
            </a:defPPr>
            <a:lvl1pPr algn="ctr" rtl="1" eaLnBrk="1" hangingPunct="1">
              <a:defRPr sz="3200" b="1">
                <a:solidFill>
                  <a:srgbClr val="000099"/>
                </a:solidFill>
                <a:latin typeface="Albertus" pitchFamily="34" charset="0"/>
                <a:cs typeface="B Mitra" panose="00000400000000000000" pitchFamily="2" charset="-78"/>
              </a:defRPr>
            </a:lvl1pPr>
            <a:lvl2pPr marL="742950" indent="-285750">
              <a:defRPr>
                <a:cs typeface="Mitra" panose="00000400000000000000" pitchFamily="2" charset="-78"/>
              </a:defRPr>
            </a:lvl2pPr>
            <a:lvl3pPr marL="1143000" indent="-228600">
              <a:defRPr>
                <a:cs typeface="Mitra" panose="00000400000000000000" pitchFamily="2" charset="-78"/>
              </a:defRPr>
            </a:lvl3pPr>
            <a:lvl4pPr marL="1600200" indent="-228600">
              <a:defRPr>
                <a:cs typeface="Mitra" panose="00000400000000000000" pitchFamily="2" charset="-78"/>
              </a:defRPr>
            </a:lvl4pPr>
            <a:lvl5pPr marL="2057400" indent="-228600">
              <a:defRPr>
                <a:cs typeface="Mitra" panose="00000400000000000000" pitchFamily="2" charset="-78"/>
              </a:defRPr>
            </a:lvl5pPr>
            <a:lvl6pPr marL="2514600" indent="-228600" defTabSz="909638" eaLnBrk="0" fontAlgn="base" hangingPunct="0">
              <a:spcBef>
                <a:spcPct val="0"/>
              </a:spcBef>
              <a:spcAft>
                <a:spcPct val="0"/>
              </a:spcAft>
              <a:defRPr>
                <a:cs typeface="Mitra" panose="00000400000000000000" pitchFamily="2" charset="-78"/>
              </a:defRPr>
            </a:lvl6pPr>
            <a:lvl7pPr marL="2971800" indent="-228600" defTabSz="909638" eaLnBrk="0" fontAlgn="base" hangingPunct="0">
              <a:spcBef>
                <a:spcPct val="0"/>
              </a:spcBef>
              <a:spcAft>
                <a:spcPct val="0"/>
              </a:spcAft>
              <a:defRPr>
                <a:cs typeface="Mitra" panose="00000400000000000000" pitchFamily="2" charset="-78"/>
              </a:defRPr>
            </a:lvl7pPr>
            <a:lvl8pPr marL="3429000" indent="-228600" defTabSz="909638" eaLnBrk="0" fontAlgn="base" hangingPunct="0">
              <a:spcBef>
                <a:spcPct val="0"/>
              </a:spcBef>
              <a:spcAft>
                <a:spcPct val="0"/>
              </a:spcAft>
              <a:defRPr>
                <a:cs typeface="Mitra" panose="00000400000000000000" pitchFamily="2" charset="-78"/>
              </a:defRPr>
            </a:lvl8pPr>
            <a:lvl9pPr marL="3886200" indent="-228600" defTabSz="909638" eaLnBrk="0" fontAlgn="base" hangingPunct="0">
              <a:spcBef>
                <a:spcPct val="0"/>
              </a:spcBef>
              <a:spcAft>
                <a:spcPct val="0"/>
              </a:spcAft>
              <a:defRPr>
                <a:cs typeface="Mitra" panose="00000400000000000000" pitchFamily="2" charset="-78"/>
              </a:defRPr>
            </a:lvl9pPr>
          </a:lstStyle>
          <a:p>
            <a:pPr>
              <a:defRPr/>
            </a:pPr>
            <a:r>
              <a:rPr lang="fa-IR" b="0" dirty="0">
                <a:solidFill>
                  <a:srgbClr val="FFFF00"/>
                </a:solidFill>
                <a:effectLst>
                  <a:outerShdw blurRad="38100" dist="38100" dir="2700000" algn="tl">
                    <a:srgbClr val="000000">
                      <a:alpha val="43137"/>
                    </a:srgbClr>
                  </a:outerShdw>
                </a:effectLst>
                <a:cs typeface="B Titr" pitchFamily="2" charset="-78"/>
              </a:rPr>
              <a:t>آثار اشتغال زايي درگروه فولاد مبارکه  </a:t>
            </a:r>
            <a:endParaRPr lang="en-US" b="0" dirty="0">
              <a:solidFill>
                <a:srgbClr val="FFFF00"/>
              </a:solidFill>
              <a:effectLst>
                <a:outerShdw blurRad="38100" dist="38100" dir="2700000" algn="tl">
                  <a:srgbClr val="000000">
                    <a:alpha val="43137"/>
                  </a:srgbClr>
                </a:outerShdw>
              </a:effectLst>
              <a:cs typeface="B Titr" pitchFamily="2" charset="-78"/>
            </a:endParaRPr>
          </a:p>
        </p:txBody>
      </p:sp>
    </p:spTree>
    <p:extLst>
      <p:ext uri="{BB962C8B-B14F-4D97-AF65-F5344CB8AC3E}">
        <p14:creationId xmlns:p14="http://schemas.microsoft.com/office/powerpoint/2010/main" val="362702907"/>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5"/>
          <p:cNvSpPr>
            <a:spLocks noGrp="1" noChangeArrowheads="1"/>
          </p:cNvSpPr>
          <p:nvPr>
            <p:ph type="ctrTitle" idx="4294967295"/>
          </p:nvPr>
        </p:nvSpPr>
        <p:spPr>
          <a:xfrm>
            <a:off x="1477448" y="872605"/>
            <a:ext cx="9455150" cy="608013"/>
          </a:xfrm>
        </p:spPr>
        <p:txBody>
          <a:bodyPr vert="horz" wrap="square" lIns="144000" tIns="72000" rIns="144000" bIns="0" numCol="1" anchor="b" anchorCtr="0" compatLnSpc="1">
            <a:prstTxWarp prst="textNoShape">
              <a:avLst/>
            </a:prstTxWarp>
          </a:bodyPr>
          <a:lstStyle/>
          <a:p>
            <a:pPr algn="ctr" eaLnBrk="1" hangingPunct="1"/>
            <a:r>
              <a:rPr lang="fa-IR" altLang="en-US" sz="4000" dirty="0" smtClean="0">
                <a:solidFill>
                  <a:srgbClr val="FFFF00"/>
                </a:solidFill>
                <a:cs typeface="B Titr" panose="00000700000000000000" pitchFamily="2" charset="-78"/>
              </a:rPr>
              <a:t>نظام </a:t>
            </a:r>
            <a:r>
              <a:rPr lang="fa-IR" altLang="en-US" sz="4000" dirty="0">
                <a:solidFill>
                  <a:srgbClr val="FFFF00"/>
                </a:solidFill>
                <a:cs typeface="B Titr" panose="00000700000000000000" pitchFamily="2" charset="-78"/>
              </a:rPr>
              <a:t>مدیریت عملکرد </a:t>
            </a:r>
            <a:r>
              <a:rPr lang="fa-IR" altLang="en-US" sz="4000" dirty="0" smtClean="0">
                <a:solidFill>
                  <a:srgbClr val="FFFF00"/>
                </a:solidFill>
                <a:cs typeface="B Titr" panose="00000700000000000000" pitchFamily="2" charset="-78"/>
              </a:rPr>
              <a:t>کارکنان با رویکرد مربی گری</a:t>
            </a:r>
            <a:endParaRPr lang="en-GB" altLang="en-US" sz="4000" dirty="0">
              <a:solidFill>
                <a:srgbClr val="FFFF00"/>
              </a:solidFill>
              <a:cs typeface="B Titr" panose="00000700000000000000" pitchFamily="2" charset="-78"/>
            </a:endParaRPr>
          </a:p>
        </p:txBody>
      </p:sp>
      <p:sp>
        <p:nvSpPr>
          <p:cNvPr id="196612" name="Rectangle 1"/>
          <p:cNvSpPr>
            <a:spLocks noChangeArrowheads="1"/>
          </p:cNvSpPr>
          <p:nvPr/>
        </p:nvSpPr>
        <p:spPr bwMode="auto">
          <a:xfrm>
            <a:off x="2072734" y="1497013"/>
            <a:ext cx="8451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bg2"/>
                </a:solidFill>
                <a:latin typeface="Arial" panose="020B0604020202020204" pitchFamily="34" charset="0"/>
              </a:defRPr>
            </a:lvl1pPr>
            <a:lvl2pPr marL="742950" indent="-285750">
              <a:defRPr sz="1200">
                <a:solidFill>
                  <a:schemeClr val="bg2"/>
                </a:solidFill>
                <a:latin typeface="Arial" panose="020B0604020202020204" pitchFamily="34" charset="0"/>
              </a:defRPr>
            </a:lvl2pPr>
            <a:lvl3pPr marL="1143000" indent="-228600">
              <a:defRPr sz="1200">
                <a:solidFill>
                  <a:schemeClr val="bg2"/>
                </a:solidFill>
                <a:latin typeface="Arial" panose="020B0604020202020204" pitchFamily="34" charset="0"/>
              </a:defRPr>
            </a:lvl3pPr>
            <a:lvl4pPr marL="1600200" indent="-228600">
              <a:defRPr sz="1200">
                <a:solidFill>
                  <a:schemeClr val="bg2"/>
                </a:solidFill>
                <a:latin typeface="Arial" panose="020B0604020202020204" pitchFamily="34" charset="0"/>
              </a:defRPr>
            </a:lvl4pPr>
            <a:lvl5pPr marL="2057400" indent="-228600">
              <a:defRPr sz="1200">
                <a:solidFill>
                  <a:schemeClr val="bg2"/>
                </a:solidFill>
                <a:latin typeface="Arial" panose="020B0604020202020204" pitchFamily="34" charset="0"/>
              </a:defRPr>
            </a:lvl5pPr>
            <a:lvl6pPr marL="2514600" indent="-228600" algn="l" rtl="0" eaLnBrk="0" fontAlgn="base" hangingPunct="0">
              <a:spcBef>
                <a:spcPct val="0"/>
              </a:spcBef>
              <a:spcAft>
                <a:spcPct val="0"/>
              </a:spcAft>
              <a:defRPr sz="1200">
                <a:solidFill>
                  <a:schemeClr val="bg2"/>
                </a:solidFill>
                <a:latin typeface="Arial" panose="020B0604020202020204" pitchFamily="34" charset="0"/>
              </a:defRPr>
            </a:lvl6pPr>
            <a:lvl7pPr marL="2971800" indent="-228600" algn="l" rtl="0" eaLnBrk="0" fontAlgn="base" hangingPunct="0">
              <a:spcBef>
                <a:spcPct val="0"/>
              </a:spcBef>
              <a:spcAft>
                <a:spcPct val="0"/>
              </a:spcAft>
              <a:defRPr sz="1200">
                <a:solidFill>
                  <a:schemeClr val="bg2"/>
                </a:solidFill>
                <a:latin typeface="Arial" panose="020B0604020202020204" pitchFamily="34" charset="0"/>
              </a:defRPr>
            </a:lvl7pPr>
            <a:lvl8pPr marL="3429000" indent="-228600" algn="l" rtl="0" eaLnBrk="0" fontAlgn="base" hangingPunct="0">
              <a:spcBef>
                <a:spcPct val="0"/>
              </a:spcBef>
              <a:spcAft>
                <a:spcPct val="0"/>
              </a:spcAft>
              <a:defRPr sz="1200">
                <a:solidFill>
                  <a:schemeClr val="bg2"/>
                </a:solidFill>
                <a:latin typeface="Arial" panose="020B0604020202020204" pitchFamily="34" charset="0"/>
              </a:defRPr>
            </a:lvl8pPr>
            <a:lvl9pPr marL="3886200" indent="-228600" algn="l" rtl="0" eaLnBrk="0" fontAlgn="base" hangingPunct="0">
              <a:spcBef>
                <a:spcPct val="0"/>
              </a:spcBef>
              <a:spcAft>
                <a:spcPct val="0"/>
              </a:spcAft>
              <a:defRPr sz="1200">
                <a:solidFill>
                  <a:schemeClr val="bg2"/>
                </a:solidFill>
                <a:latin typeface="Arial" panose="020B0604020202020204" pitchFamily="34" charset="0"/>
              </a:defRPr>
            </a:lvl9pPr>
          </a:lstStyle>
          <a:p>
            <a:pPr algn="ctr" rtl="0" eaLnBrk="0" fontAlgn="base" hangingPunct="0">
              <a:spcBef>
                <a:spcPct val="0"/>
              </a:spcBef>
              <a:spcAft>
                <a:spcPct val="0"/>
              </a:spcAft>
            </a:pPr>
            <a:r>
              <a:rPr lang="en-GB" altLang="en-US" sz="3200" dirty="0" smtClean="0">
                <a:solidFill>
                  <a:srgbClr val="FFFF00"/>
                </a:solidFill>
              </a:rPr>
              <a:t>E</a:t>
            </a:r>
            <a:r>
              <a:rPr lang="en-GB" altLang="en-US" sz="3200" dirty="0" smtClean="0">
                <a:solidFill>
                  <a:srgbClr val="FFFFFF"/>
                </a:solidFill>
              </a:rPr>
              <a:t>mployee </a:t>
            </a:r>
            <a:r>
              <a:rPr lang="en-GB" altLang="en-US" sz="3200" dirty="0" smtClean="0">
                <a:solidFill>
                  <a:srgbClr val="FFFF00"/>
                </a:solidFill>
              </a:rPr>
              <a:t>P</a:t>
            </a:r>
            <a:r>
              <a:rPr lang="en-GB" altLang="en-US" sz="3200" dirty="0" smtClean="0">
                <a:solidFill>
                  <a:srgbClr val="FFFFFF"/>
                </a:solidFill>
              </a:rPr>
              <a:t>erformance </a:t>
            </a:r>
            <a:r>
              <a:rPr lang="en-GB" altLang="en-US" sz="3200" dirty="0" smtClean="0">
                <a:solidFill>
                  <a:srgbClr val="FFFF00"/>
                </a:solidFill>
              </a:rPr>
              <a:t>M</a:t>
            </a:r>
            <a:r>
              <a:rPr lang="en-GB" altLang="en-US" sz="3200" dirty="0" smtClean="0">
                <a:solidFill>
                  <a:srgbClr val="FFFFFF"/>
                </a:solidFill>
              </a:rPr>
              <a:t>anagement</a:t>
            </a:r>
            <a:r>
              <a:rPr lang="en-US" altLang="en-US" sz="3200" dirty="0" smtClean="0">
                <a:solidFill>
                  <a:srgbClr val="FFFFFF"/>
                </a:solidFill>
              </a:rPr>
              <a:t> System</a:t>
            </a:r>
            <a:endParaRPr lang="fa-IR" sz="3200" dirty="0">
              <a:solidFill>
                <a:srgbClr val="FFFFFF"/>
              </a:solidFill>
            </a:endParaRPr>
          </a:p>
        </p:txBody>
      </p:sp>
      <p:sp>
        <p:nvSpPr>
          <p:cNvPr id="2" name="TextBox 1"/>
          <p:cNvSpPr txBox="1"/>
          <p:nvPr/>
        </p:nvSpPr>
        <p:spPr>
          <a:xfrm>
            <a:off x="9409659" y="164071"/>
            <a:ext cx="2486025" cy="442913"/>
          </a:xfrm>
          <a:prstGeom prst="rect">
            <a:avLst/>
          </a:prstGeom>
          <a:solidFill>
            <a:schemeClr val="bg1"/>
          </a:solidFill>
        </p:spPr>
        <p:txBody>
          <a:bodyPr wrap="square" rtlCol="1">
            <a:spAutoFit/>
          </a:bodyPr>
          <a:lstStyle/>
          <a:p>
            <a:endParaRPr lang="fa-IR" dirty="0"/>
          </a:p>
        </p:txBody>
      </p:sp>
      <p:pic>
        <p:nvPicPr>
          <p:cNvPr id="6" name="Picture 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52506" y="59983"/>
            <a:ext cx="2486025" cy="6729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614" y="2543178"/>
            <a:ext cx="11509917" cy="3830265"/>
          </a:xfrm>
          <a:prstGeom prst="rect">
            <a:avLst/>
          </a:prstGeom>
          <a:ln>
            <a:noFill/>
          </a:ln>
          <a:effectLst>
            <a:softEdge rad="112500"/>
          </a:effectLst>
        </p:spPr>
      </p:pic>
    </p:spTree>
    <p:extLst>
      <p:ext uri="{BB962C8B-B14F-4D97-AF65-F5344CB8AC3E}">
        <p14:creationId xmlns:p14="http://schemas.microsoft.com/office/powerpoint/2010/main" val="2963789810"/>
      </p:ext>
    </p:extLst>
  </p:cSld>
  <p:clrMapOvr>
    <a:masterClrMapping/>
  </p:clrMapOvr>
  <p:timing>
    <p:tnLst>
      <p:par>
        <p:cTn id="1" dur="indefinite" restart="never" nodeType="tmRoot"/>
      </p:par>
    </p:tnLst>
  </p:timing>
</p:sld>
</file>

<file path=ppt/theme/theme1.xml><?xml version="1.0" encoding="utf-8"?>
<a:theme xmlns:a="http://schemas.openxmlformats.org/drawingml/2006/main" name="2_Hay Group template 2009">
  <a:themeElements>
    <a:clrScheme name="2_Hay Group template 2009 9">
      <a:dk1>
        <a:srgbClr val="606060"/>
      </a:dk1>
      <a:lt1>
        <a:srgbClr val="FFFFFF"/>
      </a:lt1>
      <a:dk2>
        <a:srgbClr val="D92131"/>
      </a:dk2>
      <a:lt2>
        <a:srgbClr val="0D1467"/>
      </a:lt2>
      <a:accent1>
        <a:srgbClr val="C7C7C7"/>
      </a:accent1>
      <a:accent2>
        <a:srgbClr val="DEDEDE"/>
      </a:accent2>
      <a:accent3>
        <a:srgbClr val="FFFFFF"/>
      </a:accent3>
      <a:accent4>
        <a:srgbClr val="515151"/>
      </a:accent4>
      <a:accent5>
        <a:srgbClr val="E0E0E0"/>
      </a:accent5>
      <a:accent6>
        <a:srgbClr val="C9C9C9"/>
      </a:accent6>
      <a:hlink>
        <a:srgbClr val="F4BCC1"/>
      </a:hlink>
      <a:folHlink>
        <a:srgbClr val="EC9098"/>
      </a:folHlink>
    </a:clrScheme>
    <a:fontScheme name="2_Hay Group template 2009">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triangle" w="lg" len="lg"/>
        </a:ln>
        <a:effectLst/>
      </a:spPr>
      <a:bodyPr vert="horz" wrap="square" lIns="54000" tIns="54000" rIns="54000" bIns="54000" numCol="1" anchor="t" anchorCtr="0" compatLnSpc="1">
        <a:prstTxWarp prst="textNoShape">
          <a:avLst/>
        </a:prstTxWarp>
      </a:bodyPr>
      <a:lstStyle>
        <a:defPPr marL="0" marR="0" indent="0" algn="l" defTabSz="914400" rtl="0" eaLnBrk="1" fontAlgn="base" latinLnBrk="0" hangingPunct="1">
          <a:lnSpc>
            <a:spcPct val="110000"/>
          </a:lnSpc>
          <a:spcBef>
            <a:spcPct val="50000"/>
          </a:spcBef>
          <a:spcAft>
            <a:spcPct val="0"/>
          </a:spcAft>
          <a:buClr>
            <a:schemeClr val="bg2"/>
          </a:buClr>
          <a:buSzPct val="75000"/>
          <a:buFont typeface="Wingdings" pitchFamily="2" charset="2"/>
          <a:buNone/>
          <a:tabLst/>
          <a:defRPr kumimoji="0" lang="en-GB" sz="1200" b="0" i="0" u="none" strike="noStrike" cap="none" normalizeH="0" baseline="0" smtClean="0">
            <a:ln>
              <a:noFill/>
            </a:ln>
            <a:solidFill>
              <a:schemeClr val="bg2"/>
            </a:solidFill>
            <a:effectLst/>
            <a:latin typeface="Arial" charset="0"/>
          </a:defRPr>
        </a:defPPr>
      </a:lstStyle>
    </a:spDef>
    <a:ln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triangle" w="lg" len="lg"/>
        </a:ln>
        <a:effectLst/>
      </a:spPr>
      <a:bodyPr vert="horz" wrap="square" lIns="54000" tIns="54000" rIns="54000" bIns="54000" numCol="1" anchor="t" anchorCtr="0" compatLnSpc="1">
        <a:prstTxWarp prst="textNoShape">
          <a:avLst/>
        </a:prstTxWarp>
      </a:bodyPr>
      <a:lstStyle>
        <a:defPPr marL="0" marR="0" indent="0" algn="l" defTabSz="914400" rtl="0" eaLnBrk="1" fontAlgn="base" latinLnBrk="0" hangingPunct="1">
          <a:lnSpc>
            <a:spcPct val="110000"/>
          </a:lnSpc>
          <a:spcBef>
            <a:spcPct val="50000"/>
          </a:spcBef>
          <a:spcAft>
            <a:spcPct val="0"/>
          </a:spcAft>
          <a:buClr>
            <a:schemeClr val="bg2"/>
          </a:buClr>
          <a:buSzPct val="75000"/>
          <a:buFont typeface="Wingdings" pitchFamily="2" charset="2"/>
          <a:buNone/>
          <a:tabLst/>
          <a:defRPr kumimoji="0" lang="en-GB" sz="1200" b="0" i="0" u="none" strike="noStrike" cap="none" normalizeH="0" baseline="0" smtClean="0">
            <a:ln>
              <a:noFill/>
            </a:ln>
            <a:solidFill>
              <a:schemeClr val="bg2"/>
            </a:solidFill>
            <a:effectLst/>
            <a:latin typeface="Arial" charset="0"/>
          </a:defRPr>
        </a:defPPr>
      </a:lstStyle>
    </a:lnDef>
  </a:objectDefaults>
  <a:extraClrSchemeLst>
    <a:extraClrScheme>
      <a:clrScheme name="2_Hay Group template 2009 1">
        <a:dk1>
          <a:srgbClr val="606060"/>
        </a:dk1>
        <a:lt1>
          <a:srgbClr val="FFFFFF"/>
        </a:lt1>
        <a:dk2>
          <a:srgbClr val="00B7F1"/>
        </a:dk2>
        <a:lt2>
          <a:srgbClr val="0D1467"/>
        </a:lt2>
        <a:accent1>
          <a:srgbClr val="C7C7C7"/>
        </a:accent1>
        <a:accent2>
          <a:srgbClr val="DEDEDE"/>
        </a:accent2>
        <a:accent3>
          <a:srgbClr val="FFFFFF"/>
        </a:accent3>
        <a:accent4>
          <a:srgbClr val="515151"/>
        </a:accent4>
        <a:accent5>
          <a:srgbClr val="E0E0E0"/>
        </a:accent5>
        <a:accent6>
          <a:srgbClr val="C9C9C9"/>
        </a:accent6>
        <a:hlink>
          <a:srgbClr val="B2E9FB"/>
        </a:hlink>
        <a:folHlink>
          <a:srgbClr val="80DBF8"/>
        </a:folHlink>
      </a:clrScheme>
      <a:clrMap bg1="lt1" tx1="dk1" bg2="lt2" tx2="dk2" accent1="accent1" accent2="accent2" accent3="accent3" accent4="accent4" accent5="accent5" accent6="accent6" hlink="hlink" folHlink="folHlink"/>
    </a:extraClrScheme>
    <a:extraClrScheme>
      <a:clrScheme name="2_Hay Group template 2009 2">
        <a:dk1>
          <a:srgbClr val="606060"/>
        </a:dk1>
        <a:lt1>
          <a:srgbClr val="FFFFFF"/>
        </a:lt1>
        <a:dk2>
          <a:srgbClr val="8C54A2"/>
        </a:dk2>
        <a:lt2>
          <a:srgbClr val="0D1467"/>
        </a:lt2>
        <a:accent1>
          <a:srgbClr val="C7C7C7"/>
        </a:accent1>
        <a:accent2>
          <a:srgbClr val="DEDEDE"/>
        </a:accent2>
        <a:accent3>
          <a:srgbClr val="FFFFFF"/>
        </a:accent3>
        <a:accent4>
          <a:srgbClr val="515151"/>
        </a:accent4>
        <a:accent5>
          <a:srgbClr val="E0E0E0"/>
        </a:accent5>
        <a:accent6>
          <a:srgbClr val="C9C9C9"/>
        </a:accent6>
        <a:hlink>
          <a:srgbClr val="DCCCE3"/>
        </a:hlink>
        <a:folHlink>
          <a:srgbClr val="C5A9D0"/>
        </a:folHlink>
      </a:clrScheme>
      <a:clrMap bg1="lt1" tx1="dk1" bg2="lt2" tx2="dk2" accent1="accent1" accent2="accent2" accent3="accent3" accent4="accent4" accent5="accent5" accent6="accent6" hlink="hlink" folHlink="folHlink"/>
    </a:extraClrScheme>
    <a:extraClrScheme>
      <a:clrScheme name="2_Hay Group template 2009 3">
        <a:dk1>
          <a:srgbClr val="606060"/>
        </a:dk1>
        <a:lt1>
          <a:srgbClr val="FFFFFF"/>
        </a:lt1>
        <a:dk2>
          <a:srgbClr val="B5D333"/>
        </a:dk2>
        <a:lt2>
          <a:srgbClr val="0D1467"/>
        </a:lt2>
        <a:accent1>
          <a:srgbClr val="C7C7C7"/>
        </a:accent1>
        <a:accent2>
          <a:srgbClr val="DEDEDE"/>
        </a:accent2>
        <a:accent3>
          <a:srgbClr val="FFFFFF"/>
        </a:accent3>
        <a:accent4>
          <a:srgbClr val="515151"/>
        </a:accent4>
        <a:accent5>
          <a:srgbClr val="E0E0E0"/>
        </a:accent5>
        <a:accent6>
          <a:srgbClr val="C9C9C9"/>
        </a:accent6>
        <a:hlink>
          <a:srgbClr val="E9F2C2"/>
        </a:hlink>
        <a:folHlink>
          <a:srgbClr val="DAE999"/>
        </a:folHlink>
      </a:clrScheme>
      <a:clrMap bg1="lt1" tx1="dk1" bg2="lt2" tx2="dk2" accent1="accent1" accent2="accent2" accent3="accent3" accent4="accent4" accent5="accent5" accent6="accent6" hlink="hlink" folHlink="folHlink"/>
    </a:extraClrScheme>
    <a:extraClrScheme>
      <a:clrScheme name="2_Hay Group template 2009 4">
        <a:dk1>
          <a:srgbClr val="606060"/>
        </a:dk1>
        <a:lt1>
          <a:srgbClr val="FFFFFF"/>
        </a:lt1>
        <a:dk2>
          <a:srgbClr val="707814"/>
        </a:dk2>
        <a:lt2>
          <a:srgbClr val="0D1467"/>
        </a:lt2>
        <a:accent1>
          <a:srgbClr val="C7C7C7"/>
        </a:accent1>
        <a:accent2>
          <a:srgbClr val="DEDEDE"/>
        </a:accent2>
        <a:accent3>
          <a:srgbClr val="FFFFFF"/>
        </a:accent3>
        <a:accent4>
          <a:srgbClr val="515151"/>
        </a:accent4>
        <a:accent5>
          <a:srgbClr val="E0E0E0"/>
        </a:accent5>
        <a:accent6>
          <a:srgbClr val="C9C9C9"/>
        </a:accent6>
        <a:hlink>
          <a:srgbClr val="D4D6B8"/>
        </a:hlink>
        <a:folHlink>
          <a:srgbClr val="B7BB89"/>
        </a:folHlink>
      </a:clrScheme>
      <a:clrMap bg1="lt1" tx1="dk1" bg2="lt2" tx2="dk2" accent1="accent1" accent2="accent2" accent3="accent3" accent4="accent4" accent5="accent5" accent6="accent6" hlink="hlink" folHlink="folHlink"/>
    </a:extraClrScheme>
    <a:extraClrScheme>
      <a:clrScheme name="2_Hay Group template 2009 5">
        <a:dk1>
          <a:srgbClr val="606060"/>
        </a:dk1>
        <a:lt1>
          <a:srgbClr val="FFFFFF"/>
        </a:lt1>
        <a:dk2>
          <a:srgbClr val="EC0088"/>
        </a:dk2>
        <a:lt2>
          <a:srgbClr val="0D1467"/>
        </a:lt2>
        <a:accent1>
          <a:srgbClr val="C7C7C7"/>
        </a:accent1>
        <a:accent2>
          <a:srgbClr val="DEDEDE"/>
        </a:accent2>
        <a:accent3>
          <a:srgbClr val="FFFFFF"/>
        </a:accent3>
        <a:accent4>
          <a:srgbClr val="515151"/>
        </a:accent4>
        <a:accent5>
          <a:srgbClr val="E0E0E0"/>
        </a:accent5>
        <a:accent6>
          <a:srgbClr val="C9C9C9"/>
        </a:accent6>
        <a:hlink>
          <a:srgbClr val="F9B2DB"/>
        </a:hlink>
        <a:folHlink>
          <a:srgbClr val="F580C3"/>
        </a:folHlink>
      </a:clrScheme>
      <a:clrMap bg1="lt1" tx1="dk1" bg2="lt2" tx2="dk2" accent1="accent1" accent2="accent2" accent3="accent3" accent4="accent4" accent5="accent5" accent6="accent6" hlink="hlink" folHlink="folHlink"/>
    </a:extraClrScheme>
    <a:extraClrScheme>
      <a:clrScheme name="2_Hay Group template 2009 6">
        <a:dk1>
          <a:srgbClr val="606060"/>
        </a:dk1>
        <a:lt1>
          <a:srgbClr val="FFFFFF"/>
        </a:lt1>
        <a:dk2>
          <a:srgbClr val="F17829"/>
        </a:dk2>
        <a:lt2>
          <a:srgbClr val="0D1467"/>
        </a:lt2>
        <a:accent1>
          <a:srgbClr val="C7C7C7"/>
        </a:accent1>
        <a:accent2>
          <a:srgbClr val="DEDEDE"/>
        </a:accent2>
        <a:accent3>
          <a:srgbClr val="FFFFFF"/>
        </a:accent3>
        <a:accent4>
          <a:srgbClr val="515151"/>
        </a:accent4>
        <a:accent5>
          <a:srgbClr val="E0E0E0"/>
        </a:accent5>
        <a:accent6>
          <a:srgbClr val="C9C9C9"/>
        </a:accent6>
        <a:hlink>
          <a:srgbClr val="FBD6BF"/>
        </a:hlink>
        <a:folHlink>
          <a:srgbClr val="F8BB94"/>
        </a:folHlink>
      </a:clrScheme>
      <a:clrMap bg1="lt1" tx1="dk1" bg2="lt2" tx2="dk2" accent1="accent1" accent2="accent2" accent3="accent3" accent4="accent4" accent5="accent5" accent6="accent6" hlink="hlink" folHlink="folHlink"/>
    </a:extraClrScheme>
    <a:extraClrScheme>
      <a:clrScheme name="2_Hay Group template 2009 7">
        <a:dk1>
          <a:srgbClr val="606060"/>
        </a:dk1>
        <a:lt1>
          <a:srgbClr val="FFFFFF"/>
        </a:lt1>
        <a:dk2>
          <a:srgbClr val="FFD600"/>
        </a:dk2>
        <a:lt2>
          <a:srgbClr val="0D1467"/>
        </a:lt2>
        <a:accent1>
          <a:srgbClr val="C7C7C7"/>
        </a:accent1>
        <a:accent2>
          <a:srgbClr val="DEDEDE"/>
        </a:accent2>
        <a:accent3>
          <a:srgbClr val="FFFFFF"/>
        </a:accent3>
        <a:accent4>
          <a:srgbClr val="515151"/>
        </a:accent4>
        <a:accent5>
          <a:srgbClr val="E0E0E0"/>
        </a:accent5>
        <a:accent6>
          <a:srgbClr val="C9C9C9"/>
        </a:accent6>
        <a:hlink>
          <a:srgbClr val="FFF3B2"/>
        </a:hlink>
        <a:folHlink>
          <a:srgbClr val="FFEA80"/>
        </a:folHlink>
      </a:clrScheme>
      <a:clrMap bg1="lt1" tx1="dk1" bg2="lt2" tx2="dk2" accent1="accent1" accent2="accent2" accent3="accent3" accent4="accent4" accent5="accent5" accent6="accent6" hlink="hlink" folHlink="folHlink"/>
    </a:extraClrScheme>
    <a:extraClrScheme>
      <a:clrScheme name="2_Hay Group template 2009 8">
        <a:dk1>
          <a:srgbClr val="606060"/>
        </a:dk1>
        <a:lt1>
          <a:srgbClr val="FFFFFF"/>
        </a:lt1>
        <a:dk2>
          <a:srgbClr val="D09546"/>
        </a:dk2>
        <a:lt2>
          <a:srgbClr val="0D1467"/>
        </a:lt2>
        <a:accent1>
          <a:srgbClr val="C7C7C7"/>
        </a:accent1>
        <a:accent2>
          <a:srgbClr val="DEDEDE"/>
        </a:accent2>
        <a:accent3>
          <a:srgbClr val="FFFFFF"/>
        </a:accent3>
        <a:accent4>
          <a:srgbClr val="515151"/>
        </a:accent4>
        <a:accent5>
          <a:srgbClr val="E0E0E0"/>
        </a:accent5>
        <a:accent6>
          <a:srgbClr val="C9C9C9"/>
        </a:accent6>
        <a:hlink>
          <a:srgbClr val="F1DFC7"/>
        </a:hlink>
        <a:folHlink>
          <a:srgbClr val="E7CAA2"/>
        </a:folHlink>
      </a:clrScheme>
      <a:clrMap bg1="lt1" tx1="dk1" bg2="lt2" tx2="dk2" accent1="accent1" accent2="accent2" accent3="accent3" accent4="accent4" accent5="accent5" accent6="accent6" hlink="hlink" folHlink="folHlink"/>
    </a:extraClrScheme>
    <a:extraClrScheme>
      <a:clrScheme name="2_Hay Group template 2009 9">
        <a:dk1>
          <a:srgbClr val="606060"/>
        </a:dk1>
        <a:lt1>
          <a:srgbClr val="FFFFFF"/>
        </a:lt1>
        <a:dk2>
          <a:srgbClr val="D92131"/>
        </a:dk2>
        <a:lt2>
          <a:srgbClr val="0D1467"/>
        </a:lt2>
        <a:accent1>
          <a:srgbClr val="C7C7C7"/>
        </a:accent1>
        <a:accent2>
          <a:srgbClr val="DEDEDE"/>
        </a:accent2>
        <a:accent3>
          <a:srgbClr val="FFFFFF"/>
        </a:accent3>
        <a:accent4>
          <a:srgbClr val="515151"/>
        </a:accent4>
        <a:accent5>
          <a:srgbClr val="E0E0E0"/>
        </a:accent5>
        <a:accent6>
          <a:srgbClr val="C9C9C9"/>
        </a:accent6>
        <a:hlink>
          <a:srgbClr val="F4BCC1"/>
        </a:hlink>
        <a:folHlink>
          <a:srgbClr val="EC9098"/>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arsSixSig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U_TR_COLOR">
      <a:majorFont>
        <a:latin typeface="Albertus"/>
        <a:ea typeface=""/>
        <a:cs typeface="Mitra"/>
      </a:majorFont>
      <a:minorFont>
        <a:latin typeface="Arial"/>
        <a:ea typeface=""/>
        <a:cs typeface="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ct val="0"/>
          </a:spcAft>
          <a:buClr>
            <a:srgbClr val="A50021"/>
          </a:buClr>
          <a:buSzTx/>
          <a:buFont typeface="Wingdings" pitchFamily="2" charset="2"/>
          <a:buChar char="n"/>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ct val="0"/>
          </a:spcAft>
          <a:buClr>
            <a:srgbClr val="A50021"/>
          </a:buClr>
          <a:buSzTx/>
          <a:buFont typeface="Wingdings" pitchFamily="2" charset="2"/>
          <a:buChar char="n"/>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MU_TR_COLO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U_TR_COLO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U_TR_COLO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U_TR_COLO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U_TR_COLO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U_TR_COLO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U_TR_COLO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U_TR_COLO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U_TR_COLO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U_TR_COLO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U_TR_COLO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U_TR_COLO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 Basic slides 2008 - logo updated">
  <a:themeElements>
    <a:clrScheme name="1. Basic slides 2008 - logo updated 6">
      <a:dk1>
        <a:srgbClr val="606060"/>
      </a:dk1>
      <a:lt1>
        <a:srgbClr val="FFFFFF"/>
      </a:lt1>
      <a:dk2>
        <a:srgbClr val="F17829"/>
      </a:dk2>
      <a:lt2>
        <a:srgbClr val="0D1467"/>
      </a:lt2>
      <a:accent1>
        <a:srgbClr val="C7C7C7"/>
      </a:accent1>
      <a:accent2>
        <a:srgbClr val="DEDEDE"/>
      </a:accent2>
      <a:accent3>
        <a:srgbClr val="FFFFFF"/>
      </a:accent3>
      <a:accent4>
        <a:srgbClr val="515151"/>
      </a:accent4>
      <a:accent5>
        <a:srgbClr val="E0E0E0"/>
      </a:accent5>
      <a:accent6>
        <a:srgbClr val="C9C9C9"/>
      </a:accent6>
      <a:hlink>
        <a:srgbClr val="FBD6BF"/>
      </a:hlink>
      <a:folHlink>
        <a:srgbClr val="F8BB94"/>
      </a:folHlink>
    </a:clrScheme>
    <a:fontScheme name="1. Basic slides 2008 - logo update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triangle" w="lg" len="lg"/>
        </a:ln>
        <a:effectLst/>
      </a:spPr>
      <a:bodyPr vert="horz" wrap="square" lIns="54000" tIns="54000" rIns="54000" bIns="54000" numCol="1" anchor="t" anchorCtr="0" compatLnSpc="1">
        <a:prstTxWarp prst="textNoShape">
          <a:avLst/>
        </a:prstTxWarp>
      </a:bodyPr>
      <a:lstStyle>
        <a:defPPr marL="0" marR="0" indent="0" algn="l" defTabSz="914400" rtl="0" eaLnBrk="1" fontAlgn="base" latinLnBrk="0" hangingPunct="1">
          <a:lnSpc>
            <a:spcPct val="110000"/>
          </a:lnSpc>
          <a:spcBef>
            <a:spcPct val="50000"/>
          </a:spcBef>
          <a:spcAft>
            <a:spcPct val="0"/>
          </a:spcAft>
          <a:buClr>
            <a:schemeClr val="bg2"/>
          </a:buClr>
          <a:buSzPct val="75000"/>
          <a:buFont typeface="Wingdings" pitchFamily="2" charset="2"/>
          <a:buNone/>
          <a:tabLst/>
          <a:defRPr kumimoji="0" lang="en-GB" sz="1200" b="0" i="0" u="none" strike="noStrike" cap="none" normalizeH="0" baseline="0" smtClean="0">
            <a:ln>
              <a:noFill/>
            </a:ln>
            <a:solidFill>
              <a:schemeClr val="bg2"/>
            </a:solidFill>
            <a:effectLst/>
            <a:latin typeface="Arial" charset="0"/>
          </a:defRPr>
        </a:defPPr>
      </a:lstStyle>
    </a:spDef>
    <a:ln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triangle" w="lg" len="lg"/>
        </a:ln>
        <a:effectLst/>
      </a:spPr>
      <a:bodyPr vert="horz" wrap="square" lIns="54000" tIns="54000" rIns="54000" bIns="54000" numCol="1" anchor="t" anchorCtr="0" compatLnSpc="1">
        <a:prstTxWarp prst="textNoShape">
          <a:avLst/>
        </a:prstTxWarp>
      </a:bodyPr>
      <a:lstStyle>
        <a:defPPr marL="0" marR="0" indent="0" algn="l" defTabSz="914400" rtl="0" eaLnBrk="1" fontAlgn="base" latinLnBrk="0" hangingPunct="1">
          <a:lnSpc>
            <a:spcPct val="110000"/>
          </a:lnSpc>
          <a:spcBef>
            <a:spcPct val="50000"/>
          </a:spcBef>
          <a:spcAft>
            <a:spcPct val="0"/>
          </a:spcAft>
          <a:buClr>
            <a:schemeClr val="bg2"/>
          </a:buClr>
          <a:buSzPct val="75000"/>
          <a:buFont typeface="Wingdings" pitchFamily="2" charset="2"/>
          <a:buNone/>
          <a:tabLst/>
          <a:defRPr kumimoji="0" lang="en-GB" sz="1200" b="0" i="0" u="none" strike="noStrike" cap="none" normalizeH="0" baseline="0" smtClean="0">
            <a:ln>
              <a:noFill/>
            </a:ln>
            <a:solidFill>
              <a:schemeClr val="bg2"/>
            </a:solidFill>
            <a:effectLst/>
            <a:latin typeface="Arial" charset="0"/>
          </a:defRPr>
        </a:defPPr>
      </a:lstStyle>
    </a:lnDef>
  </a:objectDefaults>
  <a:extraClrSchemeLst>
    <a:extraClrScheme>
      <a:clrScheme name="1. Basic slides 2008 - logo updated 1">
        <a:dk1>
          <a:srgbClr val="606060"/>
        </a:dk1>
        <a:lt1>
          <a:srgbClr val="FFFFFF"/>
        </a:lt1>
        <a:dk2>
          <a:srgbClr val="00B7F1"/>
        </a:dk2>
        <a:lt2>
          <a:srgbClr val="0D1467"/>
        </a:lt2>
        <a:accent1>
          <a:srgbClr val="C7C7C7"/>
        </a:accent1>
        <a:accent2>
          <a:srgbClr val="DEDEDE"/>
        </a:accent2>
        <a:accent3>
          <a:srgbClr val="FFFFFF"/>
        </a:accent3>
        <a:accent4>
          <a:srgbClr val="515151"/>
        </a:accent4>
        <a:accent5>
          <a:srgbClr val="E0E0E0"/>
        </a:accent5>
        <a:accent6>
          <a:srgbClr val="C9C9C9"/>
        </a:accent6>
        <a:hlink>
          <a:srgbClr val="B2E9FB"/>
        </a:hlink>
        <a:folHlink>
          <a:srgbClr val="80DBF8"/>
        </a:folHlink>
      </a:clrScheme>
      <a:clrMap bg1="lt1" tx1="dk1" bg2="lt2" tx2="dk2" accent1="accent1" accent2="accent2" accent3="accent3" accent4="accent4" accent5="accent5" accent6="accent6" hlink="hlink" folHlink="folHlink"/>
    </a:extraClrScheme>
    <a:extraClrScheme>
      <a:clrScheme name="1. Basic slides 2008 - logo updated 2">
        <a:dk1>
          <a:srgbClr val="606060"/>
        </a:dk1>
        <a:lt1>
          <a:srgbClr val="FFFFFF"/>
        </a:lt1>
        <a:dk2>
          <a:srgbClr val="8C54A2"/>
        </a:dk2>
        <a:lt2>
          <a:srgbClr val="0D1467"/>
        </a:lt2>
        <a:accent1>
          <a:srgbClr val="C7C7C7"/>
        </a:accent1>
        <a:accent2>
          <a:srgbClr val="DEDEDE"/>
        </a:accent2>
        <a:accent3>
          <a:srgbClr val="FFFFFF"/>
        </a:accent3>
        <a:accent4>
          <a:srgbClr val="515151"/>
        </a:accent4>
        <a:accent5>
          <a:srgbClr val="E0E0E0"/>
        </a:accent5>
        <a:accent6>
          <a:srgbClr val="C9C9C9"/>
        </a:accent6>
        <a:hlink>
          <a:srgbClr val="DCCCE3"/>
        </a:hlink>
        <a:folHlink>
          <a:srgbClr val="C5A9D0"/>
        </a:folHlink>
      </a:clrScheme>
      <a:clrMap bg1="lt1" tx1="dk1" bg2="lt2" tx2="dk2" accent1="accent1" accent2="accent2" accent3="accent3" accent4="accent4" accent5="accent5" accent6="accent6" hlink="hlink" folHlink="folHlink"/>
    </a:extraClrScheme>
    <a:extraClrScheme>
      <a:clrScheme name="1. Basic slides 2008 - logo updated 3">
        <a:dk1>
          <a:srgbClr val="606060"/>
        </a:dk1>
        <a:lt1>
          <a:srgbClr val="FFFFFF"/>
        </a:lt1>
        <a:dk2>
          <a:srgbClr val="B5D333"/>
        </a:dk2>
        <a:lt2>
          <a:srgbClr val="0D1467"/>
        </a:lt2>
        <a:accent1>
          <a:srgbClr val="C7C7C7"/>
        </a:accent1>
        <a:accent2>
          <a:srgbClr val="DEDEDE"/>
        </a:accent2>
        <a:accent3>
          <a:srgbClr val="FFFFFF"/>
        </a:accent3>
        <a:accent4>
          <a:srgbClr val="515151"/>
        </a:accent4>
        <a:accent5>
          <a:srgbClr val="E0E0E0"/>
        </a:accent5>
        <a:accent6>
          <a:srgbClr val="C9C9C9"/>
        </a:accent6>
        <a:hlink>
          <a:srgbClr val="E9F2C2"/>
        </a:hlink>
        <a:folHlink>
          <a:srgbClr val="DAE999"/>
        </a:folHlink>
      </a:clrScheme>
      <a:clrMap bg1="lt1" tx1="dk1" bg2="lt2" tx2="dk2" accent1="accent1" accent2="accent2" accent3="accent3" accent4="accent4" accent5="accent5" accent6="accent6" hlink="hlink" folHlink="folHlink"/>
    </a:extraClrScheme>
    <a:extraClrScheme>
      <a:clrScheme name="1. Basic slides 2008 - logo updated 4">
        <a:dk1>
          <a:srgbClr val="606060"/>
        </a:dk1>
        <a:lt1>
          <a:srgbClr val="FFFFFF"/>
        </a:lt1>
        <a:dk2>
          <a:srgbClr val="707814"/>
        </a:dk2>
        <a:lt2>
          <a:srgbClr val="0D1467"/>
        </a:lt2>
        <a:accent1>
          <a:srgbClr val="C7C7C7"/>
        </a:accent1>
        <a:accent2>
          <a:srgbClr val="DEDEDE"/>
        </a:accent2>
        <a:accent3>
          <a:srgbClr val="FFFFFF"/>
        </a:accent3>
        <a:accent4>
          <a:srgbClr val="515151"/>
        </a:accent4>
        <a:accent5>
          <a:srgbClr val="E0E0E0"/>
        </a:accent5>
        <a:accent6>
          <a:srgbClr val="C9C9C9"/>
        </a:accent6>
        <a:hlink>
          <a:srgbClr val="D4D6B8"/>
        </a:hlink>
        <a:folHlink>
          <a:srgbClr val="B7BB89"/>
        </a:folHlink>
      </a:clrScheme>
      <a:clrMap bg1="lt1" tx1="dk1" bg2="lt2" tx2="dk2" accent1="accent1" accent2="accent2" accent3="accent3" accent4="accent4" accent5="accent5" accent6="accent6" hlink="hlink" folHlink="folHlink"/>
    </a:extraClrScheme>
    <a:extraClrScheme>
      <a:clrScheme name="1. Basic slides 2008 - logo updated 5">
        <a:dk1>
          <a:srgbClr val="606060"/>
        </a:dk1>
        <a:lt1>
          <a:srgbClr val="FFFFFF"/>
        </a:lt1>
        <a:dk2>
          <a:srgbClr val="EC0088"/>
        </a:dk2>
        <a:lt2>
          <a:srgbClr val="0D1467"/>
        </a:lt2>
        <a:accent1>
          <a:srgbClr val="C7C7C7"/>
        </a:accent1>
        <a:accent2>
          <a:srgbClr val="DEDEDE"/>
        </a:accent2>
        <a:accent3>
          <a:srgbClr val="FFFFFF"/>
        </a:accent3>
        <a:accent4>
          <a:srgbClr val="515151"/>
        </a:accent4>
        <a:accent5>
          <a:srgbClr val="E0E0E0"/>
        </a:accent5>
        <a:accent6>
          <a:srgbClr val="C9C9C9"/>
        </a:accent6>
        <a:hlink>
          <a:srgbClr val="F9B2DB"/>
        </a:hlink>
        <a:folHlink>
          <a:srgbClr val="F580C3"/>
        </a:folHlink>
      </a:clrScheme>
      <a:clrMap bg1="lt1" tx1="dk1" bg2="lt2" tx2="dk2" accent1="accent1" accent2="accent2" accent3="accent3" accent4="accent4" accent5="accent5" accent6="accent6" hlink="hlink" folHlink="folHlink"/>
    </a:extraClrScheme>
    <a:extraClrScheme>
      <a:clrScheme name="1. Basic slides 2008 - logo updated 6">
        <a:dk1>
          <a:srgbClr val="606060"/>
        </a:dk1>
        <a:lt1>
          <a:srgbClr val="FFFFFF"/>
        </a:lt1>
        <a:dk2>
          <a:srgbClr val="F17829"/>
        </a:dk2>
        <a:lt2>
          <a:srgbClr val="0D1467"/>
        </a:lt2>
        <a:accent1>
          <a:srgbClr val="C7C7C7"/>
        </a:accent1>
        <a:accent2>
          <a:srgbClr val="DEDEDE"/>
        </a:accent2>
        <a:accent3>
          <a:srgbClr val="FFFFFF"/>
        </a:accent3>
        <a:accent4>
          <a:srgbClr val="515151"/>
        </a:accent4>
        <a:accent5>
          <a:srgbClr val="E0E0E0"/>
        </a:accent5>
        <a:accent6>
          <a:srgbClr val="C9C9C9"/>
        </a:accent6>
        <a:hlink>
          <a:srgbClr val="FBD6BF"/>
        </a:hlink>
        <a:folHlink>
          <a:srgbClr val="F8BB94"/>
        </a:folHlink>
      </a:clrScheme>
      <a:clrMap bg1="lt1" tx1="dk1" bg2="lt2" tx2="dk2" accent1="accent1" accent2="accent2" accent3="accent3" accent4="accent4" accent5="accent5" accent6="accent6" hlink="hlink" folHlink="folHlink"/>
    </a:extraClrScheme>
    <a:extraClrScheme>
      <a:clrScheme name="1. Basic slides 2008 - logo updated 7">
        <a:dk1>
          <a:srgbClr val="606060"/>
        </a:dk1>
        <a:lt1>
          <a:srgbClr val="FFFFFF"/>
        </a:lt1>
        <a:dk2>
          <a:srgbClr val="FFD600"/>
        </a:dk2>
        <a:lt2>
          <a:srgbClr val="0D1467"/>
        </a:lt2>
        <a:accent1>
          <a:srgbClr val="C7C7C7"/>
        </a:accent1>
        <a:accent2>
          <a:srgbClr val="DEDEDE"/>
        </a:accent2>
        <a:accent3>
          <a:srgbClr val="FFFFFF"/>
        </a:accent3>
        <a:accent4>
          <a:srgbClr val="515151"/>
        </a:accent4>
        <a:accent5>
          <a:srgbClr val="E0E0E0"/>
        </a:accent5>
        <a:accent6>
          <a:srgbClr val="C9C9C9"/>
        </a:accent6>
        <a:hlink>
          <a:srgbClr val="FFF3B2"/>
        </a:hlink>
        <a:folHlink>
          <a:srgbClr val="FFEA80"/>
        </a:folHlink>
      </a:clrScheme>
      <a:clrMap bg1="lt1" tx1="dk1" bg2="lt2" tx2="dk2" accent1="accent1" accent2="accent2" accent3="accent3" accent4="accent4" accent5="accent5" accent6="accent6" hlink="hlink" folHlink="folHlink"/>
    </a:extraClrScheme>
    <a:extraClrScheme>
      <a:clrScheme name="1. Basic slides 2008 - logo updated 8">
        <a:dk1>
          <a:srgbClr val="606060"/>
        </a:dk1>
        <a:lt1>
          <a:srgbClr val="FFFFFF"/>
        </a:lt1>
        <a:dk2>
          <a:srgbClr val="D09546"/>
        </a:dk2>
        <a:lt2>
          <a:srgbClr val="0D1467"/>
        </a:lt2>
        <a:accent1>
          <a:srgbClr val="C7C7C7"/>
        </a:accent1>
        <a:accent2>
          <a:srgbClr val="DEDEDE"/>
        </a:accent2>
        <a:accent3>
          <a:srgbClr val="FFFFFF"/>
        </a:accent3>
        <a:accent4>
          <a:srgbClr val="515151"/>
        </a:accent4>
        <a:accent5>
          <a:srgbClr val="E0E0E0"/>
        </a:accent5>
        <a:accent6>
          <a:srgbClr val="C9C9C9"/>
        </a:accent6>
        <a:hlink>
          <a:srgbClr val="F1DFC7"/>
        </a:hlink>
        <a:folHlink>
          <a:srgbClr val="E7CAA2"/>
        </a:folHlink>
      </a:clrScheme>
      <a:clrMap bg1="lt1" tx1="dk1" bg2="lt2" tx2="dk2" accent1="accent1" accent2="accent2" accent3="accent3" accent4="accent4" accent5="accent5" accent6="accent6" hlink="hlink" folHlink="folHlink"/>
    </a:extraClrScheme>
    <a:extraClrScheme>
      <a:clrScheme name="1. Basic slides 2008 - logo updated 9">
        <a:dk1>
          <a:srgbClr val="606060"/>
        </a:dk1>
        <a:lt1>
          <a:srgbClr val="FFFFFF"/>
        </a:lt1>
        <a:dk2>
          <a:srgbClr val="D92131"/>
        </a:dk2>
        <a:lt2>
          <a:srgbClr val="0D1467"/>
        </a:lt2>
        <a:accent1>
          <a:srgbClr val="C7C7C7"/>
        </a:accent1>
        <a:accent2>
          <a:srgbClr val="DEDEDE"/>
        </a:accent2>
        <a:accent3>
          <a:srgbClr val="FFFFFF"/>
        </a:accent3>
        <a:accent4>
          <a:srgbClr val="515151"/>
        </a:accent4>
        <a:accent5>
          <a:srgbClr val="E0E0E0"/>
        </a:accent5>
        <a:accent6>
          <a:srgbClr val="C9C9C9"/>
        </a:accent6>
        <a:hlink>
          <a:srgbClr val="F4BCC1"/>
        </a:hlink>
        <a:folHlink>
          <a:srgbClr val="EC909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Hay Group template 2009">
  <a:themeElements>
    <a:clrScheme name="1_Hay Group template 2009 3">
      <a:dk1>
        <a:srgbClr val="606060"/>
      </a:dk1>
      <a:lt1>
        <a:srgbClr val="FFFFFF"/>
      </a:lt1>
      <a:dk2>
        <a:srgbClr val="B5D333"/>
      </a:dk2>
      <a:lt2>
        <a:srgbClr val="0D1467"/>
      </a:lt2>
      <a:accent1>
        <a:srgbClr val="C7C7C7"/>
      </a:accent1>
      <a:accent2>
        <a:srgbClr val="DEDEDE"/>
      </a:accent2>
      <a:accent3>
        <a:srgbClr val="FFFFFF"/>
      </a:accent3>
      <a:accent4>
        <a:srgbClr val="515151"/>
      </a:accent4>
      <a:accent5>
        <a:srgbClr val="E0E0E0"/>
      </a:accent5>
      <a:accent6>
        <a:srgbClr val="C9C9C9"/>
      </a:accent6>
      <a:hlink>
        <a:srgbClr val="E9F2C2"/>
      </a:hlink>
      <a:folHlink>
        <a:srgbClr val="DAE999"/>
      </a:folHlink>
    </a:clrScheme>
    <a:fontScheme name="1_Hay Group template 2009">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triangle" w="lg" len="lg"/>
        </a:ln>
        <a:effectLst/>
      </a:spPr>
      <a:bodyPr vert="horz" wrap="square" lIns="54000" tIns="54000" rIns="54000" bIns="54000" numCol="1" anchor="t" anchorCtr="0" compatLnSpc="1">
        <a:prstTxWarp prst="textNoShape">
          <a:avLst/>
        </a:prstTxWarp>
      </a:bodyPr>
      <a:lstStyle>
        <a:defPPr marL="0" marR="0" indent="0" algn="l" defTabSz="914400" rtl="0" eaLnBrk="1" fontAlgn="base" latinLnBrk="0" hangingPunct="1">
          <a:lnSpc>
            <a:spcPct val="110000"/>
          </a:lnSpc>
          <a:spcBef>
            <a:spcPct val="50000"/>
          </a:spcBef>
          <a:spcAft>
            <a:spcPct val="0"/>
          </a:spcAft>
          <a:buClr>
            <a:schemeClr val="bg2"/>
          </a:buClr>
          <a:buSzPct val="75000"/>
          <a:buFont typeface="Wingdings" pitchFamily="2" charset="2"/>
          <a:buNone/>
          <a:tabLst/>
          <a:defRPr kumimoji="0" lang="en-GB" sz="1200" b="0" i="0" u="none" strike="noStrike" cap="none" normalizeH="0" baseline="0" smtClean="0">
            <a:ln>
              <a:noFill/>
            </a:ln>
            <a:solidFill>
              <a:schemeClr val="bg2"/>
            </a:solidFill>
            <a:effectLst/>
            <a:latin typeface="Arial" charset="0"/>
          </a:defRPr>
        </a:defPPr>
      </a:lstStyle>
    </a:spDef>
    <a:ln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triangle" w="lg" len="lg"/>
        </a:ln>
        <a:effectLst/>
      </a:spPr>
      <a:bodyPr vert="horz" wrap="square" lIns="54000" tIns="54000" rIns="54000" bIns="54000" numCol="1" anchor="t" anchorCtr="0" compatLnSpc="1">
        <a:prstTxWarp prst="textNoShape">
          <a:avLst/>
        </a:prstTxWarp>
      </a:bodyPr>
      <a:lstStyle>
        <a:defPPr marL="0" marR="0" indent="0" algn="l" defTabSz="914400" rtl="0" eaLnBrk="1" fontAlgn="base" latinLnBrk="0" hangingPunct="1">
          <a:lnSpc>
            <a:spcPct val="110000"/>
          </a:lnSpc>
          <a:spcBef>
            <a:spcPct val="50000"/>
          </a:spcBef>
          <a:spcAft>
            <a:spcPct val="0"/>
          </a:spcAft>
          <a:buClr>
            <a:schemeClr val="bg2"/>
          </a:buClr>
          <a:buSzPct val="75000"/>
          <a:buFont typeface="Wingdings" pitchFamily="2" charset="2"/>
          <a:buNone/>
          <a:tabLst/>
          <a:defRPr kumimoji="0" lang="en-GB" sz="1200" b="0" i="0" u="none" strike="noStrike" cap="none" normalizeH="0" baseline="0" smtClean="0">
            <a:ln>
              <a:noFill/>
            </a:ln>
            <a:solidFill>
              <a:schemeClr val="bg2"/>
            </a:solidFill>
            <a:effectLst/>
            <a:latin typeface="Arial" charset="0"/>
          </a:defRPr>
        </a:defPPr>
      </a:lstStyle>
    </a:lnDef>
  </a:objectDefaults>
  <a:extraClrSchemeLst>
    <a:extraClrScheme>
      <a:clrScheme name="1_Hay Group template 2009 1">
        <a:dk1>
          <a:srgbClr val="606060"/>
        </a:dk1>
        <a:lt1>
          <a:srgbClr val="FFFFFF"/>
        </a:lt1>
        <a:dk2>
          <a:srgbClr val="00B7F1"/>
        </a:dk2>
        <a:lt2>
          <a:srgbClr val="0D1467"/>
        </a:lt2>
        <a:accent1>
          <a:srgbClr val="C7C7C7"/>
        </a:accent1>
        <a:accent2>
          <a:srgbClr val="DEDEDE"/>
        </a:accent2>
        <a:accent3>
          <a:srgbClr val="FFFFFF"/>
        </a:accent3>
        <a:accent4>
          <a:srgbClr val="515151"/>
        </a:accent4>
        <a:accent5>
          <a:srgbClr val="E0E0E0"/>
        </a:accent5>
        <a:accent6>
          <a:srgbClr val="C9C9C9"/>
        </a:accent6>
        <a:hlink>
          <a:srgbClr val="B2E9FB"/>
        </a:hlink>
        <a:folHlink>
          <a:srgbClr val="80DBF8"/>
        </a:folHlink>
      </a:clrScheme>
      <a:clrMap bg1="lt1" tx1="dk1" bg2="lt2" tx2="dk2" accent1="accent1" accent2="accent2" accent3="accent3" accent4="accent4" accent5="accent5" accent6="accent6" hlink="hlink" folHlink="folHlink"/>
    </a:extraClrScheme>
    <a:extraClrScheme>
      <a:clrScheme name="1_Hay Group template 2009 2">
        <a:dk1>
          <a:srgbClr val="606060"/>
        </a:dk1>
        <a:lt1>
          <a:srgbClr val="FFFFFF"/>
        </a:lt1>
        <a:dk2>
          <a:srgbClr val="8C54A2"/>
        </a:dk2>
        <a:lt2>
          <a:srgbClr val="0D1467"/>
        </a:lt2>
        <a:accent1>
          <a:srgbClr val="C7C7C7"/>
        </a:accent1>
        <a:accent2>
          <a:srgbClr val="DEDEDE"/>
        </a:accent2>
        <a:accent3>
          <a:srgbClr val="FFFFFF"/>
        </a:accent3>
        <a:accent4>
          <a:srgbClr val="515151"/>
        </a:accent4>
        <a:accent5>
          <a:srgbClr val="E0E0E0"/>
        </a:accent5>
        <a:accent6>
          <a:srgbClr val="C9C9C9"/>
        </a:accent6>
        <a:hlink>
          <a:srgbClr val="DCCCE3"/>
        </a:hlink>
        <a:folHlink>
          <a:srgbClr val="C5A9D0"/>
        </a:folHlink>
      </a:clrScheme>
      <a:clrMap bg1="lt1" tx1="dk1" bg2="lt2" tx2="dk2" accent1="accent1" accent2="accent2" accent3="accent3" accent4="accent4" accent5="accent5" accent6="accent6" hlink="hlink" folHlink="folHlink"/>
    </a:extraClrScheme>
    <a:extraClrScheme>
      <a:clrScheme name="1_Hay Group template 2009 3">
        <a:dk1>
          <a:srgbClr val="606060"/>
        </a:dk1>
        <a:lt1>
          <a:srgbClr val="FFFFFF"/>
        </a:lt1>
        <a:dk2>
          <a:srgbClr val="B5D333"/>
        </a:dk2>
        <a:lt2>
          <a:srgbClr val="0D1467"/>
        </a:lt2>
        <a:accent1>
          <a:srgbClr val="C7C7C7"/>
        </a:accent1>
        <a:accent2>
          <a:srgbClr val="DEDEDE"/>
        </a:accent2>
        <a:accent3>
          <a:srgbClr val="FFFFFF"/>
        </a:accent3>
        <a:accent4>
          <a:srgbClr val="515151"/>
        </a:accent4>
        <a:accent5>
          <a:srgbClr val="E0E0E0"/>
        </a:accent5>
        <a:accent6>
          <a:srgbClr val="C9C9C9"/>
        </a:accent6>
        <a:hlink>
          <a:srgbClr val="E9F2C2"/>
        </a:hlink>
        <a:folHlink>
          <a:srgbClr val="DAE999"/>
        </a:folHlink>
      </a:clrScheme>
      <a:clrMap bg1="lt1" tx1="dk1" bg2="lt2" tx2="dk2" accent1="accent1" accent2="accent2" accent3="accent3" accent4="accent4" accent5="accent5" accent6="accent6" hlink="hlink" folHlink="folHlink"/>
    </a:extraClrScheme>
    <a:extraClrScheme>
      <a:clrScheme name="1_Hay Group template 2009 4">
        <a:dk1>
          <a:srgbClr val="606060"/>
        </a:dk1>
        <a:lt1>
          <a:srgbClr val="FFFFFF"/>
        </a:lt1>
        <a:dk2>
          <a:srgbClr val="707814"/>
        </a:dk2>
        <a:lt2>
          <a:srgbClr val="0D1467"/>
        </a:lt2>
        <a:accent1>
          <a:srgbClr val="C7C7C7"/>
        </a:accent1>
        <a:accent2>
          <a:srgbClr val="DEDEDE"/>
        </a:accent2>
        <a:accent3>
          <a:srgbClr val="FFFFFF"/>
        </a:accent3>
        <a:accent4>
          <a:srgbClr val="515151"/>
        </a:accent4>
        <a:accent5>
          <a:srgbClr val="E0E0E0"/>
        </a:accent5>
        <a:accent6>
          <a:srgbClr val="C9C9C9"/>
        </a:accent6>
        <a:hlink>
          <a:srgbClr val="D4D6B8"/>
        </a:hlink>
        <a:folHlink>
          <a:srgbClr val="B7BB89"/>
        </a:folHlink>
      </a:clrScheme>
      <a:clrMap bg1="lt1" tx1="dk1" bg2="lt2" tx2="dk2" accent1="accent1" accent2="accent2" accent3="accent3" accent4="accent4" accent5="accent5" accent6="accent6" hlink="hlink" folHlink="folHlink"/>
    </a:extraClrScheme>
    <a:extraClrScheme>
      <a:clrScheme name="1_Hay Group template 2009 5">
        <a:dk1>
          <a:srgbClr val="606060"/>
        </a:dk1>
        <a:lt1>
          <a:srgbClr val="FFFFFF"/>
        </a:lt1>
        <a:dk2>
          <a:srgbClr val="EC0088"/>
        </a:dk2>
        <a:lt2>
          <a:srgbClr val="0D1467"/>
        </a:lt2>
        <a:accent1>
          <a:srgbClr val="C7C7C7"/>
        </a:accent1>
        <a:accent2>
          <a:srgbClr val="DEDEDE"/>
        </a:accent2>
        <a:accent3>
          <a:srgbClr val="FFFFFF"/>
        </a:accent3>
        <a:accent4>
          <a:srgbClr val="515151"/>
        </a:accent4>
        <a:accent5>
          <a:srgbClr val="E0E0E0"/>
        </a:accent5>
        <a:accent6>
          <a:srgbClr val="C9C9C9"/>
        </a:accent6>
        <a:hlink>
          <a:srgbClr val="F9B2DB"/>
        </a:hlink>
        <a:folHlink>
          <a:srgbClr val="F580C3"/>
        </a:folHlink>
      </a:clrScheme>
      <a:clrMap bg1="lt1" tx1="dk1" bg2="lt2" tx2="dk2" accent1="accent1" accent2="accent2" accent3="accent3" accent4="accent4" accent5="accent5" accent6="accent6" hlink="hlink" folHlink="folHlink"/>
    </a:extraClrScheme>
    <a:extraClrScheme>
      <a:clrScheme name="1_Hay Group template 2009 6">
        <a:dk1>
          <a:srgbClr val="606060"/>
        </a:dk1>
        <a:lt1>
          <a:srgbClr val="FFFFFF"/>
        </a:lt1>
        <a:dk2>
          <a:srgbClr val="F17829"/>
        </a:dk2>
        <a:lt2>
          <a:srgbClr val="0D1467"/>
        </a:lt2>
        <a:accent1>
          <a:srgbClr val="C7C7C7"/>
        </a:accent1>
        <a:accent2>
          <a:srgbClr val="DEDEDE"/>
        </a:accent2>
        <a:accent3>
          <a:srgbClr val="FFFFFF"/>
        </a:accent3>
        <a:accent4>
          <a:srgbClr val="515151"/>
        </a:accent4>
        <a:accent5>
          <a:srgbClr val="E0E0E0"/>
        </a:accent5>
        <a:accent6>
          <a:srgbClr val="C9C9C9"/>
        </a:accent6>
        <a:hlink>
          <a:srgbClr val="FBD6BF"/>
        </a:hlink>
        <a:folHlink>
          <a:srgbClr val="F8BB94"/>
        </a:folHlink>
      </a:clrScheme>
      <a:clrMap bg1="lt1" tx1="dk1" bg2="lt2" tx2="dk2" accent1="accent1" accent2="accent2" accent3="accent3" accent4="accent4" accent5="accent5" accent6="accent6" hlink="hlink" folHlink="folHlink"/>
    </a:extraClrScheme>
    <a:extraClrScheme>
      <a:clrScheme name="1_Hay Group template 2009 7">
        <a:dk1>
          <a:srgbClr val="606060"/>
        </a:dk1>
        <a:lt1>
          <a:srgbClr val="FFFFFF"/>
        </a:lt1>
        <a:dk2>
          <a:srgbClr val="FFD600"/>
        </a:dk2>
        <a:lt2>
          <a:srgbClr val="0D1467"/>
        </a:lt2>
        <a:accent1>
          <a:srgbClr val="C7C7C7"/>
        </a:accent1>
        <a:accent2>
          <a:srgbClr val="DEDEDE"/>
        </a:accent2>
        <a:accent3>
          <a:srgbClr val="FFFFFF"/>
        </a:accent3>
        <a:accent4>
          <a:srgbClr val="515151"/>
        </a:accent4>
        <a:accent5>
          <a:srgbClr val="E0E0E0"/>
        </a:accent5>
        <a:accent6>
          <a:srgbClr val="C9C9C9"/>
        </a:accent6>
        <a:hlink>
          <a:srgbClr val="FFF3B2"/>
        </a:hlink>
        <a:folHlink>
          <a:srgbClr val="FFEA80"/>
        </a:folHlink>
      </a:clrScheme>
      <a:clrMap bg1="lt1" tx1="dk1" bg2="lt2" tx2="dk2" accent1="accent1" accent2="accent2" accent3="accent3" accent4="accent4" accent5="accent5" accent6="accent6" hlink="hlink" folHlink="folHlink"/>
    </a:extraClrScheme>
    <a:extraClrScheme>
      <a:clrScheme name="1_Hay Group template 2009 8">
        <a:dk1>
          <a:srgbClr val="606060"/>
        </a:dk1>
        <a:lt1>
          <a:srgbClr val="FFFFFF"/>
        </a:lt1>
        <a:dk2>
          <a:srgbClr val="D09546"/>
        </a:dk2>
        <a:lt2>
          <a:srgbClr val="0D1467"/>
        </a:lt2>
        <a:accent1>
          <a:srgbClr val="C7C7C7"/>
        </a:accent1>
        <a:accent2>
          <a:srgbClr val="DEDEDE"/>
        </a:accent2>
        <a:accent3>
          <a:srgbClr val="FFFFFF"/>
        </a:accent3>
        <a:accent4>
          <a:srgbClr val="515151"/>
        </a:accent4>
        <a:accent5>
          <a:srgbClr val="E0E0E0"/>
        </a:accent5>
        <a:accent6>
          <a:srgbClr val="C9C9C9"/>
        </a:accent6>
        <a:hlink>
          <a:srgbClr val="F1DFC7"/>
        </a:hlink>
        <a:folHlink>
          <a:srgbClr val="E7CAA2"/>
        </a:folHlink>
      </a:clrScheme>
      <a:clrMap bg1="lt1" tx1="dk1" bg2="lt2" tx2="dk2" accent1="accent1" accent2="accent2" accent3="accent3" accent4="accent4" accent5="accent5" accent6="accent6" hlink="hlink" folHlink="folHlink"/>
    </a:extraClrScheme>
    <a:extraClrScheme>
      <a:clrScheme name="1_Hay Group template 2009 9">
        <a:dk1>
          <a:srgbClr val="606060"/>
        </a:dk1>
        <a:lt1>
          <a:srgbClr val="FFFFFF"/>
        </a:lt1>
        <a:dk2>
          <a:srgbClr val="D92131"/>
        </a:dk2>
        <a:lt2>
          <a:srgbClr val="0D1467"/>
        </a:lt2>
        <a:accent1>
          <a:srgbClr val="C7C7C7"/>
        </a:accent1>
        <a:accent2>
          <a:srgbClr val="DEDEDE"/>
        </a:accent2>
        <a:accent3>
          <a:srgbClr val="FFFFFF"/>
        </a:accent3>
        <a:accent4>
          <a:srgbClr val="515151"/>
        </a:accent4>
        <a:accent5>
          <a:srgbClr val="E0E0E0"/>
        </a:accent5>
        <a:accent6>
          <a:srgbClr val="C9C9C9"/>
        </a:accent6>
        <a:hlink>
          <a:srgbClr val="F4BCC1"/>
        </a:hlink>
        <a:folHlink>
          <a:srgbClr val="EC909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Blends">
  <a:themeElements>
    <a:clrScheme name="Blends 7">
      <a:dk1>
        <a:srgbClr val="000000"/>
      </a:dk1>
      <a:lt1>
        <a:srgbClr val="FFFFFF"/>
      </a:lt1>
      <a:dk2>
        <a:srgbClr val="333399"/>
      </a:dk2>
      <a:lt2>
        <a:srgbClr val="1C1C1C"/>
      </a:lt2>
      <a:accent1>
        <a:srgbClr val="00E4A8"/>
      </a:accent1>
      <a:accent2>
        <a:srgbClr val="9933FF"/>
      </a:accent2>
      <a:accent3>
        <a:srgbClr val="FFFFFF"/>
      </a:accent3>
      <a:accent4>
        <a:srgbClr val="000000"/>
      </a:accent4>
      <a:accent5>
        <a:srgbClr val="AAEFD1"/>
      </a:accent5>
      <a:accent6>
        <a:srgbClr val="8A2DE7"/>
      </a:accent6>
      <a:hlink>
        <a:srgbClr val="00CCFF"/>
      </a:hlink>
      <a:folHlink>
        <a:srgbClr val="FF99CC"/>
      </a:folHlink>
    </a:clrScheme>
    <a:fontScheme name="Blends">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1">
        <a:spAutoFit/>
      </a:bodyPr>
      <a:lstStyle>
        <a:defPPr algn="r">
          <a:defRPr sz="2000" dirty="0" smtClean="0">
            <a:solidFill>
              <a:schemeClr val="tx2">
                <a:lumMod val="50000"/>
              </a:schemeClr>
            </a:solidFill>
            <a:cs typeface="B Titr" pitchFamily="2" charset="-78"/>
          </a:defRPr>
        </a:defPPr>
      </a:lstStyle>
    </a:tx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333399"/>
        </a:dk2>
        <a:lt2>
          <a:srgbClr val="1C1C1C"/>
        </a:lt2>
        <a:accent1>
          <a:srgbClr val="00E4A8"/>
        </a:accent1>
        <a:accent2>
          <a:srgbClr val="9933FF"/>
        </a:accent2>
        <a:accent3>
          <a:srgbClr val="FFFFFF"/>
        </a:accent3>
        <a:accent4>
          <a:srgbClr val="000000"/>
        </a:accent4>
        <a:accent5>
          <a:srgbClr val="AAEFD1"/>
        </a:accent5>
        <a:accent6>
          <a:srgbClr val="8A2DE7"/>
        </a:accent6>
        <a:hlink>
          <a:srgbClr val="00CCFF"/>
        </a:hlink>
        <a:folHlink>
          <a:srgbClr val="FF99CC"/>
        </a:folHlink>
      </a:clrScheme>
      <a:clrMap bg1="lt1" tx1="dk1" bg2="lt2" tx2="dk2" accent1="accent1" accent2="accent2" accent3="accent3" accent4="accent4" accent5="accent5" accent6="accent6" hlink="hlink" folHlink="folHlink"/>
    </a:extraClrScheme>
    <a:extraClrScheme>
      <a:clrScheme name="Blends 8">
        <a:dk1>
          <a:srgbClr val="000000"/>
        </a:dk1>
        <a:lt1>
          <a:srgbClr val="FFFFFF"/>
        </a:lt1>
        <a:dk2>
          <a:srgbClr val="66CCFF"/>
        </a:dk2>
        <a:lt2>
          <a:srgbClr val="FF99FF"/>
        </a:lt2>
        <a:accent1>
          <a:srgbClr val="9966FF"/>
        </a:accent1>
        <a:accent2>
          <a:srgbClr val="3333CC"/>
        </a:accent2>
        <a:accent3>
          <a:srgbClr val="FFFFFF"/>
        </a:accent3>
        <a:accent4>
          <a:srgbClr val="000000"/>
        </a:accent4>
        <a:accent5>
          <a:srgbClr val="CAB8FF"/>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Blends 9">
        <a:dk1>
          <a:srgbClr val="000000"/>
        </a:dk1>
        <a:lt1>
          <a:srgbClr val="FFFFFF"/>
        </a:lt1>
        <a:dk2>
          <a:srgbClr val="66FFFF"/>
        </a:dk2>
        <a:lt2>
          <a:srgbClr val="FF99FF"/>
        </a:lt2>
        <a:accent1>
          <a:srgbClr val="9966FF"/>
        </a:accent1>
        <a:accent2>
          <a:srgbClr val="3333CC"/>
        </a:accent2>
        <a:accent3>
          <a:srgbClr val="FFFFFF"/>
        </a:accent3>
        <a:accent4>
          <a:srgbClr val="000000"/>
        </a:accent4>
        <a:accent5>
          <a:srgbClr val="CAB8FF"/>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Blends 10">
        <a:dk1>
          <a:srgbClr val="000000"/>
        </a:dk1>
        <a:lt1>
          <a:srgbClr val="FFFFFF"/>
        </a:lt1>
        <a:dk2>
          <a:srgbClr val="66FFFF"/>
        </a:dk2>
        <a:lt2>
          <a:srgbClr val="FFCCFF"/>
        </a:lt2>
        <a:accent1>
          <a:srgbClr val="9999FF"/>
        </a:accent1>
        <a:accent2>
          <a:srgbClr val="FF99FF"/>
        </a:accent2>
        <a:accent3>
          <a:srgbClr val="FFFFFF"/>
        </a:accent3>
        <a:accent4>
          <a:srgbClr val="000000"/>
        </a:accent4>
        <a:accent5>
          <a:srgbClr val="CACAFF"/>
        </a:accent5>
        <a:accent6>
          <a:srgbClr val="E78AE7"/>
        </a:accent6>
        <a:hlink>
          <a:srgbClr val="000000"/>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1. Basic slides 2008 - logo updated">
  <a:themeElements>
    <a:clrScheme name="1. Basic slides 2008 - logo updated 6">
      <a:dk1>
        <a:srgbClr val="606060"/>
      </a:dk1>
      <a:lt1>
        <a:srgbClr val="FFFFFF"/>
      </a:lt1>
      <a:dk2>
        <a:srgbClr val="F17829"/>
      </a:dk2>
      <a:lt2>
        <a:srgbClr val="0D1467"/>
      </a:lt2>
      <a:accent1>
        <a:srgbClr val="C7C7C7"/>
      </a:accent1>
      <a:accent2>
        <a:srgbClr val="DEDEDE"/>
      </a:accent2>
      <a:accent3>
        <a:srgbClr val="FFFFFF"/>
      </a:accent3>
      <a:accent4>
        <a:srgbClr val="515151"/>
      </a:accent4>
      <a:accent5>
        <a:srgbClr val="E0E0E0"/>
      </a:accent5>
      <a:accent6>
        <a:srgbClr val="C9C9C9"/>
      </a:accent6>
      <a:hlink>
        <a:srgbClr val="FBD6BF"/>
      </a:hlink>
      <a:folHlink>
        <a:srgbClr val="F8BB94"/>
      </a:folHlink>
    </a:clrScheme>
    <a:fontScheme name="1. Basic slides 2008 - logo update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triangle" w="lg" len="lg"/>
        </a:ln>
        <a:effectLst/>
      </a:spPr>
      <a:bodyPr vert="horz" wrap="square" lIns="54000" tIns="54000" rIns="54000" bIns="54000" numCol="1" anchor="t" anchorCtr="0" compatLnSpc="1">
        <a:prstTxWarp prst="textNoShape">
          <a:avLst/>
        </a:prstTxWarp>
      </a:bodyPr>
      <a:lstStyle>
        <a:defPPr marL="0" marR="0" indent="0" algn="l" defTabSz="914400" rtl="0" eaLnBrk="1" fontAlgn="base" latinLnBrk="0" hangingPunct="1">
          <a:lnSpc>
            <a:spcPct val="110000"/>
          </a:lnSpc>
          <a:spcBef>
            <a:spcPct val="50000"/>
          </a:spcBef>
          <a:spcAft>
            <a:spcPct val="0"/>
          </a:spcAft>
          <a:buClr>
            <a:schemeClr val="bg2"/>
          </a:buClr>
          <a:buSzPct val="75000"/>
          <a:buFont typeface="Wingdings" pitchFamily="2" charset="2"/>
          <a:buNone/>
          <a:tabLst/>
          <a:defRPr kumimoji="0" lang="en-GB" sz="1200" b="0" i="0" u="none" strike="noStrike" cap="none" normalizeH="0" baseline="0" smtClean="0">
            <a:ln>
              <a:noFill/>
            </a:ln>
            <a:solidFill>
              <a:schemeClr val="bg2"/>
            </a:solidFill>
            <a:effectLst/>
            <a:latin typeface="Arial" charset="0"/>
          </a:defRPr>
        </a:defPPr>
      </a:lstStyle>
    </a:spDef>
    <a:ln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triangle" w="lg" len="lg"/>
        </a:ln>
        <a:effectLst/>
      </a:spPr>
      <a:bodyPr vert="horz" wrap="square" lIns="54000" tIns="54000" rIns="54000" bIns="54000" numCol="1" anchor="t" anchorCtr="0" compatLnSpc="1">
        <a:prstTxWarp prst="textNoShape">
          <a:avLst/>
        </a:prstTxWarp>
      </a:bodyPr>
      <a:lstStyle>
        <a:defPPr marL="0" marR="0" indent="0" algn="l" defTabSz="914400" rtl="0" eaLnBrk="1" fontAlgn="base" latinLnBrk="0" hangingPunct="1">
          <a:lnSpc>
            <a:spcPct val="110000"/>
          </a:lnSpc>
          <a:spcBef>
            <a:spcPct val="50000"/>
          </a:spcBef>
          <a:spcAft>
            <a:spcPct val="0"/>
          </a:spcAft>
          <a:buClr>
            <a:schemeClr val="bg2"/>
          </a:buClr>
          <a:buSzPct val="75000"/>
          <a:buFont typeface="Wingdings" pitchFamily="2" charset="2"/>
          <a:buNone/>
          <a:tabLst/>
          <a:defRPr kumimoji="0" lang="en-GB" sz="1200" b="0" i="0" u="none" strike="noStrike" cap="none" normalizeH="0" baseline="0" smtClean="0">
            <a:ln>
              <a:noFill/>
            </a:ln>
            <a:solidFill>
              <a:schemeClr val="bg2"/>
            </a:solidFill>
            <a:effectLst/>
            <a:latin typeface="Arial" charset="0"/>
          </a:defRPr>
        </a:defPPr>
      </a:lstStyle>
    </a:lnDef>
  </a:objectDefaults>
  <a:extraClrSchemeLst>
    <a:extraClrScheme>
      <a:clrScheme name="1. Basic slides 2008 - logo updated 1">
        <a:dk1>
          <a:srgbClr val="606060"/>
        </a:dk1>
        <a:lt1>
          <a:srgbClr val="FFFFFF"/>
        </a:lt1>
        <a:dk2>
          <a:srgbClr val="00B7F1"/>
        </a:dk2>
        <a:lt2>
          <a:srgbClr val="0D1467"/>
        </a:lt2>
        <a:accent1>
          <a:srgbClr val="C7C7C7"/>
        </a:accent1>
        <a:accent2>
          <a:srgbClr val="DEDEDE"/>
        </a:accent2>
        <a:accent3>
          <a:srgbClr val="FFFFFF"/>
        </a:accent3>
        <a:accent4>
          <a:srgbClr val="515151"/>
        </a:accent4>
        <a:accent5>
          <a:srgbClr val="E0E0E0"/>
        </a:accent5>
        <a:accent6>
          <a:srgbClr val="C9C9C9"/>
        </a:accent6>
        <a:hlink>
          <a:srgbClr val="B2E9FB"/>
        </a:hlink>
        <a:folHlink>
          <a:srgbClr val="80DBF8"/>
        </a:folHlink>
      </a:clrScheme>
      <a:clrMap bg1="lt1" tx1="dk1" bg2="lt2" tx2="dk2" accent1="accent1" accent2="accent2" accent3="accent3" accent4="accent4" accent5="accent5" accent6="accent6" hlink="hlink" folHlink="folHlink"/>
    </a:extraClrScheme>
    <a:extraClrScheme>
      <a:clrScheme name="1. Basic slides 2008 - logo updated 2">
        <a:dk1>
          <a:srgbClr val="606060"/>
        </a:dk1>
        <a:lt1>
          <a:srgbClr val="FFFFFF"/>
        </a:lt1>
        <a:dk2>
          <a:srgbClr val="8C54A2"/>
        </a:dk2>
        <a:lt2>
          <a:srgbClr val="0D1467"/>
        </a:lt2>
        <a:accent1>
          <a:srgbClr val="C7C7C7"/>
        </a:accent1>
        <a:accent2>
          <a:srgbClr val="DEDEDE"/>
        </a:accent2>
        <a:accent3>
          <a:srgbClr val="FFFFFF"/>
        </a:accent3>
        <a:accent4>
          <a:srgbClr val="515151"/>
        </a:accent4>
        <a:accent5>
          <a:srgbClr val="E0E0E0"/>
        </a:accent5>
        <a:accent6>
          <a:srgbClr val="C9C9C9"/>
        </a:accent6>
        <a:hlink>
          <a:srgbClr val="DCCCE3"/>
        </a:hlink>
        <a:folHlink>
          <a:srgbClr val="C5A9D0"/>
        </a:folHlink>
      </a:clrScheme>
      <a:clrMap bg1="lt1" tx1="dk1" bg2="lt2" tx2="dk2" accent1="accent1" accent2="accent2" accent3="accent3" accent4="accent4" accent5="accent5" accent6="accent6" hlink="hlink" folHlink="folHlink"/>
    </a:extraClrScheme>
    <a:extraClrScheme>
      <a:clrScheme name="1. Basic slides 2008 - logo updated 3">
        <a:dk1>
          <a:srgbClr val="606060"/>
        </a:dk1>
        <a:lt1>
          <a:srgbClr val="FFFFFF"/>
        </a:lt1>
        <a:dk2>
          <a:srgbClr val="B5D333"/>
        </a:dk2>
        <a:lt2>
          <a:srgbClr val="0D1467"/>
        </a:lt2>
        <a:accent1>
          <a:srgbClr val="C7C7C7"/>
        </a:accent1>
        <a:accent2>
          <a:srgbClr val="DEDEDE"/>
        </a:accent2>
        <a:accent3>
          <a:srgbClr val="FFFFFF"/>
        </a:accent3>
        <a:accent4>
          <a:srgbClr val="515151"/>
        </a:accent4>
        <a:accent5>
          <a:srgbClr val="E0E0E0"/>
        </a:accent5>
        <a:accent6>
          <a:srgbClr val="C9C9C9"/>
        </a:accent6>
        <a:hlink>
          <a:srgbClr val="E9F2C2"/>
        </a:hlink>
        <a:folHlink>
          <a:srgbClr val="DAE999"/>
        </a:folHlink>
      </a:clrScheme>
      <a:clrMap bg1="lt1" tx1="dk1" bg2="lt2" tx2="dk2" accent1="accent1" accent2="accent2" accent3="accent3" accent4="accent4" accent5="accent5" accent6="accent6" hlink="hlink" folHlink="folHlink"/>
    </a:extraClrScheme>
    <a:extraClrScheme>
      <a:clrScheme name="1. Basic slides 2008 - logo updated 4">
        <a:dk1>
          <a:srgbClr val="606060"/>
        </a:dk1>
        <a:lt1>
          <a:srgbClr val="FFFFFF"/>
        </a:lt1>
        <a:dk2>
          <a:srgbClr val="707814"/>
        </a:dk2>
        <a:lt2>
          <a:srgbClr val="0D1467"/>
        </a:lt2>
        <a:accent1>
          <a:srgbClr val="C7C7C7"/>
        </a:accent1>
        <a:accent2>
          <a:srgbClr val="DEDEDE"/>
        </a:accent2>
        <a:accent3>
          <a:srgbClr val="FFFFFF"/>
        </a:accent3>
        <a:accent4>
          <a:srgbClr val="515151"/>
        </a:accent4>
        <a:accent5>
          <a:srgbClr val="E0E0E0"/>
        </a:accent5>
        <a:accent6>
          <a:srgbClr val="C9C9C9"/>
        </a:accent6>
        <a:hlink>
          <a:srgbClr val="D4D6B8"/>
        </a:hlink>
        <a:folHlink>
          <a:srgbClr val="B7BB89"/>
        </a:folHlink>
      </a:clrScheme>
      <a:clrMap bg1="lt1" tx1="dk1" bg2="lt2" tx2="dk2" accent1="accent1" accent2="accent2" accent3="accent3" accent4="accent4" accent5="accent5" accent6="accent6" hlink="hlink" folHlink="folHlink"/>
    </a:extraClrScheme>
    <a:extraClrScheme>
      <a:clrScheme name="1. Basic slides 2008 - logo updated 5">
        <a:dk1>
          <a:srgbClr val="606060"/>
        </a:dk1>
        <a:lt1>
          <a:srgbClr val="FFFFFF"/>
        </a:lt1>
        <a:dk2>
          <a:srgbClr val="EC0088"/>
        </a:dk2>
        <a:lt2>
          <a:srgbClr val="0D1467"/>
        </a:lt2>
        <a:accent1>
          <a:srgbClr val="C7C7C7"/>
        </a:accent1>
        <a:accent2>
          <a:srgbClr val="DEDEDE"/>
        </a:accent2>
        <a:accent3>
          <a:srgbClr val="FFFFFF"/>
        </a:accent3>
        <a:accent4>
          <a:srgbClr val="515151"/>
        </a:accent4>
        <a:accent5>
          <a:srgbClr val="E0E0E0"/>
        </a:accent5>
        <a:accent6>
          <a:srgbClr val="C9C9C9"/>
        </a:accent6>
        <a:hlink>
          <a:srgbClr val="F9B2DB"/>
        </a:hlink>
        <a:folHlink>
          <a:srgbClr val="F580C3"/>
        </a:folHlink>
      </a:clrScheme>
      <a:clrMap bg1="lt1" tx1="dk1" bg2="lt2" tx2="dk2" accent1="accent1" accent2="accent2" accent3="accent3" accent4="accent4" accent5="accent5" accent6="accent6" hlink="hlink" folHlink="folHlink"/>
    </a:extraClrScheme>
    <a:extraClrScheme>
      <a:clrScheme name="1. Basic slides 2008 - logo updated 6">
        <a:dk1>
          <a:srgbClr val="606060"/>
        </a:dk1>
        <a:lt1>
          <a:srgbClr val="FFFFFF"/>
        </a:lt1>
        <a:dk2>
          <a:srgbClr val="F17829"/>
        </a:dk2>
        <a:lt2>
          <a:srgbClr val="0D1467"/>
        </a:lt2>
        <a:accent1>
          <a:srgbClr val="C7C7C7"/>
        </a:accent1>
        <a:accent2>
          <a:srgbClr val="DEDEDE"/>
        </a:accent2>
        <a:accent3>
          <a:srgbClr val="FFFFFF"/>
        </a:accent3>
        <a:accent4>
          <a:srgbClr val="515151"/>
        </a:accent4>
        <a:accent5>
          <a:srgbClr val="E0E0E0"/>
        </a:accent5>
        <a:accent6>
          <a:srgbClr val="C9C9C9"/>
        </a:accent6>
        <a:hlink>
          <a:srgbClr val="FBD6BF"/>
        </a:hlink>
        <a:folHlink>
          <a:srgbClr val="F8BB94"/>
        </a:folHlink>
      </a:clrScheme>
      <a:clrMap bg1="lt1" tx1="dk1" bg2="lt2" tx2="dk2" accent1="accent1" accent2="accent2" accent3="accent3" accent4="accent4" accent5="accent5" accent6="accent6" hlink="hlink" folHlink="folHlink"/>
    </a:extraClrScheme>
    <a:extraClrScheme>
      <a:clrScheme name="1. Basic slides 2008 - logo updated 7">
        <a:dk1>
          <a:srgbClr val="606060"/>
        </a:dk1>
        <a:lt1>
          <a:srgbClr val="FFFFFF"/>
        </a:lt1>
        <a:dk2>
          <a:srgbClr val="FFD600"/>
        </a:dk2>
        <a:lt2>
          <a:srgbClr val="0D1467"/>
        </a:lt2>
        <a:accent1>
          <a:srgbClr val="C7C7C7"/>
        </a:accent1>
        <a:accent2>
          <a:srgbClr val="DEDEDE"/>
        </a:accent2>
        <a:accent3>
          <a:srgbClr val="FFFFFF"/>
        </a:accent3>
        <a:accent4>
          <a:srgbClr val="515151"/>
        </a:accent4>
        <a:accent5>
          <a:srgbClr val="E0E0E0"/>
        </a:accent5>
        <a:accent6>
          <a:srgbClr val="C9C9C9"/>
        </a:accent6>
        <a:hlink>
          <a:srgbClr val="FFF3B2"/>
        </a:hlink>
        <a:folHlink>
          <a:srgbClr val="FFEA80"/>
        </a:folHlink>
      </a:clrScheme>
      <a:clrMap bg1="lt1" tx1="dk1" bg2="lt2" tx2="dk2" accent1="accent1" accent2="accent2" accent3="accent3" accent4="accent4" accent5="accent5" accent6="accent6" hlink="hlink" folHlink="folHlink"/>
    </a:extraClrScheme>
    <a:extraClrScheme>
      <a:clrScheme name="1. Basic slides 2008 - logo updated 8">
        <a:dk1>
          <a:srgbClr val="606060"/>
        </a:dk1>
        <a:lt1>
          <a:srgbClr val="FFFFFF"/>
        </a:lt1>
        <a:dk2>
          <a:srgbClr val="D09546"/>
        </a:dk2>
        <a:lt2>
          <a:srgbClr val="0D1467"/>
        </a:lt2>
        <a:accent1>
          <a:srgbClr val="C7C7C7"/>
        </a:accent1>
        <a:accent2>
          <a:srgbClr val="DEDEDE"/>
        </a:accent2>
        <a:accent3>
          <a:srgbClr val="FFFFFF"/>
        </a:accent3>
        <a:accent4>
          <a:srgbClr val="515151"/>
        </a:accent4>
        <a:accent5>
          <a:srgbClr val="E0E0E0"/>
        </a:accent5>
        <a:accent6>
          <a:srgbClr val="C9C9C9"/>
        </a:accent6>
        <a:hlink>
          <a:srgbClr val="F1DFC7"/>
        </a:hlink>
        <a:folHlink>
          <a:srgbClr val="E7CAA2"/>
        </a:folHlink>
      </a:clrScheme>
      <a:clrMap bg1="lt1" tx1="dk1" bg2="lt2" tx2="dk2" accent1="accent1" accent2="accent2" accent3="accent3" accent4="accent4" accent5="accent5" accent6="accent6" hlink="hlink" folHlink="folHlink"/>
    </a:extraClrScheme>
    <a:extraClrScheme>
      <a:clrScheme name="1. Basic slides 2008 - logo updated 9">
        <a:dk1>
          <a:srgbClr val="606060"/>
        </a:dk1>
        <a:lt1>
          <a:srgbClr val="FFFFFF"/>
        </a:lt1>
        <a:dk2>
          <a:srgbClr val="D92131"/>
        </a:dk2>
        <a:lt2>
          <a:srgbClr val="0D1467"/>
        </a:lt2>
        <a:accent1>
          <a:srgbClr val="C7C7C7"/>
        </a:accent1>
        <a:accent2>
          <a:srgbClr val="DEDEDE"/>
        </a:accent2>
        <a:accent3>
          <a:srgbClr val="FFFFFF"/>
        </a:accent3>
        <a:accent4>
          <a:srgbClr val="515151"/>
        </a:accent4>
        <a:accent5>
          <a:srgbClr val="E0E0E0"/>
        </a:accent5>
        <a:accent6>
          <a:srgbClr val="C9C9C9"/>
        </a:accent6>
        <a:hlink>
          <a:srgbClr val="F4BCC1"/>
        </a:hlink>
        <a:folHlink>
          <a:srgbClr val="EC9098"/>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Blends">
  <a:themeElements>
    <a:clrScheme name="Blends 7">
      <a:dk1>
        <a:srgbClr val="000000"/>
      </a:dk1>
      <a:lt1>
        <a:srgbClr val="FFFFFF"/>
      </a:lt1>
      <a:dk2>
        <a:srgbClr val="333399"/>
      </a:dk2>
      <a:lt2>
        <a:srgbClr val="1C1C1C"/>
      </a:lt2>
      <a:accent1>
        <a:srgbClr val="00E4A8"/>
      </a:accent1>
      <a:accent2>
        <a:srgbClr val="9933FF"/>
      </a:accent2>
      <a:accent3>
        <a:srgbClr val="FFFFFF"/>
      </a:accent3>
      <a:accent4>
        <a:srgbClr val="000000"/>
      </a:accent4>
      <a:accent5>
        <a:srgbClr val="AAEFD1"/>
      </a:accent5>
      <a:accent6>
        <a:srgbClr val="8A2DE7"/>
      </a:accent6>
      <a:hlink>
        <a:srgbClr val="00CCFF"/>
      </a:hlink>
      <a:folHlink>
        <a:srgbClr val="FF99CC"/>
      </a:folHlink>
    </a:clrScheme>
    <a:fontScheme name="Blends">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1">
        <a:spAutoFit/>
      </a:bodyPr>
      <a:lstStyle>
        <a:defPPr algn="r">
          <a:defRPr sz="2000" dirty="0" smtClean="0">
            <a:solidFill>
              <a:schemeClr val="tx2">
                <a:lumMod val="50000"/>
              </a:schemeClr>
            </a:solidFill>
            <a:cs typeface="B Titr" pitchFamily="2" charset="-78"/>
          </a:defRPr>
        </a:defPPr>
      </a:lstStyle>
    </a:tx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333399"/>
        </a:dk2>
        <a:lt2>
          <a:srgbClr val="1C1C1C"/>
        </a:lt2>
        <a:accent1>
          <a:srgbClr val="00E4A8"/>
        </a:accent1>
        <a:accent2>
          <a:srgbClr val="9933FF"/>
        </a:accent2>
        <a:accent3>
          <a:srgbClr val="FFFFFF"/>
        </a:accent3>
        <a:accent4>
          <a:srgbClr val="000000"/>
        </a:accent4>
        <a:accent5>
          <a:srgbClr val="AAEFD1"/>
        </a:accent5>
        <a:accent6>
          <a:srgbClr val="8A2DE7"/>
        </a:accent6>
        <a:hlink>
          <a:srgbClr val="00CCFF"/>
        </a:hlink>
        <a:folHlink>
          <a:srgbClr val="FF99CC"/>
        </a:folHlink>
      </a:clrScheme>
      <a:clrMap bg1="lt1" tx1="dk1" bg2="lt2" tx2="dk2" accent1="accent1" accent2="accent2" accent3="accent3" accent4="accent4" accent5="accent5" accent6="accent6" hlink="hlink" folHlink="folHlink"/>
    </a:extraClrScheme>
    <a:extraClrScheme>
      <a:clrScheme name="Blends 8">
        <a:dk1>
          <a:srgbClr val="000000"/>
        </a:dk1>
        <a:lt1>
          <a:srgbClr val="FFFFFF"/>
        </a:lt1>
        <a:dk2>
          <a:srgbClr val="66CCFF"/>
        </a:dk2>
        <a:lt2>
          <a:srgbClr val="FF99FF"/>
        </a:lt2>
        <a:accent1>
          <a:srgbClr val="9966FF"/>
        </a:accent1>
        <a:accent2>
          <a:srgbClr val="3333CC"/>
        </a:accent2>
        <a:accent3>
          <a:srgbClr val="FFFFFF"/>
        </a:accent3>
        <a:accent4>
          <a:srgbClr val="000000"/>
        </a:accent4>
        <a:accent5>
          <a:srgbClr val="CAB8FF"/>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Blends 9">
        <a:dk1>
          <a:srgbClr val="000000"/>
        </a:dk1>
        <a:lt1>
          <a:srgbClr val="FFFFFF"/>
        </a:lt1>
        <a:dk2>
          <a:srgbClr val="66FFFF"/>
        </a:dk2>
        <a:lt2>
          <a:srgbClr val="FF99FF"/>
        </a:lt2>
        <a:accent1>
          <a:srgbClr val="9966FF"/>
        </a:accent1>
        <a:accent2>
          <a:srgbClr val="3333CC"/>
        </a:accent2>
        <a:accent3>
          <a:srgbClr val="FFFFFF"/>
        </a:accent3>
        <a:accent4>
          <a:srgbClr val="000000"/>
        </a:accent4>
        <a:accent5>
          <a:srgbClr val="CAB8FF"/>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Blends 10">
        <a:dk1>
          <a:srgbClr val="000000"/>
        </a:dk1>
        <a:lt1>
          <a:srgbClr val="FFFFFF"/>
        </a:lt1>
        <a:dk2>
          <a:srgbClr val="66FFFF"/>
        </a:dk2>
        <a:lt2>
          <a:srgbClr val="FFCCFF"/>
        </a:lt2>
        <a:accent1>
          <a:srgbClr val="9999FF"/>
        </a:accent1>
        <a:accent2>
          <a:srgbClr val="FF99FF"/>
        </a:accent2>
        <a:accent3>
          <a:srgbClr val="FFFFFF"/>
        </a:accent3>
        <a:accent4>
          <a:srgbClr val="000000"/>
        </a:accent4>
        <a:accent5>
          <a:srgbClr val="CACAFF"/>
        </a:accent5>
        <a:accent6>
          <a:srgbClr val="E78AE7"/>
        </a:accent6>
        <a:hlink>
          <a:srgbClr val="000000"/>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lends 7">
    <a:dk1>
      <a:srgbClr val="000000"/>
    </a:dk1>
    <a:lt1>
      <a:srgbClr val="FFFFFF"/>
    </a:lt1>
    <a:dk2>
      <a:srgbClr val="333399"/>
    </a:dk2>
    <a:lt2>
      <a:srgbClr val="1C1C1C"/>
    </a:lt2>
    <a:accent1>
      <a:srgbClr val="00E4A8"/>
    </a:accent1>
    <a:accent2>
      <a:srgbClr val="9933FF"/>
    </a:accent2>
    <a:accent3>
      <a:srgbClr val="FFFFFF"/>
    </a:accent3>
    <a:accent4>
      <a:srgbClr val="000000"/>
    </a:accent4>
    <a:accent5>
      <a:srgbClr val="AAEFD1"/>
    </a:accent5>
    <a:accent6>
      <a:srgbClr val="8A2DE7"/>
    </a:accent6>
    <a:hlink>
      <a:srgbClr val="00CCFF"/>
    </a:hlink>
    <a:folHlink>
      <a:srgbClr val="FF99CC"/>
    </a:folHlink>
  </a:clrScheme>
</a:themeOverride>
</file>

<file path=ppt/theme/themeOverride2.xml><?xml version="1.0" encoding="utf-8"?>
<a:themeOverride xmlns:a="http://schemas.openxmlformats.org/drawingml/2006/main">
  <a:clrScheme name="Blends 7">
    <a:dk1>
      <a:srgbClr val="000000"/>
    </a:dk1>
    <a:lt1>
      <a:srgbClr val="FFFFFF"/>
    </a:lt1>
    <a:dk2>
      <a:srgbClr val="333399"/>
    </a:dk2>
    <a:lt2>
      <a:srgbClr val="1C1C1C"/>
    </a:lt2>
    <a:accent1>
      <a:srgbClr val="00E4A8"/>
    </a:accent1>
    <a:accent2>
      <a:srgbClr val="9933FF"/>
    </a:accent2>
    <a:accent3>
      <a:srgbClr val="FFFFFF"/>
    </a:accent3>
    <a:accent4>
      <a:srgbClr val="000000"/>
    </a:accent4>
    <a:accent5>
      <a:srgbClr val="AAEFD1"/>
    </a:accent5>
    <a:accent6>
      <a:srgbClr val="8A2DE7"/>
    </a:accent6>
    <a:hlink>
      <a:srgbClr val="00CCFF"/>
    </a:hlink>
    <a:folHlink>
      <a:srgbClr val="FF99CC"/>
    </a:folHlink>
  </a:clrScheme>
</a:themeOverride>
</file>

<file path=ppt/theme/themeOverride3.xml><?xml version="1.0" encoding="utf-8"?>
<a:themeOverride xmlns:a="http://schemas.openxmlformats.org/drawingml/2006/main">
  <a:clrScheme name="Blends 7">
    <a:dk1>
      <a:srgbClr val="000000"/>
    </a:dk1>
    <a:lt1>
      <a:srgbClr val="FFFFFF"/>
    </a:lt1>
    <a:dk2>
      <a:srgbClr val="333399"/>
    </a:dk2>
    <a:lt2>
      <a:srgbClr val="1C1C1C"/>
    </a:lt2>
    <a:accent1>
      <a:srgbClr val="00E4A8"/>
    </a:accent1>
    <a:accent2>
      <a:srgbClr val="9933FF"/>
    </a:accent2>
    <a:accent3>
      <a:srgbClr val="FFFFFF"/>
    </a:accent3>
    <a:accent4>
      <a:srgbClr val="000000"/>
    </a:accent4>
    <a:accent5>
      <a:srgbClr val="AAEFD1"/>
    </a:accent5>
    <a:accent6>
      <a:srgbClr val="8A2DE7"/>
    </a:accent6>
    <a:hlink>
      <a:srgbClr val="00CCFF"/>
    </a:hlink>
    <a:folHlink>
      <a:srgbClr val="FF99CC"/>
    </a:folHlink>
  </a:clrScheme>
</a:themeOverride>
</file>

<file path=ppt/theme/themeOverride4.xml><?xml version="1.0" encoding="utf-8"?>
<a:themeOverride xmlns:a="http://schemas.openxmlformats.org/drawingml/2006/main">
  <a:clrScheme name="Blends 7">
    <a:dk1>
      <a:srgbClr val="000000"/>
    </a:dk1>
    <a:lt1>
      <a:srgbClr val="FFFFFF"/>
    </a:lt1>
    <a:dk2>
      <a:srgbClr val="333399"/>
    </a:dk2>
    <a:lt2>
      <a:srgbClr val="1C1C1C"/>
    </a:lt2>
    <a:accent1>
      <a:srgbClr val="00E4A8"/>
    </a:accent1>
    <a:accent2>
      <a:srgbClr val="9933FF"/>
    </a:accent2>
    <a:accent3>
      <a:srgbClr val="FFFFFF"/>
    </a:accent3>
    <a:accent4>
      <a:srgbClr val="000000"/>
    </a:accent4>
    <a:accent5>
      <a:srgbClr val="AAEFD1"/>
    </a:accent5>
    <a:accent6>
      <a:srgbClr val="8A2DE7"/>
    </a:accent6>
    <a:hlink>
      <a:srgbClr val="00CCFF"/>
    </a:hlink>
    <a:folHlink>
      <a:srgbClr val="FF99CC"/>
    </a:folHlink>
  </a:clrScheme>
</a:themeOverride>
</file>

<file path=ppt/theme/themeOverride5.xml><?xml version="1.0" encoding="utf-8"?>
<a:themeOverride xmlns:a="http://schemas.openxmlformats.org/drawingml/2006/main">
  <a:clrScheme name="Blends 7">
    <a:dk1>
      <a:srgbClr val="000000"/>
    </a:dk1>
    <a:lt1>
      <a:srgbClr val="FFFFFF"/>
    </a:lt1>
    <a:dk2>
      <a:srgbClr val="333399"/>
    </a:dk2>
    <a:lt2>
      <a:srgbClr val="1C1C1C"/>
    </a:lt2>
    <a:accent1>
      <a:srgbClr val="00E4A8"/>
    </a:accent1>
    <a:accent2>
      <a:srgbClr val="9933FF"/>
    </a:accent2>
    <a:accent3>
      <a:srgbClr val="FFFFFF"/>
    </a:accent3>
    <a:accent4>
      <a:srgbClr val="000000"/>
    </a:accent4>
    <a:accent5>
      <a:srgbClr val="AAEFD1"/>
    </a:accent5>
    <a:accent6>
      <a:srgbClr val="8A2DE7"/>
    </a:accent6>
    <a:hlink>
      <a:srgbClr val="00CCFF"/>
    </a:hlink>
    <a:folHlink>
      <a:srgbClr val="FF99CC"/>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2802</TotalTime>
  <Words>5010</Words>
  <Application>Microsoft Office PowerPoint</Application>
  <PresentationFormat>Widescreen</PresentationFormat>
  <Paragraphs>730</Paragraphs>
  <Slides>68</Slides>
  <Notes>13</Notes>
  <HiddenSlides>0</HiddenSlides>
  <MMClips>0</MMClips>
  <ScaleCrop>false</ScaleCrop>
  <HeadingPairs>
    <vt:vector size="6" baseType="variant">
      <vt:variant>
        <vt:lpstr>Fonts Used</vt:lpstr>
      </vt:variant>
      <vt:variant>
        <vt:i4>25</vt:i4>
      </vt:variant>
      <vt:variant>
        <vt:lpstr>Theme</vt:lpstr>
      </vt:variant>
      <vt:variant>
        <vt:i4>11</vt:i4>
      </vt:variant>
      <vt:variant>
        <vt:lpstr>Slide Titles</vt:lpstr>
      </vt:variant>
      <vt:variant>
        <vt:i4>68</vt:i4>
      </vt:variant>
    </vt:vector>
  </HeadingPairs>
  <TitlesOfParts>
    <vt:vector size="104" baseType="lpstr">
      <vt:lpstr>PMingLiU-ExtB</vt:lpstr>
      <vt:lpstr>Albertus</vt:lpstr>
      <vt:lpstr>Arial</vt:lpstr>
      <vt:lpstr>Arial Rounded MT Bold</vt:lpstr>
      <vt:lpstr>B Homa</vt:lpstr>
      <vt:lpstr>B Mitra</vt:lpstr>
      <vt:lpstr>B Nazanin</vt:lpstr>
      <vt:lpstr>B Nazanin+ Black</vt:lpstr>
      <vt:lpstr>B Titr</vt:lpstr>
      <vt:lpstr>B Zar</vt:lpstr>
      <vt:lpstr>Calibri</vt:lpstr>
      <vt:lpstr>Calibri Light</vt:lpstr>
      <vt:lpstr>Constantia</vt:lpstr>
      <vt:lpstr>Courier New</vt:lpstr>
      <vt:lpstr>Helvetica</vt:lpstr>
      <vt:lpstr>Mitra</vt:lpstr>
      <vt:lpstr>Sui Generis Free</vt:lpstr>
      <vt:lpstr>Symbol</vt:lpstr>
      <vt:lpstr>Tahoma</vt:lpstr>
      <vt:lpstr>Times</vt:lpstr>
      <vt:lpstr>Times New Roman</vt:lpstr>
      <vt:lpstr>Titr</vt:lpstr>
      <vt:lpstr>Traditional Arabic</vt:lpstr>
      <vt:lpstr>Wingdings</vt:lpstr>
      <vt:lpstr>Wingdings 2</vt:lpstr>
      <vt:lpstr>2_Hay Group template 2009</vt:lpstr>
      <vt:lpstr>ParsSixSigma</vt:lpstr>
      <vt:lpstr>1. Basic slides 2008 - logo updated</vt:lpstr>
      <vt:lpstr>1_Hay Group template 2009</vt:lpstr>
      <vt:lpstr>6_Blends</vt:lpstr>
      <vt:lpstr>1_1. Basic slides 2008 - logo updated</vt:lpstr>
      <vt:lpstr>Office Theme</vt:lpstr>
      <vt:lpstr>Blends</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نظام مدیریت عملکرد کارکنان با رویکرد مربی گری</vt:lpstr>
      <vt:lpstr>با ارزش ترین دارایی سازمان چیست ؟</vt:lpstr>
      <vt:lpstr>چرا مدیریت عملکرد در شرکت ها موفق نیست؟</vt:lpstr>
      <vt:lpstr>در فولاد مبارکه چه مشکلی داشتیم (و یا بعضا داریم) ؟</vt:lpstr>
      <vt:lpstr>PowerPoint Presentation</vt:lpstr>
      <vt:lpstr>تفاوت مدیریت عملکرد و ارزیابی عملکرد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ازکجا شروع کنیم ؟ رویکرد ما چیست؟</vt:lpstr>
      <vt:lpstr>نقشه استراتژی کمیته تحول «مدیریت منابع انسانی»</vt:lpstr>
      <vt:lpstr>PowerPoint Presentation</vt:lpstr>
      <vt:lpstr>آنچه باید بداند: مفهوم عملکرد و یک فرم ارزيابي ايده آل</vt:lpstr>
      <vt:lpstr>PowerPoint Presentation</vt:lpstr>
      <vt:lpstr>مرحله اول:  برنامه ریزی و هدفگذاری عملکرد</vt:lpstr>
      <vt:lpstr>مرحله دوم:  برنامه ریزی توسعه</vt:lpstr>
      <vt:lpstr>مرحله سوم:  مربی گری</vt:lpstr>
      <vt:lpstr>PowerPoint Presentation</vt:lpstr>
      <vt:lpstr>برنامه بهبود عملکرد  برای پایین تر از حد انتظارات</vt:lpstr>
      <vt:lpstr>شبکه سازی و نقش ها</vt:lpstr>
      <vt:lpstr>ادامه... شبکه سازی و نقش ها</vt:lpstr>
      <vt:lpstr>PowerPoint Presentation</vt:lpstr>
      <vt:lpstr>PowerPoint Presentation</vt:lpstr>
      <vt:lpstr>1- آموزش مدیران، سرپرستان و کارکنان شرکت</vt:lpstr>
      <vt:lpstr>PowerPoint Presentation</vt:lpstr>
      <vt:lpstr>PowerPoint Presentation</vt:lpstr>
      <vt:lpstr>PowerPoint Presentation</vt:lpstr>
      <vt:lpstr>PowerPoint Presentation</vt:lpstr>
      <vt:lpstr>2- تدارک منابع معتبر</vt:lpstr>
      <vt:lpstr>3- اطلاع رسانی گسترده در سطح سازمان</vt:lpstr>
      <vt:lpstr>4- طرح رفیق شفیق (رابطه پدر و پسر با رویکرد مربی گری)</vt:lpstr>
      <vt:lpstr>5- طرح مسیر خوب زندگی (رابطه کارمند و همسر با رویکرد بازخورد)</vt:lpstr>
      <vt:lpstr>6- گفتمان اشتیاق شغلی ناحیه به ناحیه</vt:lpstr>
      <vt:lpstr>7- کدهای رفتاری (مرامنامه) شرکت</vt:lpstr>
      <vt:lpstr>8- یکپارچگی افقی با ساير فرآيندهاي HR</vt:lpstr>
      <vt:lpstr>... یکپارچگی افقی با ساير فرآيندهاي HR</vt:lpstr>
      <vt:lpstr>... یکپارچگی افقی با ساير فرآيندهاي HR</vt:lpstr>
      <vt:lpstr>... یکپارچگی افقی با ساير فرآيندهاي HR</vt:lpstr>
      <vt:lpstr>... یکپارچگی افقی با ساير فرآيندهاي HR</vt:lpstr>
      <vt:lpstr>... یکپارچگی افقی با ساير فرآيندهاي HR</vt:lpstr>
      <vt:lpstr>... یکپارچگی افقی با ساير فرآيندهاي HR</vt:lpstr>
      <vt:lpstr>PowerPoint Presentation</vt:lpstr>
      <vt:lpstr>PowerPoint Presentation</vt:lpstr>
      <vt:lpstr>PowerPoint Presentation</vt:lpstr>
      <vt:lpstr>PowerPoint Presentation</vt:lpstr>
      <vt:lpstr>PowerPoint Presentation</vt:lpstr>
      <vt:lpstr>نمونه کاربرگ های تکمیل شده در سامانه PEM توسط مسئولین واحدها</vt:lpstr>
      <vt:lpstr>1- نمونه وقایع حساس عملکردی ثبت شده در سامانه PEM</vt:lpstr>
      <vt:lpstr>2- نمونه نقاط قوت ثبت شده در سامانه PEM</vt:lpstr>
      <vt:lpstr>3- نمونه نقاط قابل بهبود ثبت شده در سامانه PEM</vt:lpstr>
      <vt:lpstr>4- نمونه نيازهای آموزشي ثبت شده در سامانه PEM</vt:lpstr>
      <vt:lpstr>نمونه معیارهای شغل اپراتور خط قلع اندود و برش</vt:lpstr>
      <vt:lpstr>PowerPoint Presentation</vt:lpstr>
      <vt:lpstr>PowerPoint Presentation</vt:lpstr>
      <vt:lpstr>PowerPoint Presentation</vt:lpstr>
      <vt:lpstr>PowerPoint Presentation</vt:lpstr>
    </vt:vector>
  </TitlesOfParts>
  <Company>Esfahan's Mobarakeh Steel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Ebrahim Kazemi</dc:creator>
  <cp:lastModifiedBy>TAMAP</cp:lastModifiedBy>
  <cp:revision>877</cp:revision>
  <dcterms:created xsi:type="dcterms:W3CDTF">2017-05-07T06:45:14Z</dcterms:created>
  <dcterms:modified xsi:type="dcterms:W3CDTF">2019-01-02T08:55:09Z</dcterms:modified>
</cp:coreProperties>
</file>