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59" r:id="rId6"/>
    <p:sldId id="269" r:id="rId7"/>
    <p:sldId id="268" r:id="rId8"/>
    <p:sldId id="263" r:id="rId9"/>
    <p:sldId id="264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61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1CAC7B-8565-4555-B355-2B2DD2A9816C}" type="doc">
      <dgm:prSet loTypeId="urn:microsoft.com/office/officeart/2005/8/layout/cycle2" loCatId="cycle" qsTypeId="urn:microsoft.com/office/officeart/2009/2/quickstyle/3d8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0F509181-DDA1-4382-805B-C6046EAA5C2A}">
      <dgm:prSet phldrT="[Text]"/>
      <dgm:spPr/>
      <dgm:t>
        <a:bodyPr/>
        <a:lstStyle/>
        <a:p>
          <a:r>
            <a:rPr lang="fa-IR" dirty="0" smtClean="0"/>
            <a:t>شایستگی</a:t>
          </a:r>
          <a:endParaRPr lang="en-US" dirty="0"/>
        </a:p>
      </dgm:t>
    </dgm:pt>
    <dgm:pt modelId="{DFE1D8A5-55FB-4970-B3C3-9F07F3E53748}" type="parTrans" cxnId="{A34178A6-5E67-4759-B8B7-91B04AE5BB50}">
      <dgm:prSet/>
      <dgm:spPr/>
      <dgm:t>
        <a:bodyPr/>
        <a:lstStyle/>
        <a:p>
          <a:endParaRPr lang="en-US"/>
        </a:p>
      </dgm:t>
    </dgm:pt>
    <dgm:pt modelId="{185ACABE-F562-4932-96A9-C97968DCCD79}" type="sibTrans" cxnId="{A34178A6-5E67-4759-B8B7-91B04AE5BB50}">
      <dgm:prSet/>
      <dgm:spPr/>
      <dgm:t>
        <a:bodyPr/>
        <a:lstStyle/>
        <a:p>
          <a:endParaRPr lang="en-US"/>
        </a:p>
      </dgm:t>
    </dgm:pt>
    <dgm:pt modelId="{5FD54210-2CF6-4579-AAB5-613DAC060F55}">
      <dgm:prSet phldrT="[Text]"/>
      <dgm:spPr/>
      <dgm:t>
        <a:bodyPr/>
        <a:lstStyle/>
        <a:p>
          <a:r>
            <a:rPr lang="fa-IR" dirty="0" smtClean="0"/>
            <a:t>رفتار</a:t>
          </a:r>
          <a:endParaRPr lang="en-US" dirty="0"/>
        </a:p>
      </dgm:t>
    </dgm:pt>
    <dgm:pt modelId="{8968CECE-EC65-47CC-9FCF-7F7BCBBF1CB4}" type="parTrans" cxnId="{87AAE6CF-F323-42C3-BE4B-B8640D9D9530}">
      <dgm:prSet/>
      <dgm:spPr/>
      <dgm:t>
        <a:bodyPr/>
        <a:lstStyle/>
        <a:p>
          <a:endParaRPr lang="en-US"/>
        </a:p>
      </dgm:t>
    </dgm:pt>
    <dgm:pt modelId="{B789712B-1B56-4E92-A45D-4F219039DF94}" type="sibTrans" cxnId="{87AAE6CF-F323-42C3-BE4B-B8640D9D9530}">
      <dgm:prSet/>
      <dgm:spPr/>
      <dgm:t>
        <a:bodyPr/>
        <a:lstStyle/>
        <a:p>
          <a:endParaRPr lang="en-US"/>
        </a:p>
      </dgm:t>
    </dgm:pt>
    <dgm:pt modelId="{79CA643C-F897-4405-8B10-0FE16602254F}">
      <dgm:prSet phldrT="[Text]"/>
      <dgm:spPr/>
      <dgm:t>
        <a:bodyPr/>
        <a:lstStyle/>
        <a:p>
          <a:r>
            <a:rPr lang="fa-IR" dirty="0" smtClean="0"/>
            <a:t>نتیجه</a:t>
          </a:r>
          <a:endParaRPr lang="en-US" dirty="0"/>
        </a:p>
      </dgm:t>
    </dgm:pt>
    <dgm:pt modelId="{838B9EB5-71A8-470D-ADBE-585EAEE1947E}" type="parTrans" cxnId="{99AC4F77-9FD5-49A6-A901-845027C19DFE}">
      <dgm:prSet/>
      <dgm:spPr/>
      <dgm:t>
        <a:bodyPr/>
        <a:lstStyle/>
        <a:p>
          <a:endParaRPr lang="en-US"/>
        </a:p>
      </dgm:t>
    </dgm:pt>
    <dgm:pt modelId="{FCB05174-767A-4D6D-AEFD-24377D4D59EE}" type="sibTrans" cxnId="{99AC4F77-9FD5-49A6-A901-845027C19DFE}">
      <dgm:prSet/>
      <dgm:spPr/>
      <dgm:t>
        <a:bodyPr/>
        <a:lstStyle/>
        <a:p>
          <a:endParaRPr lang="en-US"/>
        </a:p>
      </dgm:t>
    </dgm:pt>
    <dgm:pt modelId="{A6D5EC1F-36FC-4CCE-94C1-4A440ED262F0}" type="pres">
      <dgm:prSet presAssocID="{F31CAC7B-8565-4555-B355-2B2DD2A9816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7BCFB70-400F-4815-A03B-DF8469610442}" type="pres">
      <dgm:prSet presAssocID="{0F509181-DDA1-4382-805B-C6046EAA5C2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996402-43E5-4C54-B622-9C5B2E468ACF}" type="pres">
      <dgm:prSet presAssocID="{185ACABE-F562-4932-96A9-C97968DCCD79}" presName="sibTrans" presStyleLbl="sibTrans2D1" presStyleIdx="0" presStyleCnt="3"/>
      <dgm:spPr/>
      <dgm:t>
        <a:bodyPr/>
        <a:lstStyle/>
        <a:p>
          <a:endParaRPr lang="en-US"/>
        </a:p>
      </dgm:t>
    </dgm:pt>
    <dgm:pt modelId="{BB0B5A5C-45DF-45AE-8FB7-9D4D1B383994}" type="pres">
      <dgm:prSet presAssocID="{185ACABE-F562-4932-96A9-C97968DCCD79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7F3FEF8A-F84F-47E4-9B75-B0635AA0FF21}" type="pres">
      <dgm:prSet presAssocID="{5FD54210-2CF6-4579-AAB5-613DAC060F5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8EE3BA-D9DF-4433-9EB5-695019D8687D}" type="pres">
      <dgm:prSet presAssocID="{B789712B-1B56-4E92-A45D-4F219039DF94}" presName="sibTrans" presStyleLbl="sibTrans2D1" presStyleIdx="1" presStyleCnt="3"/>
      <dgm:spPr/>
      <dgm:t>
        <a:bodyPr/>
        <a:lstStyle/>
        <a:p>
          <a:endParaRPr lang="en-US"/>
        </a:p>
      </dgm:t>
    </dgm:pt>
    <dgm:pt modelId="{D84A548E-CAC0-4A0D-AC68-BE5A93BC2F53}" type="pres">
      <dgm:prSet presAssocID="{B789712B-1B56-4E92-A45D-4F219039DF94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C6723AAD-B850-4455-9DFB-21119DAE07F8}" type="pres">
      <dgm:prSet presAssocID="{79CA643C-F897-4405-8B10-0FE16602254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D2CF0D-84F4-4311-B5A8-879B01213C7B}" type="pres">
      <dgm:prSet presAssocID="{FCB05174-767A-4D6D-AEFD-24377D4D59EE}" presName="sibTrans" presStyleLbl="sibTrans2D1" presStyleIdx="2" presStyleCnt="3"/>
      <dgm:spPr/>
      <dgm:t>
        <a:bodyPr/>
        <a:lstStyle/>
        <a:p>
          <a:endParaRPr lang="en-US"/>
        </a:p>
      </dgm:t>
    </dgm:pt>
    <dgm:pt modelId="{7E48D73A-A332-4FA9-89F5-F7EF9FA2D7B9}" type="pres">
      <dgm:prSet presAssocID="{FCB05174-767A-4D6D-AEFD-24377D4D59EE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FFED985C-8E7C-4178-8AB7-7766961CF2EB}" type="presOf" srcId="{5FD54210-2CF6-4579-AAB5-613DAC060F55}" destId="{7F3FEF8A-F84F-47E4-9B75-B0635AA0FF21}" srcOrd="0" destOrd="0" presId="urn:microsoft.com/office/officeart/2005/8/layout/cycle2"/>
    <dgm:cxn modelId="{87AAE6CF-F323-42C3-BE4B-B8640D9D9530}" srcId="{F31CAC7B-8565-4555-B355-2B2DD2A9816C}" destId="{5FD54210-2CF6-4579-AAB5-613DAC060F55}" srcOrd="1" destOrd="0" parTransId="{8968CECE-EC65-47CC-9FCF-7F7BCBBF1CB4}" sibTransId="{B789712B-1B56-4E92-A45D-4F219039DF94}"/>
    <dgm:cxn modelId="{B65D6D26-9592-464E-BE12-6D120F70F05A}" type="presOf" srcId="{B789712B-1B56-4E92-A45D-4F219039DF94}" destId="{558EE3BA-D9DF-4433-9EB5-695019D8687D}" srcOrd="0" destOrd="0" presId="urn:microsoft.com/office/officeart/2005/8/layout/cycle2"/>
    <dgm:cxn modelId="{99AC4F77-9FD5-49A6-A901-845027C19DFE}" srcId="{F31CAC7B-8565-4555-B355-2B2DD2A9816C}" destId="{79CA643C-F897-4405-8B10-0FE16602254F}" srcOrd="2" destOrd="0" parTransId="{838B9EB5-71A8-470D-ADBE-585EAEE1947E}" sibTransId="{FCB05174-767A-4D6D-AEFD-24377D4D59EE}"/>
    <dgm:cxn modelId="{2E010EB4-0766-4C32-8AA5-A26C78FE8A53}" type="presOf" srcId="{FCB05174-767A-4D6D-AEFD-24377D4D59EE}" destId="{89D2CF0D-84F4-4311-B5A8-879B01213C7B}" srcOrd="0" destOrd="0" presId="urn:microsoft.com/office/officeart/2005/8/layout/cycle2"/>
    <dgm:cxn modelId="{7C3479AC-0A70-4BE2-9412-5E95319F05B2}" type="presOf" srcId="{185ACABE-F562-4932-96A9-C97968DCCD79}" destId="{E0996402-43E5-4C54-B622-9C5B2E468ACF}" srcOrd="0" destOrd="0" presId="urn:microsoft.com/office/officeart/2005/8/layout/cycle2"/>
    <dgm:cxn modelId="{A34178A6-5E67-4759-B8B7-91B04AE5BB50}" srcId="{F31CAC7B-8565-4555-B355-2B2DD2A9816C}" destId="{0F509181-DDA1-4382-805B-C6046EAA5C2A}" srcOrd="0" destOrd="0" parTransId="{DFE1D8A5-55FB-4970-B3C3-9F07F3E53748}" sibTransId="{185ACABE-F562-4932-96A9-C97968DCCD79}"/>
    <dgm:cxn modelId="{708CE53D-0FDD-46C5-824E-8314B143E65A}" type="presOf" srcId="{185ACABE-F562-4932-96A9-C97968DCCD79}" destId="{BB0B5A5C-45DF-45AE-8FB7-9D4D1B383994}" srcOrd="1" destOrd="0" presId="urn:microsoft.com/office/officeart/2005/8/layout/cycle2"/>
    <dgm:cxn modelId="{07142AE2-141B-4160-A5F5-5E578A53A387}" type="presOf" srcId="{FCB05174-767A-4D6D-AEFD-24377D4D59EE}" destId="{7E48D73A-A332-4FA9-89F5-F7EF9FA2D7B9}" srcOrd="1" destOrd="0" presId="urn:microsoft.com/office/officeart/2005/8/layout/cycle2"/>
    <dgm:cxn modelId="{F555FDAE-874E-4D0D-B059-943A1A8A0C49}" type="presOf" srcId="{F31CAC7B-8565-4555-B355-2B2DD2A9816C}" destId="{A6D5EC1F-36FC-4CCE-94C1-4A440ED262F0}" srcOrd="0" destOrd="0" presId="urn:microsoft.com/office/officeart/2005/8/layout/cycle2"/>
    <dgm:cxn modelId="{38861886-85B3-454E-9DD6-25F673C8BA24}" type="presOf" srcId="{B789712B-1B56-4E92-A45D-4F219039DF94}" destId="{D84A548E-CAC0-4A0D-AC68-BE5A93BC2F53}" srcOrd="1" destOrd="0" presId="urn:microsoft.com/office/officeart/2005/8/layout/cycle2"/>
    <dgm:cxn modelId="{DA8C7DBA-8A9D-4A26-8DF4-13E964683170}" type="presOf" srcId="{0F509181-DDA1-4382-805B-C6046EAA5C2A}" destId="{17BCFB70-400F-4815-A03B-DF8469610442}" srcOrd="0" destOrd="0" presId="urn:microsoft.com/office/officeart/2005/8/layout/cycle2"/>
    <dgm:cxn modelId="{4B6064A4-B288-4B1F-BB5A-9622606AA7A8}" type="presOf" srcId="{79CA643C-F897-4405-8B10-0FE16602254F}" destId="{C6723AAD-B850-4455-9DFB-21119DAE07F8}" srcOrd="0" destOrd="0" presId="urn:microsoft.com/office/officeart/2005/8/layout/cycle2"/>
    <dgm:cxn modelId="{021B8B82-D1BA-4C2D-8447-8870D1C19914}" type="presParOf" srcId="{A6D5EC1F-36FC-4CCE-94C1-4A440ED262F0}" destId="{17BCFB70-400F-4815-A03B-DF8469610442}" srcOrd="0" destOrd="0" presId="urn:microsoft.com/office/officeart/2005/8/layout/cycle2"/>
    <dgm:cxn modelId="{B5261987-DB64-4C6A-B839-05E61B401BF3}" type="presParOf" srcId="{A6D5EC1F-36FC-4CCE-94C1-4A440ED262F0}" destId="{E0996402-43E5-4C54-B622-9C5B2E468ACF}" srcOrd="1" destOrd="0" presId="urn:microsoft.com/office/officeart/2005/8/layout/cycle2"/>
    <dgm:cxn modelId="{80D706BB-F540-45E0-8509-1C3DB3E31DF0}" type="presParOf" srcId="{E0996402-43E5-4C54-B622-9C5B2E468ACF}" destId="{BB0B5A5C-45DF-45AE-8FB7-9D4D1B383994}" srcOrd="0" destOrd="0" presId="urn:microsoft.com/office/officeart/2005/8/layout/cycle2"/>
    <dgm:cxn modelId="{2C161E0A-5F86-4020-9E7A-957DABB2AB8F}" type="presParOf" srcId="{A6D5EC1F-36FC-4CCE-94C1-4A440ED262F0}" destId="{7F3FEF8A-F84F-47E4-9B75-B0635AA0FF21}" srcOrd="2" destOrd="0" presId="urn:microsoft.com/office/officeart/2005/8/layout/cycle2"/>
    <dgm:cxn modelId="{BAD3057E-CB18-4539-AE2B-1BE570AD34FF}" type="presParOf" srcId="{A6D5EC1F-36FC-4CCE-94C1-4A440ED262F0}" destId="{558EE3BA-D9DF-4433-9EB5-695019D8687D}" srcOrd="3" destOrd="0" presId="urn:microsoft.com/office/officeart/2005/8/layout/cycle2"/>
    <dgm:cxn modelId="{EBA81B77-5875-40F0-BA3B-2D26ECEDD6F7}" type="presParOf" srcId="{558EE3BA-D9DF-4433-9EB5-695019D8687D}" destId="{D84A548E-CAC0-4A0D-AC68-BE5A93BC2F53}" srcOrd="0" destOrd="0" presId="urn:microsoft.com/office/officeart/2005/8/layout/cycle2"/>
    <dgm:cxn modelId="{079DCD04-836D-44E8-9C83-CEB7292637A1}" type="presParOf" srcId="{A6D5EC1F-36FC-4CCE-94C1-4A440ED262F0}" destId="{C6723AAD-B850-4455-9DFB-21119DAE07F8}" srcOrd="4" destOrd="0" presId="urn:microsoft.com/office/officeart/2005/8/layout/cycle2"/>
    <dgm:cxn modelId="{589F27E6-85F9-4D71-9D43-610D34DDB0EC}" type="presParOf" srcId="{A6D5EC1F-36FC-4CCE-94C1-4A440ED262F0}" destId="{89D2CF0D-84F4-4311-B5A8-879B01213C7B}" srcOrd="5" destOrd="0" presId="urn:microsoft.com/office/officeart/2005/8/layout/cycle2"/>
    <dgm:cxn modelId="{EBBAAB4E-7B3A-4FF5-8E8A-259977D6A851}" type="presParOf" srcId="{89D2CF0D-84F4-4311-B5A8-879B01213C7B}" destId="{7E48D73A-A332-4FA9-89F5-F7EF9FA2D7B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31CAC7B-8565-4555-B355-2B2DD2A9816C}" type="doc">
      <dgm:prSet loTypeId="urn:microsoft.com/office/officeart/2005/8/layout/cycle2" loCatId="cycle" qsTypeId="urn:microsoft.com/office/officeart/2009/2/quickstyle/3d8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0F509181-DDA1-4382-805B-C6046EAA5C2A}">
      <dgm:prSet phldrT="[Text]"/>
      <dgm:spPr/>
      <dgm:t>
        <a:bodyPr/>
        <a:lstStyle/>
        <a:p>
          <a:r>
            <a:rPr lang="fa-IR" dirty="0" smtClean="0"/>
            <a:t>سازمانی</a:t>
          </a:r>
          <a:endParaRPr lang="en-US" dirty="0"/>
        </a:p>
      </dgm:t>
    </dgm:pt>
    <dgm:pt modelId="{DFE1D8A5-55FB-4970-B3C3-9F07F3E53748}" type="parTrans" cxnId="{A34178A6-5E67-4759-B8B7-91B04AE5BB50}">
      <dgm:prSet/>
      <dgm:spPr/>
      <dgm:t>
        <a:bodyPr/>
        <a:lstStyle/>
        <a:p>
          <a:endParaRPr lang="en-US"/>
        </a:p>
      </dgm:t>
    </dgm:pt>
    <dgm:pt modelId="{185ACABE-F562-4932-96A9-C97968DCCD79}" type="sibTrans" cxnId="{A34178A6-5E67-4759-B8B7-91B04AE5BB50}">
      <dgm:prSet/>
      <dgm:spPr/>
      <dgm:t>
        <a:bodyPr/>
        <a:lstStyle/>
        <a:p>
          <a:endParaRPr lang="en-US"/>
        </a:p>
      </dgm:t>
    </dgm:pt>
    <dgm:pt modelId="{5FD54210-2CF6-4579-AAB5-613DAC060F55}">
      <dgm:prSet phldrT="[Text]"/>
      <dgm:spPr/>
      <dgm:t>
        <a:bodyPr/>
        <a:lstStyle/>
        <a:p>
          <a:r>
            <a:rPr lang="fa-IR" dirty="0" smtClean="0"/>
            <a:t>گروهی</a:t>
          </a:r>
          <a:endParaRPr lang="en-US" dirty="0"/>
        </a:p>
      </dgm:t>
    </dgm:pt>
    <dgm:pt modelId="{8968CECE-EC65-47CC-9FCF-7F7BCBBF1CB4}" type="parTrans" cxnId="{87AAE6CF-F323-42C3-BE4B-B8640D9D9530}">
      <dgm:prSet/>
      <dgm:spPr/>
      <dgm:t>
        <a:bodyPr/>
        <a:lstStyle/>
        <a:p>
          <a:endParaRPr lang="en-US"/>
        </a:p>
      </dgm:t>
    </dgm:pt>
    <dgm:pt modelId="{B789712B-1B56-4E92-A45D-4F219039DF94}" type="sibTrans" cxnId="{87AAE6CF-F323-42C3-BE4B-B8640D9D9530}">
      <dgm:prSet/>
      <dgm:spPr/>
      <dgm:t>
        <a:bodyPr/>
        <a:lstStyle/>
        <a:p>
          <a:endParaRPr lang="en-US"/>
        </a:p>
      </dgm:t>
    </dgm:pt>
    <dgm:pt modelId="{79CA643C-F897-4405-8B10-0FE16602254F}">
      <dgm:prSet phldrT="[Text]"/>
      <dgm:spPr/>
      <dgm:t>
        <a:bodyPr/>
        <a:lstStyle/>
        <a:p>
          <a:r>
            <a:rPr lang="fa-IR" dirty="0" smtClean="0"/>
            <a:t>فردی</a:t>
          </a:r>
          <a:endParaRPr lang="en-US" dirty="0"/>
        </a:p>
      </dgm:t>
    </dgm:pt>
    <dgm:pt modelId="{838B9EB5-71A8-470D-ADBE-585EAEE1947E}" type="parTrans" cxnId="{99AC4F77-9FD5-49A6-A901-845027C19DFE}">
      <dgm:prSet/>
      <dgm:spPr/>
      <dgm:t>
        <a:bodyPr/>
        <a:lstStyle/>
        <a:p>
          <a:endParaRPr lang="en-US"/>
        </a:p>
      </dgm:t>
    </dgm:pt>
    <dgm:pt modelId="{FCB05174-767A-4D6D-AEFD-24377D4D59EE}" type="sibTrans" cxnId="{99AC4F77-9FD5-49A6-A901-845027C19DFE}">
      <dgm:prSet/>
      <dgm:spPr/>
      <dgm:t>
        <a:bodyPr/>
        <a:lstStyle/>
        <a:p>
          <a:endParaRPr lang="en-US"/>
        </a:p>
      </dgm:t>
    </dgm:pt>
    <dgm:pt modelId="{A6D5EC1F-36FC-4CCE-94C1-4A440ED262F0}" type="pres">
      <dgm:prSet presAssocID="{F31CAC7B-8565-4555-B355-2B2DD2A9816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7BCFB70-400F-4815-A03B-DF8469610442}" type="pres">
      <dgm:prSet presAssocID="{0F509181-DDA1-4382-805B-C6046EAA5C2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996402-43E5-4C54-B622-9C5B2E468ACF}" type="pres">
      <dgm:prSet presAssocID="{185ACABE-F562-4932-96A9-C97968DCCD79}" presName="sibTrans" presStyleLbl="sibTrans2D1" presStyleIdx="0" presStyleCnt="3"/>
      <dgm:spPr/>
      <dgm:t>
        <a:bodyPr/>
        <a:lstStyle/>
        <a:p>
          <a:endParaRPr lang="en-US"/>
        </a:p>
      </dgm:t>
    </dgm:pt>
    <dgm:pt modelId="{BB0B5A5C-45DF-45AE-8FB7-9D4D1B383994}" type="pres">
      <dgm:prSet presAssocID="{185ACABE-F562-4932-96A9-C97968DCCD79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7F3FEF8A-F84F-47E4-9B75-B0635AA0FF21}" type="pres">
      <dgm:prSet presAssocID="{5FD54210-2CF6-4579-AAB5-613DAC060F5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8EE3BA-D9DF-4433-9EB5-695019D8687D}" type="pres">
      <dgm:prSet presAssocID="{B789712B-1B56-4E92-A45D-4F219039DF94}" presName="sibTrans" presStyleLbl="sibTrans2D1" presStyleIdx="1" presStyleCnt="3"/>
      <dgm:spPr/>
      <dgm:t>
        <a:bodyPr/>
        <a:lstStyle/>
        <a:p>
          <a:endParaRPr lang="en-US"/>
        </a:p>
      </dgm:t>
    </dgm:pt>
    <dgm:pt modelId="{D84A548E-CAC0-4A0D-AC68-BE5A93BC2F53}" type="pres">
      <dgm:prSet presAssocID="{B789712B-1B56-4E92-A45D-4F219039DF94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C6723AAD-B850-4455-9DFB-21119DAE07F8}" type="pres">
      <dgm:prSet presAssocID="{79CA643C-F897-4405-8B10-0FE16602254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D2CF0D-84F4-4311-B5A8-879B01213C7B}" type="pres">
      <dgm:prSet presAssocID="{FCB05174-767A-4D6D-AEFD-24377D4D59EE}" presName="sibTrans" presStyleLbl="sibTrans2D1" presStyleIdx="2" presStyleCnt="3"/>
      <dgm:spPr/>
      <dgm:t>
        <a:bodyPr/>
        <a:lstStyle/>
        <a:p>
          <a:endParaRPr lang="en-US"/>
        </a:p>
      </dgm:t>
    </dgm:pt>
    <dgm:pt modelId="{7E48D73A-A332-4FA9-89F5-F7EF9FA2D7B9}" type="pres">
      <dgm:prSet presAssocID="{FCB05174-767A-4D6D-AEFD-24377D4D59EE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A34178A6-5E67-4759-B8B7-91B04AE5BB50}" srcId="{F31CAC7B-8565-4555-B355-2B2DD2A9816C}" destId="{0F509181-DDA1-4382-805B-C6046EAA5C2A}" srcOrd="0" destOrd="0" parTransId="{DFE1D8A5-55FB-4970-B3C3-9F07F3E53748}" sibTransId="{185ACABE-F562-4932-96A9-C97968DCCD79}"/>
    <dgm:cxn modelId="{6C9C3A64-0778-4CAC-B8D1-C0B9E007A912}" type="presOf" srcId="{FCB05174-767A-4D6D-AEFD-24377D4D59EE}" destId="{7E48D73A-A332-4FA9-89F5-F7EF9FA2D7B9}" srcOrd="1" destOrd="0" presId="urn:microsoft.com/office/officeart/2005/8/layout/cycle2"/>
    <dgm:cxn modelId="{A7E756F8-5036-4E60-8820-428542B20223}" type="presOf" srcId="{0F509181-DDA1-4382-805B-C6046EAA5C2A}" destId="{17BCFB70-400F-4815-A03B-DF8469610442}" srcOrd="0" destOrd="0" presId="urn:microsoft.com/office/officeart/2005/8/layout/cycle2"/>
    <dgm:cxn modelId="{993FFF23-3D4F-4D69-9713-07AEF524823B}" type="presOf" srcId="{B789712B-1B56-4E92-A45D-4F219039DF94}" destId="{558EE3BA-D9DF-4433-9EB5-695019D8687D}" srcOrd="0" destOrd="0" presId="urn:microsoft.com/office/officeart/2005/8/layout/cycle2"/>
    <dgm:cxn modelId="{8866E3D3-D8CA-46C2-A53D-2B4966B188B8}" type="presOf" srcId="{B789712B-1B56-4E92-A45D-4F219039DF94}" destId="{D84A548E-CAC0-4A0D-AC68-BE5A93BC2F53}" srcOrd="1" destOrd="0" presId="urn:microsoft.com/office/officeart/2005/8/layout/cycle2"/>
    <dgm:cxn modelId="{68E12850-5CA0-4B42-8B41-85CCA854CF01}" type="presOf" srcId="{FCB05174-767A-4D6D-AEFD-24377D4D59EE}" destId="{89D2CF0D-84F4-4311-B5A8-879B01213C7B}" srcOrd="0" destOrd="0" presId="urn:microsoft.com/office/officeart/2005/8/layout/cycle2"/>
    <dgm:cxn modelId="{99AC4F77-9FD5-49A6-A901-845027C19DFE}" srcId="{F31CAC7B-8565-4555-B355-2B2DD2A9816C}" destId="{79CA643C-F897-4405-8B10-0FE16602254F}" srcOrd="2" destOrd="0" parTransId="{838B9EB5-71A8-470D-ADBE-585EAEE1947E}" sibTransId="{FCB05174-767A-4D6D-AEFD-24377D4D59EE}"/>
    <dgm:cxn modelId="{4B38714C-E300-408B-B399-EEC3BBF8A930}" type="presOf" srcId="{79CA643C-F897-4405-8B10-0FE16602254F}" destId="{C6723AAD-B850-4455-9DFB-21119DAE07F8}" srcOrd="0" destOrd="0" presId="urn:microsoft.com/office/officeart/2005/8/layout/cycle2"/>
    <dgm:cxn modelId="{C4E9C1EE-A0BC-4C10-AD8D-90AC9DD70410}" type="presOf" srcId="{185ACABE-F562-4932-96A9-C97968DCCD79}" destId="{E0996402-43E5-4C54-B622-9C5B2E468ACF}" srcOrd="0" destOrd="0" presId="urn:microsoft.com/office/officeart/2005/8/layout/cycle2"/>
    <dgm:cxn modelId="{87AAE6CF-F323-42C3-BE4B-B8640D9D9530}" srcId="{F31CAC7B-8565-4555-B355-2B2DD2A9816C}" destId="{5FD54210-2CF6-4579-AAB5-613DAC060F55}" srcOrd="1" destOrd="0" parTransId="{8968CECE-EC65-47CC-9FCF-7F7BCBBF1CB4}" sibTransId="{B789712B-1B56-4E92-A45D-4F219039DF94}"/>
    <dgm:cxn modelId="{22E81F2B-804C-461C-A282-3247E35123B5}" type="presOf" srcId="{F31CAC7B-8565-4555-B355-2B2DD2A9816C}" destId="{A6D5EC1F-36FC-4CCE-94C1-4A440ED262F0}" srcOrd="0" destOrd="0" presId="urn:microsoft.com/office/officeart/2005/8/layout/cycle2"/>
    <dgm:cxn modelId="{0F2BD23B-FEB9-457C-8CA6-AF1BFEAB9CE9}" type="presOf" srcId="{5FD54210-2CF6-4579-AAB5-613DAC060F55}" destId="{7F3FEF8A-F84F-47E4-9B75-B0635AA0FF21}" srcOrd="0" destOrd="0" presId="urn:microsoft.com/office/officeart/2005/8/layout/cycle2"/>
    <dgm:cxn modelId="{D1F8424A-467F-4750-81EB-69DAF409A9D2}" type="presOf" srcId="{185ACABE-F562-4932-96A9-C97968DCCD79}" destId="{BB0B5A5C-45DF-45AE-8FB7-9D4D1B383994}" srcOrd="1" destOrd="0" presId="urn:microsoft.com/office/officeart/2005/8/layout/cycle2"/>
    <dgm:cxn modelId="{60AA29E5-7FED-4F49-80C8-576E71982A6A}" type="presParOf" srcId="{A6D5EC1F-36FC-4CCE-94C1-4A440ED262F0}" destId="{17BCFB70-400F-4815-A03B-DF8469610442}" srcOrd="0" destOrd="0" presId="urn:microsoft.com/office/officeart/2005/8/layout/cycle2"/>
    <dgm:cxn modelId="{BD691164-4CCA-4D9D-99BE-42A78EF7BD38}" type="presParOf" srcId="{A6D5EC1F-36FC-4CCE-94C1-4A440ED262F0}" destId="{E0996402-43E5-4C54-B622-9C5B2E468ACF}" srcOrd="1" destOrd="0" presId="urn:microsoft.com/office/officeart/2005/8/layout/cycle2"/>
    <dgm:cxn modelId="{7F7980FD-2240-4AE2-8EB2-1661852676F1}" type="presParOf" srcId="{E0996402-43E5-4C54-B622-9C5B2E468ACF}" destId="{BB0B5A5C-45DF-45AE-8FB7-9D4D1B383994}" srcOrd="0" destOrd="0" presId="urn:microsoft.com/office/officeart/2005/8/layout/cycle2"/>
    <dgm:cxn modelId="{CBF21FBC-EAE2-4B32-83F2-82B13621BA55}" type="presParOf" srcId="{A6D5EC1F-36FC-4CCE-94C1-4A440ED262F0}" destId="{7F3FEF8A-F84F-47E4-9B75-B0635AA0FF21}" srcOrd="2" destOrd="0" presId="urn:microsoft.com/office/officeart/2005/8/layout/cycle2"/>
    <dgm:cxn modelId="{48EE2AC0-DB67-4312-B749-01EFB6238837}" type="presParOf" srcId="{A6D5EC1F-36FC-4CCE-94C1-4A440ED262F0}" destId="{558EE3BA-D9DF-4433-9EB5-695019D8687D}" srcOrd="3" destOrd="0" presId="urn:microsoft.com/office/officeart/2005/8/layout/cycle2"/>
    <dgm:cxn modelId="{F38B8B7C-F49D-43D8-A6B7-CA1D1881C797}" type="presParOf" srcId="{558EE3BA-D9DF-4433-9EB5-695019D8687D}" destId="{D84A548E-CAC0-4A0D-AC68-BE5A93BC2F53}" srcOrd="0" destOrd="0" presId="urn:microsoft.com/office/officeart/2005/8/layout/cycle2"/>
    <dgm:cxn modelId="{37AF1A86-E53E-4A67-9231-82FFEE412F90}" type="presParOf" srcId="{A6D5EC1F-36FC-4CCE-94C1-4A440ED262F0}" destId="{C6723AAD-B850-4455-9DFB-21119DAE07F8}" srcOrd="4" destOrd="0" presId="urn:microsoft.com/office/officeart/2005/8/layout/cycle2"/>
    <dgm:cxn modelId="{9A950010-4508-447A-8C98-E30265F5533C}" type="presParOf" srcId="{A6D5EC1F-36FC-4CCE-94C1-4A440ED262F0}" destId="{89D2CF0D-84F4-4311-B5A8-879B01213C7B}" srcOrd="5" destOrd="0" presId="urn:microsoft.com/office/officeart/2005/8/layout/cycle2"/>
    <dgm:cxn modelId="{35A27888-C19A-4DE0-883F-96BB69575006}" type="presParOf" srcId="{89D2CF0D-84F4-4311-B5A8-879B01213C7B}" destId="{7E48D73A-A332-4FA9-89F5-F7EF9FA2D7B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31CAC7B-8565-4555-B355-2B2DD2A9816C}" type="doc">
      <dgm:prSet loTypeId="urn:microsoft.com/office/officeart/2005/8/layout/cycle2" loCatId="cycle" qsTypeId="urn:microsoft.com/office/officeart/2009/2/quickstyle/3d8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0F509181-DDA1-4382-805B-C6046EAA5C2A}">
      <dgm:prSet phldrT="[Text]"/>
      <dgm:spPr/>
      <dgm:t>
        <a:bodyPr/>
        <a:lstStyle/>
        <a:p>
          <a:r>
            <a:rPr lang="fa-IR" dirty="0" smtClean="0"/>
            <a:t>فرماندهی</a:t>
          </a:r>
          <a:endParaRPr lang="en-US" dirty="0"/>
        </a:p>
      </dgm:t>
    </dgm:pt>
    <dgm:pt modelId="{DFE1D8A5-55FB-4970-B3C3-9F07F3E53748}" type="parTrans" cxnId="{A34178A6-5E67-4759-B8B7-91B04AE5BB50}">
      <dgm:prSet/>
      <dgm:spPr/>
      <dgm:t>
        <a:bodyPr/>
        <a:lstStyle/>
        <a:p>
          <a:endParaRPr lang="en-US"/>
        </a:p>
      </dgm:t>
    </dgm:pt>
    <dgm:pt modelId="{185ACABE-F562-4932-96A9-C97968DCCD79}" type="sibTrans" cxnId="{A34178A6-5E67-4759-B8B7-91B04AE5BB50}">
      <dgm:prSet/>
      <dgm:spPr/>
      <dgm:t>
        <a:bodyPr/>
        <a:lstStyle/>
        <a:p>
          <a:endParaRPr lang="en-US"/>
        </a:p>
      </dgm:t>
    </dgm:pt>
    <dgm:pt modelId="{5FD54210-2CF6-4579-AAB5-613DAC060F55}">
      <dgm:prSet phldrT="[Text]"/>
      <dgm:spPr/>
      <dgm:t>
        <a:bodyPr/>
        <a:lstStyle/>
        <a:p>
          <a:r>
            <a:rPr lang="fa-IR" dirty="0" smtClean="0"/>
            <a:t>تفکر</a:t>
          </a:r>
          <a:endParaRPr lang="en-US" dirty="0"/>
        </a:p>
      </dgm:t>
    </dgm:pt>
    <dgm:pt modelId="{8968CECE-EC65-47CC-9FCF-7F7BCBBF1CB4}" type="parTrans" cxnId="{87AAE6CF-F323-42C3-BE4B-B8640D9D9530}">
      <dgm:prSet/>
      <dgm:spPr/>
      <dgm:t>
        <a:bodyPr/>
        <a:lstStyle/>
        <a:p>
          <a:endParaRPr lang="en-US"/>
        </a:p>
      </dgm:t>
    </dgm:pt>
    <dgm:pt modelId="{B789712B-1B56-4E92-A45D-4F219039DF94}" type="sibTrans" cxnId="{87AAE6CF-F323-42C3-BE4B-B8640D9D9530}">
      <dgm:prSet/>
      <dgm:spPr/>
      <dgm:t>
        <a:bodyPr/>
        <a:lstStyle/>
        <a:p>
          <a:endParaRPr lang="en-US"/>
        </a:p>
      </dgm:t>
    </dgm:pt>
    <dgm:pt modelId="{79CA643C-F897-4405-8B10-0FE16602254F}">
      <dgm:prSet phldrT="[Text]"/>
      <dgm:spPr/>
      <dgm:t>
        <a:bodyPr/>
        <a:lstStyle/>
        <a:p>
          <a:r>
            <a:rPr lang="fa-IR" dirty="0" smtClean="0"/>
            <a:t>اجرا</a:t>
          </a:r>
          <a:endParaRPr lang="en-US" dirty="0"/>
        </a:p>
      </dgm:t>
    </dgm:pt>
    <dgm:pt modelId="{838B9EB5-71A8-470D-ADBE-585EAEE1947E}" type="parTrans" cxnId="{99AC4F77-9FD5-49A6-A901-845027C19DFE}">
      <dgm:prSet/>
      <dgm:spPr/>
      <dgm:t>
        <a:bodyPr/>
        <a:lstStyle/>
        <a:p>
          <a:endParaRPr lang="en-US"/>
        </a:p>
      </dgm:t>
    </dgm:pt>
    <dgm:pt modelId="{FCB05174-767A-4D6D-AEFD-24377D4D59EE}" type="sibTrans" cxnId="{99AC4F77-9FD5-49A6-A901-845027C19DFE}">
      <dgm:prSet/>
      <dgm:spPr/>
      <dgm:t>
        <a:bodyPr/>
        <a:lstStyle/>
        <a:p>
          <a:endParaRPr lang="en-US"/>
        </a:p>
      </dgm:t>
    </dgm:pt>
    <dgm:pt modelId="{A6D5EC1F-36FC-4CCE-94C1-4A440ED262F0}" type="pres">
      <dgm:prSet presAssocID="{F31CAC7B-8565-4555-B355-2B2DD2A9816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7BCFB70-400F-4815-A03B-DF8469610442}" type="pres">
      <dgm:prSet presAssocID="{0F509181-DDA1-4382-805B-C6046EAA5C2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996402-43E5-4C54-B622-9C5B2E468ACF}" type="pres">
      <dgm:prSet presAssocID="{185ACABE-F562-4932-96A9-C97968DCCD79}" presName="sibTrans" presStyleLbl="sibTrans2D1" presStyleIdx="0" presStyleCnt="3"/>
      <dgm:spPr/>
      <dgm:t>
        <a:bodyPr/>
        <a:lstStyle/>
        <a:p>
          <a:endParaRPr lang="en-US"/>
        </a:p>
      </dgm:t>
    </dgm:pt>
    <dgm:pt modelId="{BB0B5A5C-45DF-45AE-8FB7-9D4D1B383994}" type="pres">
      <dgm:prSet presAssocID="{185ACABE-F562-4932-96A9-C97968DCCD79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7F3FEF8A-F84F-47E4-9B75-B0635AA0FF21}" type="pres">
      <dgm:prSet presAssocID="{5FD54210-2CF6-4579-AAB5-613DAC060F5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8EE3BA-D9DF-4433-9EB5-695019D8687D}" type="pres">
      <dgm:prSet presAssocID="{B789712B-1B56-4E92-A45D-4F219039DF94}" presName="sibTrans" presStyleLbl="sibTrans2D1" presStyleIdx="1" presStyleCnt="3"/>
      <dgm:spPr/>
      <dgm:t>
        <a:bodyPr/>
        <a:lstStyle/>
        <a:p>
          <a:endParaRPr lang="en-US"/>
        </a:p>
      </dgm:t>
    </dgm:pt>
    <dgm:pt modelId="{D84A548E-CAC0-4A0D-AC68-BE5A93BC2F53}" type="pres">
      <dgm:prSet presAssocID="{B789712B-1B56-4E92-A45D-4F219039DF94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C6723AAD-B850-4455-9DFB-21119DAE07F8}" type="pres">
      <dgm:prSet presAssocID="{79CA643C-F897-4405-8B10-0FE16602254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D2CF0D-84F4-4311-B5A8-879B01213C7B}" type="pres">
      <dgm:prSet presAssocID="{FCB05174-767A-4D6D-AEFD-24377D4D59EE}" presName="sibTrans" presStyleLbl="sibTrans2D1" presStyleIdx="2" presStyleCnt="3"/>
      <dgm:spPr/>
      <dgm:t>
        <a:bodyPr/>
        <a:lstStyle/>
        <a:p>
          <a:endParaRPr lang="en-US"/>
        </a:p>
      </dgm:t>
    </dgm:pt>
    <dgm:pt modelId="{7E48D73A-A332-4FA9-89F5-F7EF9FA2D7B9}" type="pres">
      <dgm:prSet presAssocID="{FCB05174-767A-4D6D-AEFD-24377D4D59EE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C74F2B9E-A35B-4EA4-A26C-245D5BF93951}" type="presOf" srcId="{B789712B-1B56-4E92-A45D-4F219039DF94}" destId="{558EE3BA-D9DF-4433-9EB5-695019D8687D}" srcOrd="0" destOrd="0" presId="urn:microsoft.com/office/officeart/2005/8/layout/cycle2"/>
    <dgm:cxn modelId="{A34178A6-5E67-4759-B8B7-91B04AE5BB50}" srcId="{F31CAC7B-8565-4555-B355-2B2DD2A9816C}" destId="{0F509181-DDA1-4382-805B-C6046EAA5C2A}" srcOrd="0" destOrd="0" parTransId="{DFE1D8A5-55FB-4970-B3C3-9F07F3E53748}" sibTransId="{185ACABE-F562-4932-96A9-C97968DCCD79}"/>
    <dgm:cxn modelId="{E4E6E954-C034-484A-AF1D-605862D01835}" type="presOf" srcId="{5FD54210-2CF6-4579-AAB5-613DAC060F55}" destId="{7F3FEF8A-F84F-47E4-9B75-B0635AA0FF21}" srcOrd="0" destOrd="0" presId="urn:microsoft.com/office/officeart/2005/8/layout/cycle2"/>
    <dgm:cxn modelId="{F017047B-D43B-4486-A5A6-1C144D3A290B}" type="presOf" srcId="{FCB05174-767A-4D6D-AEFD-24377D4D59EE}" destId="{89D2CF0D-84F4-4311-B5A8-879B01213C7B}" srcOrd="0" destOrd="0" presId="urn:microsoft.com/office/officeart/2005/8/layout/cycle2"/>
    <dgm:cxn modelId="{FA3E5F66-C45C-40F3-976E-286122A128D0}" type="presOf" srcId="{FCB05174-767A-4D6D-AEFD-24377D4D59EE}" destId="{7E48D73A-A332-4FA9-89F5-F7EF9FA2D7B9}" srcOrd="1" destOrd="0" presId="urn:microsoft.com/office/officeart/2005/8/layout/cycle2"/>
    <dgm:cxn modelId="{5E9E3FA9-C15F-4241-A212-5C773209092E}" type="presOf" srcId="{185ACABE-F562-4932-96A9-C97968DCCD79}" destId="{BB0B5A5C-45DF-45AE-8FB7-9D4D1B383994}" srcOrd="1" destOrd="0" presId="urn:microsoft.com/office/officeart/2005/8/layout/cycle2"/>
    <dgm:cxn modelId="{5E4C172A-4E3D-4C1A-9F4D-21DE668F3DF8}" type="presOf" srcId="{B789712B-1B56-4E92-A45D-4F219039DF94}" destId="{D84A548E-CAC0-4A0D-AC68-BE5A93BC2F53}" srcOrd="1" destOrd="0" presId="urn:microsoft.com/office/officeart/2005/8/layout/cycle2"/>
    <dgm:cxn modelId="{99AC4F77-9FD5-49A6-A901-845027C19DFE}" srcId="{F31CAC7B-8565-4555-B355-2B2DD2A9816C}" destId="{79CA643C-F897-4405-8B10-0FE16602254F}" srcOrd="2" destOrd="0" parTransId="{838B9EB5-71A8-470D-ADBE-585EAEE1947E}" sibTransId="{FCB05174-767A-4D6D-AEFD-24377D4D59EE}"/>
    <dgm:cxn modelId="{5836D95D-1AE3-467C-BA29-F800A0DBBB19}" type="presOf" srcId="{79CA643C-F897-4405-8B10-0FE16602254F}" destId="{C6723AAD-B850-4455-9DFB-21119DAE07F8}" srcOrd="0" destOrd="0" presId="urn:microsoft.com/office/officeart/2005/8/layout/cycle2"/>
    <dgm:cxn modelId="{E561856E-599E-418F-8289-F42691A1CEEB}" type="presOf" srcId="{185ACABE-F562-4932-96A9-C97968DCCD79}" destId="{E0996402-43E5-4C54-B622-9C5B2E468ACF}" srcOrd="0" destOrd="0" presId="urn:microsoft.com/office/officeart/2005/8/layout/cycle2"/>
    <dgm:cxn modelId="{87AAE6CF-F323-42C3-BE4B-B8640D9D9530}" srcId="{F31CAC7B-8565-4555-B355-2B2DD2A9816C}" destId="{5FD54210-2CF6-4579-AAB5-613DAC060F55}" srcOrd="1" destOrd="0" parTransId="{8968CECE-EC65-47CC-9FCF-7F7BCBBF1CB4}" sibTransId="{B789712B-1B56-4E92-A45D-4F219039DF94}"/>
    <dgm:cxn modelId="{579C9F7D-B762-4A54-BC0B-32F9096EF937}" type="presOf" srcId="{0F509181-DDA1-4382-805B-C6046EAA5C2A}" destId="{17BCFB70-400F-4815-A03B-DF8469610442}" srcOrd="0" destOrd="0" presId="urn:microsoft.com/office/officeart/2005/8/layout/cycle2"/>
    <dgm:cxn modelId="{EBE5C9C9-9C4A-4652-BF8C-760710314B61}" type="presOf" srcId="{F31CAC7B-8565-4555-B355-2B2DD2A9816C}" destId="{A6D5EC1F-36FC-4CCE-94C1-4A440ED262F0}" srcOrd="0" destOrd="0" presId="urn:microsoft.com/office/officeart/2005/8/layout/cycle2"/>
    <dgm:cxn modelId="{A0CC451C-17E8-4895-9E08-79572B1EDA13}" type="presParOf" srcId="{A6D5EC1F-36FC-4CCE-94C1-4A440ED262F0}" destId="{17BCFB70-400F-4815-A03B-DF8469610442}" srcOrd="0" destOrd="0" presId="urn:microsoft.com/office/officeart/2005/8/layout/cycle2"/>
    <dgm:cxn modelId="{5E0F4B1C-66E7-4245-B62D-F8CC98FE934F}" type="presParOf" srcId="{A6D5EC1F-36FC-4CCE-94C1-4A440ED262F0}" destId="{E0996402-43E5-4C54-B622-9C5B2E468ACF}" srcOrd="1" destOrd="0" presId="urn:microsoft.com/office/officeart/2005/8/layout/cycle2"/>
    <dgm:cxn modelId="{4AC17F88-CF0B-4E17-81F1-B0F8D3C08F0E}" type="presParOf" srcId="{E0996402-43E5-4C54-B622-9C5B2E468ACF}" destId="{BB0B5A5C-45DF-45AE-8FB7-9D4D1B383994}" srcOrd="0" destOrd="0" presId="urn:microsoft.com/office/officeart/2005/8/layout/cycle2"/>
    <dgm:cxn modelId="{0090F926-6805-45FB-9E92-698F27DE3C68}" type="presParOf" srcId="{A6D5EC1F-36FC-4CCE-94C1-4A440ED262F0}" destId="{7F3FEF8A-F84F-47E4-9B75-B0635AA0FF21}" srcOrd="2" destOrd="0" presId="urn:microsoft.com/office/officeart/2005/8/layout/cycle2"/>
    <dgm:cxn modelId="{DBC05682-FB8E-4314-9556-CE698C9770C7}" type="presParOf" srcId="{A6D5EC1F-36FC-4CCE-94C1-4A440ED262F0}" destId="{558EE3BA-D9DF-4433-9EB5-695019D8687D}" srcOrd="3" destOrd="0" presId="urn:microsoft.com/office/officeart/2005/8/layout/cycle2"/>
    <dgm:cxn modelId="{AC13BED7-CF5F-457B-820D-46F299CFB55C}" type="presParOf" srcId="{558EE3BA-D9DF-4433-9EB5-695019D8687D}" destId="{D84A548E-CAC0-4A0D-AC68-BE5A93BC2F53}" srcOrd="0" destOrd="0" presId="urn:microsoft.com/office/officeart/2005/8/layout/cycle2"/>
    <dgm:cxn modelId="{A64CA05D-DF8D-4C07-B2A2-0F87BC6793A8}" type="presParOf" srcId="{A6D5EC1F-36FC-4CCE-94C1-4A440ED262F0}" destId="{C6723AAD-B850-4455-9DFB-21119DAE07F8}" srcOrd="4" destOrd="0" presId="urn:microsoft.com/office/officeart/2005/8/layout/cycle2"/>
    <dgm:cxn modelId="{EBA5A243-A715-49DE-8B41-6C782C4A1BB8}" type="presParOf" srcId="{A6D5EC1F-36FC-4CCE-94C1-4A440ED262F0}" destId="{89D2CF0D-84F4-4311-B5A8-879B01213C7B}" srcOrd="5" destOrd="0" presId="urn:microsoft.com/office/officeart/2005/8/layout/cycle2"/>
    <dgm:cxn modelId="{98CEECCD-6F62-4BFD-8EFF-43633BAFF492}" type="presParOf" srcId="{89D2CF0D-84F4-4311-B5A8-879B01213C7B}" destId="{7E48D73A-A332-4FA9-89F5-F7EF9FA2D7B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A7CA65C-7630-4EC4-BA84-BF31779A6D4C}" type="doc">
      <dgm:prSet loTypeId="urn:microsoft.com/office/officeart/2005/8/layout/radial5" loCatId="relationship" qsTypeId="urn:microsoft.com/office/officeart/2005/8/quickstyle/3d7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AAEA242C-3D12-4217-BF91-2B3AFE039E45}">
      <dgm:prSet phldrT="[Text]"/>
      <dgm:spPr/>
      <dgm:t>
        <a:bodyPr/>
        <a:lstStyle/>
        <a:p>
          <a:pPr rtl="1"/>
          <a:r>
            <a:rPr lang="fa-IR" dirty="0" smtClean="0"/>
            <a:t>گروه شغل مورد نظر</a:t>
          </a:r>
          <a:endParaRPr lang="en-US" dirty="0"/>
        </a:p>
      </dgm:t>
    </dgm:pt>
    <dgm:pt modelId="{CC787118-2F96-45FE-AB06-9A89733C1F48}" type="parTrans" cxnId="{F8B5290F-4E48-4CF8-BB48-4EC0A7DD931A}">
      <dgm:prSet/>
      <dgm:spPr/>
      <dgm:t>
        <a:bodyPr/>
        <a:lstStyle/>
        <a:p>
          <a:pPr rtl="1"/>
          <a:endParaRPr lang="en-US"/>
        </a:p>
      </dgm:t>
    </dgm:pt>
    <dgm:pt modelId="{EB0A8929-8697-4082-BD28-C78A83693844}" type="sibTrans" cxnId="{F8B5290F-4E48-4CF8-BB48-4EC0A7DD931A}">
      <dgm:prSet/>
      <dgm:spPr/>
      <dgm:t>
        <a:bodyPr/>
        <a:lstStyle/>
        <a:p>
          <a:pPr rtl="1"/>
          <a:endParaRPr lang="en-US"/>
        </a:p>
      </dgm:t>
    </dgm:pt>
    <dgm:pt modelId="{F53A13A6-3CE0-4182-BE9E-3F3307392B9C}">
      <dgm:prSet phldrT="[Text]"/>
      <dgm:spPr/>
      <dgm:t>
        <a:bodyPr/>
        <a:lstStyle/>
        <a:p>
          <a:pPr rtl="1"/>
          <a:r>
            <a:rPr lang="fa-IR" dirty="0" smtClean="0"/>
            <a:t>مافوق و سازمان</a:t>
          </a:r>
          <a:endParaRPr lang="en-US" dirty="0"/>
        </a:p>
      </dgm:t>
    </dgm:pt>
    <dgm:pt modelId="{55CDBB9F-98E6-4751-86F1-30608CC192CB}" type="parTrans" cxnId="{00B36FFF-BDED-4557-956D-CE08B9DD631D}">
      <dgm:prSet/>
      <dgm:spPr/>
      <dgm:t>
        <a:bodyPr/>
        <a:lstStyle/>
        <a:p>
          <a:pPr rtl="1"/>
          <a:endParaRPr lang="en-US"/>
        </a:p>
      </dgm:t>
    </dgm:pt>
    <dgm:pt modelId="{56EDF5AE-D27F-49A1-8537-09295B5960F5}" type="sibTrans" cxnId="{00B36FFF-BDED-4557-956D-CE08B9DD631D}">
      <dgm:prSet/>
      <dgm:spPr/>
      <dgm:t>
        <a:bodyPr/>
        <a:lstStyle/>
        <a:p>
          <a:pPr rtl="1"/>
          <a:endParaRPr lang="en-US"/>
        </a:p>
      </dgm:t>
    </dgm:pt>
    <dgm:pt modelId="{9DC891A9-47A9-4A63-9F25-425D36257BB9}">
      <dgm:prSet phldrT="[Text]"/>
      <dgm:spPr/>
      <dgm:t>
        <a:bodyPr/>
        <a:lstStyle/>
        <a:p>
          <a:pPr rtl="1"/>
          <a:r>
            <a:rPr lang="fa-IR" dirty="0" smtClean="0"/>
            <a:t>هم آلان</a:t>
          </a:r>
          <a:endParaRPr lang="en-US" dirty="0"/>
        </a:p>
      </dgm:t>
    </dgm:pt>
    <dgm:pt modelId="{45C163C6-D78A-4AB9-AABC-AB49227A2B1D}" type="parTrans" cxnId="{2B2B4319-A155-4614-B939-30868165726D}">
      <dgm:prSet/>
      <dgm:spPr/>
      <dgm:t>
        <a:bodyPr/>
        <a:lstStyle/>
        <a:p>
          <a:pPr rtl="1"/>
          <a:endParaRPr lang="en-US"/>
        </a:p>
      </dgm:t>
    </dgm:pt>
    <dgm:pt modelId="{7A4C30EB-5ED7-41C2-B817-FA1725E837CB}" type="sibTrans" cxnId="{2B2B4319-A155-4614-B939-30868165726D}">
      <dgm:prSet/>
      <dgm:spPr/>
      <dgm:t>
        <a:bodyPr/>
        <a:lstStyle/>
        <a:p>
          <a:pPr rtl="1"/>
          <a:endParaRPr lang="en-US"/>
        </a:p>
      </dgm:t>
    </dgm:pt>
    <dgm:pt modelId="{BE803A41-2BD0-4620-8AD4-FC713B80D9E5}">
      <dgm:prSet phldrT="[Text]"/>
      <dgm:spPr/>
      <dgm:t>
        <a:bodyPr/>
        <a:lstStyle/>
        <a:p>
          <a:pPr rtl="1"/>
          <a:r>
            <a:rPr lang="fa-IR" dirty="0" smtClean="0"/>
            <a:t>همکاران زیر نظر</a:t>
          </a:r>
          <a:endParaRPr lang="en-US" dirty="0"/>
        </a:p>
      </dgm:t>
    </dgm:pt>
    <dgm:pt modelId="{8DD81B11-FA74-42CC-B4CC-FD876DF1C638}" type="parTrans" cxnId="{B9FC0C5A-846E-4897-8109-38640C5E82C1}">
      <dgm:prSet/>
      <dgm:spPr/>
      <dgm:t>
        <a:bodyPr/>
        <a:lstStyle/>
        <a:p>
          <a:pPr rtl="1"/>
          <a:endParaRPr lang="en-US"/>
        </a:p>
      </dgm:t>
    </dgm:pt>
    <dgm:pt modelId="{508B2970-F352-4693-80B7-D8792DDE5789}" type="sibTrans" cxnId="{B9FC0C5A-846E-4897-8109-38640C5E82C1}">
      <dgm:prSet/>
      <dgm:spPr/>
      <dgm:t>
        <a:bodyPr/>
        <a:lstStyle/>
        <a:p>
          <a:pPr rtl="1"/>
          <a:endParaRPr lang="en-US"/>
        </a:p>
      </dgm:t>
    </dgm:pt>
    <dgm:pt modelId="{430E52AB-80A3-437F-967D-499253ABA6E3}">
      <dgm:prSet phldrT="[Text]"/>
      <dgm:spPr/>
      <dgm:t>
        <a:bodyPr/>
        <a:lstStyle/>
        <a:p>
          <a:pPr rtl="1"/>
          <a:r>
            <a:rPr lang="fa-IR" dirty="0" smtClean="0"/>
            <a:t>مخاطبان یا مشتریان</a:t>
          </a:r>
          <a:endParaRPr lang="en-US" dirty="0"/>
        </a:p>
      </dgm:t>
    </dgm:pt>
    <dgm:pt modelId="{B5600FB9-EAC7-41FA-AA68-C605928942E7}" type="parTrans" cxnId="{F1736163-2BC2-430F-8D11-7C333B73168D}">
      <dgm:prSet/>
      <dgm:spPr/>
      <dgm:t>
        <a:bodyPr/>
        <a:lstStyle/>
        <a:p>
          <a:pPr rtl="1"/>
          <a:endParaRPr lang="en-US"/>
        </a:p>
      </dgm:t>
    </dgm:pt>
    <dgm:pt modelId="{BFE135CB-03EF-4C3A-9D3A-467AA54B1D0E}" type="sibTrans" cxnId="{F1736163-2BC2-430F-8D11-7C333B73168D}">
      <dgm:prSet/>
      <dgm:spPr/>
      <dgm:t>
        <a:bodyPr/>
        <a:lstStyle/>
        <a:p>
          <a:pPr rtl="1"/>
          <a:endParaRPr lang="en-US"/>
        </a:p>
      </dgm:t>
    </dgm:pt>
    <dgm:pt modelId="{F5371A5C-BBC4-421F-B411-EBD465AF98EA}" type="pres">
      <dgm:prSet presAssocID="{AA7CA65C-7630-4EC4-BA84-BF31779A6D4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A58F208-EAC3-42F0-8B7A-937B1D6B73C0}" type="pres">
      <dgm:prSet presAssocID="{AAEA242C-3D12-4217-BF91-2B3AFE039E45}" presName="centerShape" presStyleLbl="node0" presStyleIdx="0" presStyleCnt="1"/>
      <dgm:spPr/>
      <dgm:t>
        <a:bodyPr/>
        <a:lstStyle/>
        <a:p>
          <a:endParaRPr lang="en-US"/>
        </a:p>
      </dgm:t>
    </dgm:pt>
    <dgm:pt modelId="{75C5A0CB-7AF6-441A-BB00-8794017EC225}" type="pres">
      <dgm:prSet presAssocID="{55CDBB9F-98E6-4751-86F1-30608CC192CB}" presName="parTrans" presStyleLbl="sibTrans2D1" presStyleIdx="0" presStyleCnt="4" custAng="10800000"/>
      <dgm:spPr/>
      <dgm:t>
        <a:bodyPr/>
        <a:lstStyle/>
        <a:p>
          <a:endParaRPr lang="en-US"/>
        </a:p>
      </dgm:t>
    </dgm:pt>
    <dgm:pt modelId="{16779FBA-F29D-49D6-A3BD-1EC67FEAC3EF}" type="pres">
      <dgm:prSet presAssocID="{55CDBB9F-98E6-4751-86F1-30608CC192CB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0E3967B8-438C-47EB-B9E6-C844A5E9213F}" type="pres">
      <dgm:prSet presAssocID="{F53A13A6-3CE0-4182-BE9E-3F3307392B9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3F1F3-AE56-42B8-8387-F102CAAAE50B}" type="pres">
      <dgm:prSet presAssocID="{45C163C6-D78A-4AB9-AABC-AB49227A2B1D}" presName="parTrans" presStyleLbl="sibTrans2D1" presStyleIdx="1" presStyleCnt="4" custAng="10990769"/>
      <dgm:spPr/>
      <dgm:t>
        <a:bodyPr/>
        <a:lstStyle/>
        <a:p>
          <a:endParaRPr lang="en-US"/>
        </a:p>
      </dgm:t>
    </dgm:pt>
    <dgm:pt modelId="{8EA9B488-755A-48B0-BC44-C36C076A4E1B}" type="pres">
      <dgm:prSet presAssocID="{45C163C6-D78A-4AB9-AABC-AB49227A2B1D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E0EA8110-35B1-465C-91AF-8AE98A7B54ED}" type="pres">
      <dgm:prSet presAssocID="{9DC891A9-47A9-4A63-9F25-425D36257BB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F968B6-D85A-4230-932F-A4BF816B6482}" type="pres">
      <dgm:prSet presAssocID="{8DD81B11-FA74-42CC-B4CC-FD876DF1C638}" presName="parTrans" presStyleLbl="sibTrans2D1" presStyleIdx="2" presStyleCnt="4" custAng="10962765"/>
      <dgm:spPr/>
      <dgm:t>
        <a:bodyPr/>
        <a:lstStyle/>
        <a:p>
          <a:endParaRPr lang="en-US"/>
        </a:p>
      </dgm:t>
    </dgm:pt>
    <dgm:pt modelId="{52789B16-FF50-481A-AC97-B65F0804B808}" type="pres">
      <dgm:prSet presAssocID="{8DD81B11-FA74-42CC-B4CC-FD876DF1C638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AFA7594A-F76D-4721-B776-3A2D264B888F}" type="pres">
      <dgm:prSet presAssocID="{BE803A41-2BD0-4620-8AD4-FC713B80D9E5}" presName="node" presStyleLbl="node1" presStyleIdx="2" presStyleCnt="4" custRadScaleRad="101169" custRadScaleInc="11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401A80-F9D8-404A-A766-FD3B4D38BE24}" type="pres">
      <dgm:prSet presAssocID="{B5600FB9-EAC7-41FA-AA68-C605928942E7}" presName="parTrans" presStyleLbl="sibTrans2D1" presStyleIdx="3" presStyleCnt="4" custAng="10800000"/>
      <dgm:spPr/>
      <dgm:t>
        <a:bodyPr/>
        <a:lstStyle/>
        <a:p>
          <a:endParaRPr lang="en-US"/>
        </a:p>
      </dgm:t>
    </dgm:pt>
    <dgm:pt modelId="{A54B438C-606E-4E63-BAE9-EA9DE660BE3A}" type="pres">
      <dgm:prSet presAssocID="{B5600FB9-EAC7-41FA-AA68-C605928942E7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17EF7C3B-23E1-46AC-8997-F1D0FEA2BF07}" type="pres">
      <dgm:prSet presAssocID="{430E52AB-80A3-437F-967D-499253ABA6E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FC0C5A-846E-4897-8109-38640C5E82C1}" srcId="{AAEA242C-3D12-4217-BF91-2B3AFE039E45}" destId="{BE803A41-2BD0-4620-8AD4-FC713B80D9E5}" srcOrd="2" destOrd="0" parTransId="{8DD81B11-FA74-42CC-B4CC-FD876DF1C638}" sibTransId="{508B2970-F352-4693-80B7-D8792DDE5789}"/>
    <dgm:cxn modelId="{E9A0676A-ED41-496A-92C8-4AE68CB729D9}" type="presOf" srcId="{8DD81B11-FA74-42CC-B4CC-FD876DF1C638}" destId="{F0F968B6-D85A-4230-932F-A4BF816B6482}" srcOrd="0" destOrd="0" presId="urn:microsoft.com/office/officeart/2005/8/layout/radial5"/>
    <dgm:cxn modelId="{F1736163-2BC2-430F-8D11-7C333B73168D}" srcId="{AAEA242C-3D12-4217-BF91-2B3AFE039E45}" destId="{430E52AB-80A3-437F-967D-499253ABA6E3}" srcOrd="3" destOrd="0" parTransId="{B5600FB9-EAC7-41FA-AA68-C605928942E7}" sibTransId="{BFE135CB-03EF-4C3A-9D3A-467AA54B1D0E}"/>
    <dgm:cxn modelId="{E9D42C57-8912-4B53-81E5-93D9FD56E4D3}" type="presOf" srcId="{45C163C6-D78A-4AB9-AABC-AB49227A2B1D}" destId="{FB33F1F3-AE56-42B8-8387-F102CAAAE50B}" srcOrd="0" destOrd="0" presId="urn:microsoft.com/office/officeart/2005/8/layout/radial5"/>
    <dgm:cxn modelId="{2B2B4319-A155-4614-B939-30868165726D}" srcId="{AAEA242C-3D12-4217-BF91-2B3AFE039E45}" destId="{9DC891A9-47A9-4A63-9F25-425D36257BB9}" srcOrd="1" destOrd="0" parTransId="{45C163C6-D78A-4AB9-AABC-AB49227A2B1D}" sibTransId="{7A4C30EB-5ED7-41C2-B817-FA1725E837CB}"/>
    <dgm:cxn modelId="{B9B7F607-6A0A-4C8D-A76C-8BF6D82528DD}" type="presOf" srcId="{430E52AB-80A3-437F-967D-499253ABA6E3}" destId="{17EF7C3B-23E1-46AC-8997-F1D0FEA2BF07}" srcOrd="0" destOrd="0" presId="urn:microsoft.com/office/officeart/2005/8/layout/radial5"/>
    <dgm:cxn modelId="{E23A0613-4301-4191-97CF-24FA1B097B02}" type="presOf" srcId="{9DC891A9-47A9-4A63-9F25-425D36257BB9}" destId="{E0EA8110-35B1-465C-91AF-8AE98A7B54ED}" srcOrd="0" destOrd="0" presId="urn:microsoft.com/office/officeart/2005/8/layout/radial5"/>
    <dgm:cxn modelId="{7C5FC4A7-D864-46A2-A3FB-274687A8A999}" type="presOf" srcId="{F53A13A6-3CE0-4182-BE9E-3F3307392B9C}" destId="{0E3967B8-438C-47EB-B9E6-C844A5E9213F}" srcOrd="0" destOrd="0" presId="urn:microsoft.com/office/officeart/2005/8/layout/radial5"/>
    <dgm:cxn modelId="{00B36FFF-BDED-4557-956D-CE08B9DD631D}" srcId="{AAEA242C-3D12-4217-BF91-2B3AFE039E45}" destId="{F53A13A6-3CE0-4182-BE9E-3F3307392B9C}" srcOrd="0" destOrd="0" parTransId="{55CDBB9F-98E6-4751-86F1-30608CC192CB}" sibTransId="{56EDF5AE-D27F-49A1-8537-09295B5960F5}"/>
    <dgm:cxn modelId="{B56452E5-DC1D-46F3-BE43-CFCD7757AE6D}" type="presOf" srcId="{55CDBB9F-98E6-4751-86F1-30608CC192CB}" destId="{16779FBA-F29D-49D6-A3BD-1EC67FEAC3EF}" srcOrd="1" destOrd="0" presId="urn:microsoft.com/office/officeart/2005/8/layout/radial5"/>
    <dgm:cxn modelId="{7098D498-EADB-4554-944B-285196B2FEA6}" type="presOf" srcId="{8DD81B11-FA74-42CC-B4CC-FD876DF1C638}" destId="{52789B16-FF50-481A-AC97-B65F0804B808}" srcOrd="1" destOrd="0" presId="urn:microsoft.com/office/officeart/2005/8/layout/radial5"/>
    <dgm:cxn modelId="{0B5C5668-17FB-435D-8CD9-B80E4CCC0156}" type="presOf" srcId="{BE803A41-2BD0-4620-8AD4-FC713B80D9E5}" destId="{AFA7594A-F76D-4721-B776-3A2D264B888F}" srcOrd="0" destOrd="0" presId="urn:microsoft.com/office/officeart/2005/8/layout/radial5"/>
    <dgm:cxn modelId="{1A325B47-899B-4E82-835A-A5B5BB5C6889}" type="presOf" srcId="{AAEA242C-3D12-4217-BF91-2B3AFE039E45}" destId="{6A58F208-EAC3-42F0-8B7A-937B1D6B73C0}" srcOrd="0" destOrd="0" presId="urn:microsoft.com/office/officeart/2005/8/layout/radial5"/>
    <dgm:cxn modelId="{C0824486-A2D2-4D05-B37B-B0B5634247F6}" type="presOf" srcId="{55CDBB9F-98E6-4751-86F1-30608CC192CB}" destId="{75C5A0CB-7AF6-441A-BB00-8794017EC225}" srcOrd="0" destOrd="0" presId="urn:microsoft.com/office/officeart/2005/8/layout/radial5"/>
    <dgm:cxn modelId="{F8B5290F-4E48-4CF8-BB48-4EC0A7DD931A}" srcId="{AA7CA65C-7630-4EC4-BA84-BF31779A6D4C}" destId="{AAEA242C-3D12-4217-BF91-2B3AFE039E45}" srcOrd="0" destOrd="0" parTransId="{CC787118-2F96-45FE-AB06-9A89733C1F48}" sibTransId="{EB0A8929-8697-4082-BD28-C78A83693844}"/>
    <dgm:cxn modelId="{C093E59B-5AC5-4742-BC9E-E004E30D4920}" type="presOf" srcId="{B5600FB9-EAC7-41FA-AA68-C605928942E7}" destId="{A54B438C-606E-4E63-BAE9-EA9DE660BE3A}" srcOrd="1" destOrd="0" presId="urn:microsoft.com/office/officeart/2005/8/layout/radial5"/>
    <dgm:cxn modelId="{82BF8BC0-3676-4093-B752-23598F8B22E9}" type="presOf" srcId="{AA7CA65C-7630-4EC4-BA84-BF31779A6D4C}" destId="{F5371A5C-BBC4-421F-B411-EBD465AF98EA}" srcOrd="0" destOrd="0" presId="urn:microsoft.com/office/officeart/2005/8/layout/radial5"/>
    <dgm:cxn modelId="{02539EEB-48BF-4B17-8C16-474B4E319FBA}" type="presOf" srcId="{B5600FB9-EAC7-41FA-AA68-C605928942E7}" destId="{0B401A80-F9D8-404A-A766-FD3B4D38BE24}" srcOrd="0" destOrd="0" presId="urn:microsoft.com/office/officeart/2005/8/layout/radial5"/>
    <dgm:cxn modelId="{AD54314F-6120-4B28-A49F-FBD97A8542A5}" type="presOf" srcId="{45C163C6-D78A-4AB9-AABC-AB49227A2B1D}" destId="{8EA9B488-755A-48B0-BC44-C36C076A4E1B}" srcOrd="1" destOrd="0" presId="urn:microsoft.com/office/officeart/2005/8/layout/radial5"/>
    <dgm:cxn modelId="{6036FE61-B545-4FE5-B880-4956D6EFA998}" type="presParOf" srcId="{F5371A5C-BBC4-421F-B411-EBD465AF98EA}" destId="{6A58F208-EAC3-42F0-8B7A-937B1D6B73C0}" srcOrd="0" destOrd="0" presId="urn:microsoft.com/office/officeart/2005/8/layout/radial5"/>
    <dgm:cxn modelId="{5A03DF44-A715-4C7F-9356-6A74770934F5}" type="presParOf" srcId="{F5371A5C-BBC4-421F-B411-EBD465AF98EA}" destId="{75C5A0CB-7AF6-441A-BB00-8794017EC225}" srcOrd="1" destOrd="0" presId="urn:microsoft.com/office/officeart/2005/8/layout/radial5"/>
    <dgm:cxn modelId="{1C730459-E6EC-41E1-B764-6FF5E4711ECD}" type="presParOf" srcId="{75C5A0CB-7AF6-441A-BB00-8794017EC225}" destId="{16779FBA-F29D-49D6-A3BD-1EC67FEAC3EF}" srcOrd="0" destOrd="0" presId="urn:microsoft.com/office/officeart/2005/8/layout/radial5"/>
    <dgm:cxn modelId="{A8FEABB3-19F4-4EAC-B0F4-F4835FC7F8B3}" type="presParOf" srcId="{F5371A5C-BBC4-421F-B411-EBD465AF98EA}" destId="{0E3967B8-438C-47EB-B9E6-C844A5E9213F}" srcOrd="2" destOrd="0" presId="urn:microsoft.com/office/officeart/2005/8/layout/radial5"/>
    <dgm:cxn modelId="{5198D1EC-0A4B-4A6E-B07C-8D801023FB67}" type="presParOf" srcId="{F5371A5C-BBC4-421F-B411-EBD465AF98EA}" destId="{FB33F1F3-AE56-42B8-8387-F102CAAAE50B}" srcOrd="3" destOrd="0" presId="urn:microsoft.com/office/officeart/2005/8/layout/radial5"/>
    <dgm:cxn modelId="{67793585-9978-4231-A9EF-28FC22749DB4}" type="presParOf" srcId="{FB33F1F3-AE56-42B8-8387-F102CAAAE50B}" destId="{8EA9B488-755A-48B0-BC44-C36C076A4E1B}" srcOrd="0" destOrd="0" presId="urn:microsoft.com/office/officeart/2005/8/layout/radial5"/>
    <dgm:cxn modelId="{5D5B66D0-69E8-4DB9-A38F-766A043F9568}" type="presParOf" srcId="{F5371A5C-BBC4-421F-B411-EBD465AF98EA}" destId="{E0EA8110-35B1-465C-91AF-8AE98A7B54ED}" srcOrd="4" destOrd="0" presId="urn:microsoft.com/office/officeart/2005/8/layout/radial5"/>
    <dgm:cxn modelId="{B8731EE4-FD93-4D7C-9354-3A3ABCAD7834}" type="presParOf" srcId="{F5371A5C-BBC4-421F-B411-EBD465AF98EA}" destId="{F0F968B6-D85A-4230-932F-A4BF816B6482}" srcOrd="5" destOrd="0" presId="urn:microsoft.com/office/officeart/2005/8/layout/radial5"/>
    <dgm:cxn modelId="{56BEB1B0-E4AE-497E-AC3F-CBE999C13352}" type="presParOf" srcId="{F0F968B6-D85A-4230-932F-A4BF816B6482}" destId="{52789B16-FF50-481A-AC97-B65F0804B808}" srcOrd="0" destOrd="0" presId="urn:microsoft.com/office/officeart/2005/8/layout/radial5"/>
    <dgm:cxn modelId="{88929994-8FC2-48E6-BD48-F09850A67693}" type="presParOf" srcId="{F5371A5C-BBC4-421F-B411-EBD465AF98EA}" destId="{AFA7594A-F76D-4721-B776-3A2D264B888F}" srcOrd="6" destOrd="0" presId="urn:microsoft.com/office/officeart/2005/8/layout/radial5"/>
    <dgm:cxn modelId="{83E20405-84DD-4D6C-9F24-82BCD8C4373C}" type="presParOf" srcId="{F5371A5C-BBC4-421F-B411-EBD465AF98EA}" destId="{0B401A80-F9D8-404A-A766-FD3B4D38BE24}" srcOrd="7" destOrd="0" presId="urn:microsoft.com/office/officeart/2005/8/layout/radial5"/>
    <dgm:cxn modelId="{1D07EC92-91F4-42DE-9B68-1862DAB3781F}" type="presParOf" srcId="{0B401A80-F9D8-404A-A766-FD3B4D38BE24}" destId="{A54B438C-606E-4E63-BAE9-EA9DE660BE3A}" srcOrd="0" destOrd="0" presId="urn:microsoft.com/office/officeart/2005/8/layout/radial5"/>
    <dgm:cxn modelId="{6DA76B31-5416-4A73-92EC-360BE715C9A0}" type="presParOf" srcId="{F5371A5C-BBC4-421F-B411-EBD465AF98EA}" destId="{17EF7C3B-23E1-46AC-8997-F1D0FEA2BF07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BCDDA81-2C77-4ACB-93A4-EE877593A51C}" type="doc">
      <dgm:prSet loTypeId="urn:microsoft.com/office/officeart/2005/8/layout/hProcess9" loCatId="process" qsTypeId="urn:microsoft.com/office/officeart/2005/8/quickstyle/3d3" qsCatId="3D" csTypeId="urn:microsoft.com/office/officeart/2005/8/colors/colorful3" csCatId="colorful" phldr="1"/>
      <dgm:spPr/>
    </dgm:pt>
    <dgm:pt modelId="{BB1B54C5-7949-4A9F-B5E8-11E2F901170E}">
      <dgm:prSet phldrT="[Text]" custT="1"/>
      <dgm:spPr/>
      <dgm:t>
        <a:bodyPr/>
        <a:lstStyle/>
        <a:p>
          <a:pPr rtl="1"/>
          <a:r>
            <a:rPr lang="fa-IR" sz="1600" dirty="0" smtClean="0">
              <a:solidFill>
                <a:srgbClr val="FFFF00"/>
              </a:solidFill>
              <a:cs typeface="B Nazanin" pitchFamily="2" charset="-78"/>
            </a:rPr>
            <a:t>تعیین گروه شغلی</a:t>
          </a:r>
          <a:endParaRPr lang="en-US" sz="1600" dirty="0">
            <a:solidFill>
              <a:srgbClr val="FFFF00"/>
            </a:solidFill>
            <a:cs typeface="B Nazanin" pitchFamily="2" charset="-78"/>
          </a:endParaRPr>
        </a:p>
      </dgm:t>
    </dgm:pt>
    <dgm:pt modelId="{AA49F1F5-AE73-47D1-9560-8CE14B11153B}" type="parTrans" cxnId="{FD994B0A-055A-4A83-BB16-E4AE6B1A3171}">
      <dgm:prSet/>
      <dgm:spPr/>
      <dgm:t>
        <a:bodyPr/>
        <a:lstStyle/>
        <a:p>
          <a:pPr rtl="1"/>
          <a:endParaRPr lang="en-US" sz="1600">
            <a:solidFill>
              <a:srgbClr val="FFFF00"/>
            </a:solidFill>
            <a:cs typeface="B Nazanin" pitchFamily="2" charset="-78"/>
          </a:endParaRPr>
        </a:p>
      </dgm:t>
    </dgm:pt>
    <dgm:pt modelId="{5CC7C3E8-AFB1-4F16-8F31-F739693202D6}" type="sibTrans" cxnId="{FD994B0A-055A-4A83-BB16-E4AE6B1A3171}">
      <dgm:prSet/>
      <dgm:spPr/>
      <dgm:t>
        <a:bodyPr/>
        <a:lstStyle/>
        <a:p>
          <a:pPr rtl="1"/>
          <a:endParaRPr lang="en-US" sz="1600">
            <a:solidFill>
              <a:srgbClr val="FFFF00"/>
            </a:solidFill>
            <a:cs typeface="B Nazanin" pitchFamily="2" charset="-78"/>
          </a:endParaRPr>
        </a:p>
      </dgm:t>
    </dgm:pt>
    <dgm:pt modelId="{00B79B1E-5DBA-43A3-891E-DE755DCEFB0D}">
      <dgm:prSet phldrT="[Text]" custT="1"/>
      <dgm:spPr/>
      <dgm:t>
        <a:bodyPr/>
        <a:lstStyle/>
        <a:p>
          <a:pPr rtl="1"/>
          <a:r>
            <a:rPr lang="fa-IR" sz="1600" dirty="0" smtClean="0">
              <a:solidFill>
                <a:srgbClr val="FFFF00"/>
              </a:solidFill>
              <a:cs typeface="B Nazanin" pitchFamily="2" charset="-78"/>
            </a:rPr>
            <a:t>تدوین رفتارهای مورد انتظار براساس ارزشها و راهبردهای  سازمان</a:t>
          </a:r>
          <a:endParaRPr lang="en-US" sz="1600" dirty="0">
            <a:solidFill>
              <a:srgbClr val="FFFF00"/>
            </a:solidFill>
            <a:cs typeface="B Nazanin" pitchFamily="2" charset="-78"/>
          </a:endParaRPr>
        </a:p>
      </dgm:t>
    </dgm:pt>
    <dgm:pt modelId="{0C4A5CC7-B2AB-4BD9-988E-C98AC53042B6}" type="parTrans" cxnId="{BFD98332-72E9-4403-9A32-F7E727919454}">
      <dgm:prSet/>
      <dgm:spPr/>
      <dgm:t>
        <a:bodyPr/>
        <a:lstStyle/>
        <a:p>
          <a:pPr rtl="1"/>
          <a:endParaRPr lang="en-US" sz="1600">
            <a:solidFill>
              <a:srgbClr val="FFFF00"/>
            </a:solidFill>
            <a:cs typeface="B Nazanin" pitchFamily="2" charset="-78"/>
          </a:endParaRPr>
        </a:p>
      </dgm:t>
    </dgm:pt>
    <dgm:pt modelId="{C4E4838E-6D63-4F9F-B827-598493889222}" type="sibTrans" cxnId="{BFD98332-72E9-4403-9A32-F7E727919454}">
      <dgm:prSet/>
      <dgm:spPr/>
      <dgm:t>
        <a:bodyPr/>
        <a:lstStyle/>
        <a:p>
          <a:pPr rtl="1"/>
          <a:endParaRPr lang="en-US" sz="1600">
            <a:solidFill>
              <a:srgbClr val="FFFF00"/>
            </a:solidFill>
            <a:cs typeface="B Nazanin" pitchFamily="2" charset="-78"/>
          </a:endParaRPr>
        </a:p>
      </dgm:t>
    </dgm:pt>
    <dgm:pt modelId="{CC54A0F6-5D54-4E86-803A-7774104492B5}">
      <dgm:prSet phldrT="[Text]" custT="1"/>
      <dgm:spPr/>
      <dgm:t>
        <a:bodyPr/>
        <a:lstStyle/>
        <a:p>
          <a:pPr rtl="1"/>
          <a:r>
            <a:rPr lang="fa-IR" sz="1600" dirty="0" smtClean="0">
              <a:solidFill>
                <a:srgbClr val="FFFF00"/>
              </a:solidFill>
              <a:cs typeface="B Nazanin" pitchFamily="2" charset="-78"/>
            </a:rPr>
            <a:t>مصاحبه از مخاطبان و تدوین اولیه انتظارات </a:t>
          </a:r>
          <a:endParaRPr lang="en-US" sz="1600" dirty="0">
            <a:solidFill>
              <a:srgbClr val="FFFF00"/>
            </a:solidFill>
            <a:cs typeface="B Nazanin" pitchFamily="2" charset="-78"/>
          </a:endParaRPr>
        </a:p>
      </dgm:t>
    </dgm:pt>
    <dgm:pt modelId="{52F40DF1-19B7-4EA7-97D6-14FDF62C8EFD}" type="parTrans" cxnId="{C0EDFEE0-0783-4741-AA4A-5C3F21BA38C1}">
      <dgm:prSet/>
      <dgm:spPr/>
      <dgm:t>
        <a:bodyPr/>
        <a:lstStyle/>
        <a:p>
          <a:pPr rtl="1"/>
          <a:endParaRPr lang="en-US" sz="1600">
            <a:solidFill>
              <a:srgbClr val="FFFF00"/>
            </a:solidFill>
            <a:cs typeface="B Nazanin" pitchFamily="2" charset="-78"/>
          </a:endParaRPr>
        </a:p>
      </dgm:t>
    </dgm:pt>
    <dgm:pt modelId="{7AF8ACD6-95CC-401B-BA94-8FF4209275EE}" type="sibTrans" cxnId="{C0EDFEE0-0783-4741-AA4A-5C3F21BA38C1}">
      <dgm:prSet/>
      <dgm:spPr/>
      <dgm:t>
        <a:bodyPr/>
        <a:lstStyle/>
        <a:p>
          <a:pPr rtl="1"/>
          <a:endParaRPr lang="en-US" sz="1600">
            <a:solidFill>
              <a:srgbClr val="FFFF00"/>
            </a:solidFill>
            <a:cs typeface="B Nazanin" pitchFamily="2" charset="-78"/>
          </a:endParaRPr>
        </a:p>
      </dgm:t>
    </dgm:pt>
    <dgm:pt modelId="{CA23924B-1B56-4B25-9CC8-9EF3E11B81A7}">
      <dgm:prSet phldrT="[Text]" custT="1"/>
      <dgm:spPr/>
      <dgm:t>
        <a:bodyPr/>
        <a:lstStyle/>
        <a:p>
          <a:pPr rtl="1"/>
          <a:r>
            <a:rPr lang="fa-IR" sz="1600" dirty="0" smtClean="0">
              <a:solidFill>
                <a:srgbClr val="FFFF00"/>
              </a:solidFill>
              <a:cs typeface="B Nazanin" pitchFamily="2" charset="-78"/>
            </a:rPr>
            <a:t>تبدیل انتظارات و نتایج به رفتارهای عینی</a:t>
          </a:r>
          <a:endParaRPr lang="en-US" sz="1600" dirty="0">
            <a:solidFill>
              <a:srgbClr val="FFFF00"/>
            </a:solidFill>
            <a:cs typeface="B Nazanin" pitchFamily="2" charset="-78"/>
          </a:endParaRPr>
        </a:p>
      </dgm:t>
    </dgm:pt>
    <dgm:pt modelId="{2D8BD3D7-CDA6-4D1F-A904-D87C23E245E9}" type="parTrans" cxnId="{8E6F47B7-C62F-4BB7-99AC-D1CC99057616}">
      <dgm:prSet/>
      <dgm:spPr/>
      <dgm:t>
        <a:bodyPr/>
        <a:lstStyle/>
        <a:p>
          <a:pPr rtl="1"/>
          <a:endParaRPr lang="en-US" sz="1600">
            <a:solidFill>
              <a:srgbClr val="FFFF00"/>
            </a:solidFill>
            <a:cs typeface="B Nazanin" pitchFamily="2" charset="-78"/>
          </a:endParaRPr>
        </a:p>
      </dgm:t>
    </dgm:pt>
    <dgm:pt modelId="{D70F8CE2-8C79-4325-BD79-C64535EB3092}" type="sibTrans" cxnId="{8E6F47B7-C62F-4BB7-99AC-D1CC99057616}">
      <dgm:prSet/>
      <dgm:spPr/>
      <dgm:t>
        <a:bodyPr/>
        <a:lstStyle/>
        <a:p>
          <a:pPr rtl="1"/>
          <a:endParaRPr lang="en-US" sz="1600">
            <a:solidFill>
              <a:srgbClr val="FFFF00"/>
            </a:solidFill>
            <a:cs typeface="B Nazanin" pitchFamily="2" charset="-78"/>
          </a:endParaRPr>
        </a:p>
      </dgm:t>
    </dgm:pt>
    <dgm:pt modelId="{EE1C2145-1FA5-40A5-BF53-FA929F1F941D}">
      <dgm:prSet phldrT="[Text]" custT="1"/>
      <dgm:spPr/>
      <dgm:t>
        <a:bodyPr/>
        <a:lstStyle/>
        <a:p>
          <a:pPr rtl="1"/>
          <a:r>
            <a:rPr lang="fa-IR" sz="1600" dirty="0" smtClean="0">
              <a:solidFill>
                <a:srgbClr val="FFFF00"/>
              </a:solidFill>
              <a:cs typeface="B Nazanin" pitchFamily="2" charset="-78"/>
            </a:rPr>
            <a:t>یکپارچه سازی نتایج  مثبت، میانه و منفی</a:t>
          </a:r>
          <a:endParaRPr lang="en-US" sz="1600" dirty="0">
            <a:solidFill>
              <a:srgbClr val="FFFF00"/>
            </a:solidFill>
            <a:cs typeface="B Nazanin" pitchFamily="2" charset="-78"/>
          </a:endParaRPr>
        </a:p>
      </dgm:t>
    </dgm:pt>
    <dgm:pt modelId="{51D0D468-4721-4020-8211-C18288B86857}" type="parTrans" cxnId="{D8B3DFFF-640F-42FF-B1E4-4DB231041A4E}">
      <dgm:prSet/>
      <dgm:spPr/>
      <dgm:t>
        <a:bodyPr/>
        <a:lstStyle/>
        <a:p>
          <a:pPr rtl="1"/>
          <a:endParaRPr lang="fa-IR" sz="1600">
            <a:solidFill>
              <a:srgbClr val="FFFF00"/>
            </a:solidFill>
            <a:cs typeface="B Nazanin" pitchFamily="2" charset="-78"/>
          </a:endParaRPr>
        </a:p>
      </dgm:t>
    </dgm:pt>
    <dgm:pt modelId="{05146A31-A993-4E8F-A945-EADBA7E975E5}" type="sibTrans" cxnId="{D8B3DFFF-640F-42FF-B1E4-4DB231041A4E}">
      <dgm:prSet/>
      <dgm:spPr/>
      <dgm:t>
        <a:bodyPr/>
        <a:lstStyle/>
        <a:p>
          <a:pPr rtl="1"/>
          <a:endParaRPr lang="fa-IR" sz="1600">
            <a:solidFill>
              <a:srgbClr val="FFFF00"/>
            </a:solidFill>
            <a:cs typeface="B Nazanin" pitchFamily="2" charset="-78"/>
          </a:endParaRPr>
        </a:p>
      </dgm:t>
    </dgm:pt>
    <dgm:pt modelId="{7990EAF1-D59D-437E-9E75-1C4997B04F58}">
      <dgm:prSet phldrT="[Text]" custT="1"/>
      <dgm:spPr/>
      <dgm:t>
        <a:bodyPr/>
        <a:lstStyle/>
        <a:p>
          <a:pPr rtl="1"/>
          <a:r>
            <a:rPr lang="fa-IR" sz="1600" dirty="0" smtClean="0">
              <a:solidFill>
                <a:srgbClr val="FFFF00"/>
              </a:solidFill>
              <a:cs typeface="B Nazanin" pitchFamily="2" charset="-78"/>
            </a:rPr>
            <a:t>برگزاری کارگاه همفکری </a:t>
          </a:r>
          <a:endParaRPr lang="en-US" sz="1600" dirty="0">
            <a:solidFill>
              <a:srgbClr val="FFFF00"/>
            </a:solidFill>
            <a:cs typeface="B Nazanin" pitchFamily="2" charset="-78"/>
          </a:endParaRPr>
        </a:p>
      </dgm:t>
    </dgm:pt>
    <dgm:pt modelId="{9DAB9827-D509-4D98-A14B-13C8297F38C7}" type="parTrans" cxnId="{E8A3ADD6-A5C1-4AE5-9D6F-D1F1F8ECD985}">
      <dgm:prSet/>
      <dgm:spPr/>
      <dgm:t>
        <a:bodyPr/>
        <a:lstStyle/>
        <a:p>
          <a:pPr rtl="1"/>
          <a:endParaRPr lang="fa-IR" sz="1600">
            <a:solidFill>
              <a:srgbClr val="FFFF00"/>
            </a:solidFill>
            <a:cs typeface="B Nazanin" pitchFamily="2" charset="-78"/>
          </a:endParaRPr>
        </a:p>
      </dgm:t>
    </dgm:pt>
    <dgm:pt modelId="{04F01449-11D6-4BEC-8106-FE668B164003}" type="sibTrans" cxnId="{E8A3ADD6-A5C1-4AE5-9D6F-D1F1F8ECD985}">
      <dgm:prSet/>
      <dgm:spPr/>
      <dgm:t>
        <a:bodyPr/>
        <a:lstStyle/>
        <a:p>
          <a:pPr rtl="1"/>
          <a:endParaRPr lang="fa-IR" sz="1600">
            <a:solidFill>
              <a:srgbClr val="FFFF00"/>
            </a:solidFill>
            <a:cs typeface="B Nazanin" pitchFamily="2" charset="-78"/>
          </a:endParaRPr>
        </a:p>
      </dgm:t>
    </dgm:pt>
    <dgm:pt modelId="{50F52B36-8AEB-4238-B985-8E8E72F20A95}">
      <dgm:prSet phldrT="[Text]" custT="1"/>
      <dgm:spPr/>
      <dgm:t>
        <a:bodyPr/>
        <a:lstStyle/>
        <a:p>
          <a:pPr rtl="1"/>
          <a:r>
            <a:rPr lang="fa-IR" sz="1600" dirty="0" smtClean="0">
              <a:solidFill>
                <a:srgbClr val="FFFF00"/>
              </a:solidFill>
              <a:cs typeface="B Nazanin" pitchFamily="2" charset="-78"/>
            </a:rPr>
            <a:t>نهائی سازی رفتارهای مورد انتظار</a:t>
          </a:r>
          <a:endParaRPr lang="en-US" sz="1600" dirty="0">
            <a:solidFill>
              <a:srgbClr val="FFFF00"/>
            </a:solidFill>
            <a:cs typeface="B Nazanin" pitchFamily="2" charset="-78"/>
          </a:endParaRPr>
        </a:p>
      </dgm:t>
    </dgm:pt>
    <dgm:pt modelId="{45D1A20C-402C-4B4D-98C4-60CCBA66869D}" type="parTrans" cxnId="{49243E4A-7A7A-4246-A05D-03BAA5675865}">
      <dgm:prSet/>
      <dgm:spPr/>
      <dgm:t>
        <a:bodyPr/>
        <a:lstStyle/>
        <a:p>
          <a:pPr rtl="1"/>
          <a:endParaRPr lang="fa-IR" sz="1600">
            <a:solidFill>
              <a:srgbClr val="FFFF00"/>
            </a:solidFill>
            <a:cs typeface="B Nazanin" pitchFamily="2" charset="-78"/>
          </a:endParaRPr>
        </a:p>
      </dgm:t>
    </dgm:pt>
    <dgm:pt modelId="{36092ECE-14D6-4382-9444-E4FA89F04FBF}" type="sibTrans" cxnId="{49243E4A-7A7A-4246-A05D-03BAA5675865}">
      <dgm:prSet/>
      <dgm:spPr/>
      <dgm:t>
        <a:bodyPr/>
        <a:lstStyle/>
        <a:p>
          <a:pPr rtl="1"/>
          <a:endParaRPr lang="fa-IR" sz="1600">
            <a:solidFill>
              <a:srgbClr val="FFFF00"/>
            </a:solidFill>
            <a:cs typeface="B Nazanin" pitchFamily="2" charset="-78"/>
          </a:endParaRPr>
        </a:p>
      </dgm:t>
    </dgm:pt>
    <dgm:pt modelId="{38D11058-27CF-4FB7-9509-5475ADF2C300}" type="pres">
      <dgm:prSet presAssocID="{CBCDDA81-2C77-4ACB-93A4-EE877593A51C}" presName="CompostProcess" presStyleCnt="0">
        <dgm:presLayoutVars>
          <dgm:dir/>
          <dgm:resizeHandles val="exact"/>
        </dgm:presLayoutVars>
      </dgm:prSet>
      <dgm:spPr/>
    </dgm:pt>
    <dgm:pt modelId="{E136A314-0714-4CF1-A1FA-1D65B5BA0B76}" type="pres">
      <dgm:prSet presAssocID="{CBCDDA81-2C77-4ACB-93A4-EE877593A51C}" presName="arrow" presStyleLbl="bgShp" presStyleIdx="0" presStyleCnt="1"/>
      <dgm:spPr/>
    </dgm:pt>
    <dgm:pt modelId="{07B55968-14C9-4258-ADB0-161C4876DAB8}" type="pres">
      <dgm:prSet presAssocID="{CBCDDA81-2C77-4ACB-93A4-EE877593A51C}" presName="linearProcess" presStyleCnt="0"/>
      <dgm:spPr/>
    </dgm:pt>
    <dgm:pt modelId="{1364AAE5-AD48-4049-9C34-76027178ABB3}" type="pres">
      <dgm:prSet presAssocID="{BB1B54C5-7949-4A9F-B5E8-11E2F901170E}" presName="textNode" presStyleLbl="node1" presStyleIdx="0" presStyleCnt="7" custScaleX="95035" custScaleY="900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E64A75-43B0-4D13-9B11-FC6E93BD6831}" type="pres">
      <dgm:prSet presAssocID="{5CC7C3E8-AFB1-4F16-8F31-F739693202D6}" presName="sibTrans" presStyleCnt="0"/>
      <dgm:spPr/>
    </dgm:pt>
    <dgm:pt modelId="{0DEA353D-84BA-46F6-9B2E-F31CB1E5DA6E}" type="pres">
      <dgm:prSet presAssocID="{00B79B1E-5DBA-43A3-891E-DE755DCEFB0D}" presName="textNode" presStyleLbl="node1" presStyleIdx="1" presStyleCnt="7" custScaleX="153814" custScaleY="1237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12D1CF-DBD3-4088-8DF3-5DFD2D5F206A}" type="pres">
      <dgm:prSet presAssocID="{C4E4838E-6D63-4F9F-B827-598493889222}" presName="sibTrans" presStyleCnt="0"/>
      <dgm:spPr/>
    </dgm:pt>
    <dgm:pt modelId="{C1A4F448-6B9A-4275-9BB7-E591912F4692}" type="pres">
      <dgm:prSet presAssocID="{CC54A0F6-5D54-4E86-803A-7774104492B5}" presName="textNode" presStyleLbl="node1" presStyleIdx="2" presStyleCnt="7" custScaleX="170422" custScaleY="1237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617CB0-4887-4381-86DB-94DF21204A11}" type="pres">
      <dgm:prSet presAssocID="{7AF8ACD6-95CC-401B-BA94-8FF4209275EE}" presName="sibTrans" presStyleCnt="0"/>
      <dgm:spPr/>
    </dgm:pt>
    <dgm:pt modelId="{E08216F3-F2D4-4CAE-86FC-4ECA88ADBB1E}" type="pres">
      <dgm:prSet presAssocID="{CA23924B-1B56-4B25-9CC8-9EF3E11B81A7}" presName="textNode" presStyleLbl="node1" presStyleIdx="3" presStyleCnt="7" custScaleX="156511" custScaleY="1237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4F470E-7551-49E0-8BF9-7EA572989C73}" type="pres">
      <dgm:prSet presAssocID="{D70F8CE2-8C79-4325-BD79-C64535EB3092}" presName="sibTrans" presStyleCnt="0"/>
      <dgm:spPr/>
    </dgm:pt>
    <dgm:pt modelId="{F4AC928B-F863-4BE1-9CCA-DC72E53DB26D}" type="pres">
      <dgm:prSet presAssocID="{EE1C2145-1FA5-40A5-BF53-FA929F1F941D}" presName="textNode" presStyleLbl="node1" presStyleIdx="4" presStyleCnt="7" custScaleX="151499" custScaleY="123728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AAE8230-7E3C-4364-B46A-901F0A3C89F6}" type="pres">
      <dgm:prSet presAssocID="{05146A31-A993-4E8F-A945-EADBA7E975E5}" presName="sibTrans" presStyleCnt="0"/>
      <dgm:spPr/>
    </dgm:pt>
    <dgm:pt modelId="{E26C5B1C-15C8-4F99-9FEF-1BBE93910839}" type="pres">
      <dgm:prSet presAssocID="{7990EAF1-D59D-437E-9E75-1C4997B04F58}" presName="textNode" presStyleLbl="node1" presStyleIdx="5" presStyleCnt="7" custScaleX="160462" custScaleY="123728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579D64AC-AE29-4F0E-B4FA-DDD3A17F889B}" type="pres">
      <dgm:prSet presAssocID="{04F01449-11D6-4BEC-8106-FE668B164003}" presName="sibTrans" presStyleCnt="0"/>
      <dgm:spPr/>
    </dgm:pt>
    <dgm:pt modelId="{E70157B9-7420-489E-A302-7699DBFA0A4E}" type="pres">
      <dgm:prSet presAssocID="{50F52B36-8AEB-4238-B985-8E8E72F20A95}" presName="textNode" presStyleLbl="node1" presStyleIdx="6" presStyleCnt="7" custScaleX="151027" custScaleY="123728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D8B3DFFF-640F-42FF-B1E4-4DB231041A4E}" srcId="{CBCDDA81-2C77-4ACB-93A4-EE877593A51C}" destId="{EE1C2145-1FA5-40A5-BF53-FA929F1F941D}" srcOrd="4" destOrd="0" parTransId="{51D0D468-4721-4020-8211-C18288B86857}" sibTransId="{05146A31-A993-4E8F-A945-EADBA7E975E5}"/>
    <dgm:cxn modelId="{9DE9A3E1-18F8-40C1-B2D3-D95F65D1DD3A}" type="presOf" srcId="{7990EAF1-D59D-437E-9E75-1C4997B04F58}" destId="{E26C5B1C-15C8-4F99-9FEF-1BBE93910839}" srcOrd="0" destOrd="0" presId="urn:microsoft.com/office/officeart/2005/8/layout/hProcess9"/>
    <dgm:cxn modelId="{52AD1335-98D2-4CDC-A993-2770E8ADE3D3}" type="presOf" srcId="{EE1C2145-1FA5-40A5-BF53-FA929F1F941D}" destId="{F4AC928B-F863-4BE1-9CCA-DC72E53DB26D}" srcOrd="0" destOrd="0" presId="urn:microsoft.com/office/officeart/2005/8/layout/hProcess9"/>
    <dgm:cxn modelId="{F2415E1D-C93D-46F2-ACB0-5B442AF87EE6}" type="presOf" srcId="{CA23924B-1B56-4B25-9CC8-9EF3E11B81A7}" destId="{E08216F3-F2D4-4CAE-86FC-4ECA88ADBB1E}" srcOrd="0" destOrd="0" presId="urn:microsoft.com/office/officeart/2005/8/layout/hProcess9"/>
    <dgm:cxn modelId="{48BAC7CA-C719-4304-BE86-45C468312595}" type="presOf" srcId="{CBCDDA81-2C77-4ACB-93A4-EE877593A51C}" destId="{38D11058-27CF-4FB7-9509-5475ADF2C300}" srcOrd="0" destOrd="0" presId="urn:microsoft.com/office/officeart/2005/8/layout/hProcess9"/>
    <dgm:cxn modelId="{397E7C5B-71BF-466A-8915-B46F41E65977}" type="presOf" srcId="{BB1B54C5-7949-4A9F-B5E8-11E2F901170E}" destId="{1364AAE5-AD48-4049-9C34-76027178ABB3}" srcOrd="0" destOrd="0" presId="urn:microsoft.com/office/officeart/2005/8/layout/hProcess9"/>
    <dgm:cxn modelId="{49243E4A-7A7A-4246-A05D-03BAA5675865}" srcId="{CBCDDA81-2C77-4ACB-93A4-EE877593A51C}" destId="{50F52B36-8AEB-4238-B985-8E8E72F20A95}" srcOrd="6" destOrd="0" parTransId="{45D1A20C-402C-4B4D-98C4-60CCBA66869D}" sibTransId="{36092ECE-14D6-4382-9444-E4FA89F04FBF}"/>
    <dgm:cxn modelId="{9F4ACB4E-7E27-4A97-97D6-C12472CEF78E}" type="presOf" srcId="{00B79B1E-5DBA-43A3-891E-DE755DCEFB0D}" destId="{0DEA353D-84BA-46F6-9B2E-F31CB1E5DA6E}" srcOrd="0" destOrd="0" presId="urn:microsoft.com/office/officeart/2005/8/layout/hProcess9"/>
    <dgm:cxn modelId="{C0EDFEE0-0783-4741-AA4A-5C3F21BA38C1}" srcId="{CBCDDA81-2C77-4ACB-93A4-EE877593A51C}" destId="{CC54A0F6-5D54-4E86-803A-7774104492B5}" srcOrd="2" destOrd="0" parTransId="{52F40DF1-19B7-4EA7-97D6-14FDF62C8EFD}" sibTransId="{7AF8ACD6-95CC-401B-BA94-8FF4209275EE}"/>
    <dgm:cxn modelId="{BFD98332-72E9-4403-9A32-F7E727919454}" srcId="{CBCDDA81-2C77-4ACB-93A4-EE877593A51C}" destId="{00B79B1E-5DBA-43A3-891E-DE755DCEFB0D}" srcOrd="1" destOrd="0" parTransId="{0C4A5CC7-B2AB-4BD9-988E-C98AC53042B6}" sibTransId="{C4E4838E-6D63-4F9F-B827-598493889222}"/>
    <dgm:cxn modelId="{8E6F47B7-C62F-4BB7-99AC-D1CC99057616}" srcId="{CBCDDA81-2C77-4ACB-93A4-EE877593A51C}" destId="{CA23924B-1B56-4B25-9CC8-9EF3E11B81A7}" srcOrd="3" destOrd="0" parTransId="{2D8BD3D7-CDA6-4D1F-A904-D87C23E245E9}" sibTransId="{D70F8CE2-8C79-4325-BD79-C64535EB3092}"/>
    <dgm:cxn modelId="{FD994B0A-055A-4A83-BB16-E4AE6B1A3171}" srcId="{CBCDDA81-2C77-4ACB-93A4-EE877593A51C}" destId="{BB1B54C5-7949-4A9F-B5E8-11E2F901170E}" srcOrd="0" destOrd="0" parTransId="{AA49F1F5-AE73-47D1-9560-8CE14B11153B}" sibTransId="{5CC7C3E8-AFB1-4F16-8F31-F739693202D6}"/>
    <dgm:cxn modelId="{E8A3ADD6-A5C1-4AE5-9D6F-D1F1F8ECD985}" srcId="{CBCDDA81-2C77-4ACB-93A4-EE877593A51C}" destId="{7990EAF1-D59D-437E-9E75-1C4997B04F58}" srcOrd="5" destOrd="0" parTransId="{9DAB9827-D509-4D98-A14B-13C8297F38C7}" sibTransId="{04F01449-11D6-4BEC-8106-FE668B164003}"/>
    <dgm:cxn modelId="{C93BF1DA-AD02-4238-B3D8-6A03FBFF47A4}" type="presOf" srcId="{50F52B36-8AEB-4238-B985-8E8E72F20A95}" destId="{E70157B9-7420-489E-A302-7699DBFA0A4E}" srcOrd="0" destOrd="0" presId="urn:microsoft.com/office/officeart/2005/8/layout/hProcess9"/>
    <dgm:cxn modelId="{A4C07BBB-4178-4E96-911A-E7C2E0F6A122}" type="presOf" srcId="{CC54A0F6-5D54-4E86-803A-7774104492B5}" destId="{C1A4F448-6B9A-4275-9BB7-E591912F4692}" srcOrd="0" destOrd="0" presId="urn:microsoft.com/office/officeart/2005/8/layout/hProcess9"/>
    <dgm:cxn modelId="{3FD5AA06-F0D1-4DC2-965D-F50F61293961}" type="presParOf" srcId="{38D11058-27CF-4FB7-9509-5475ADF2C300}" destId="{E136A314-0714-4CF1-A1FA-1D65B5BA0B76}" srcOrd="0" destOrd="0" presId="urn:microsoft.com/office/officeart/2005/8/layout/hProcess9"/>
    <dgm:cxn modelId="{1B10A69A-46FB-4B7C-B343-718942B953A3}" type="presParOf" srcId="{38D11058-27CF-4FB7-9509-5475ADF2C300}" destId="{07B55968-14C9-4258-ADB0-161C4876DAB8}" srcOrd="1" destOrd="0" presId="urn:microsoft.com/office/officeart/2005/8/layout/hProcess9"/>
    <dgm:cxn modelId="{4342504B-0A85-49C2-9E2A-2D492D48FDF2}" type="presParOf" srcId="{07B55968-14C9-4258-ADB0-161C4876DAB8}" destId="{1364AAE5-AD48-4049-9C34-76027178ABB3}" srcOrd="0" destOrd="0" presId="urn:microsoft.com/office/officeart/2005/8/layout/hProcess9"/>
    <dgm:cxn modelId="{09C8BDD8-8CE8-4A26-9805-C5960D5CCCE7}" type="presParOf" srcId="{07B55968-14C9-4258-ADB0-161C4876DAB8}" destId="{A3E64A75-43B0-4D13-9B11-FC6E93BD6831}" srcOrd="1" destOrd="0" presId="urn:microsoft.com/office/officeart/2005/8/layout/hProcess9"/>
    <dgm:cxn modelId="{A909E80C-B0BC-4BB4-975F-195896E12736}" type="presParOf" srcId="{07B55968-14C9-4258-ADB0-161C4876DAB8}" destId="{0DEA353D-84BA-46F6-9B2E-F31CB1E5DA6E}" srcOrd="2" destOrd="0" presId="urn:microsoft.com/office/officeart/2005/8/layout/hProcess9"/>
    <dgm:cxn modelId="{34B25EF8-8E8D-4033-85E4-9DC526F90DF3}" type="presParOf" srcId="{07B55968-14C9-4258-ADB0-161C4876DAB8}" destId="{4612D1CF-DBD3-4088-8DF3-5DFD2D5F206A}" srcOrd="3" destOrd="0" presId="urn:microsoft.com/office/officeart/2005/8/layout/hProcess9"/>
    <dgm:cxn modelId="{7F9B7486-EF81-4C42-B74E-ABE5337D156B}" type="presParOf" srcId="{07B55968-14C9-4258-ADB0-161C4876DAB8}" destId="{C1A4F448-6B9A-4275-9BB7-E591912F4692}" srcOrd="4" destOrd="0" presId="urn:microsoft.com/office/officeart/2005/8/layout/hProcess9"/>
    <dgm:cxn modelId="{F9C134F8-8311-4A48-B964-DF727D823054}" type="presParOf" srcId="{07B55968-14C9-4258-ADB0-161C4876DAB8}" destId="{5D617CB0-4887-4381-86DB-94DF21204A11}" srcOrd="5" destOrd="0" presId="urn:microsoft.com/office/officeart/2005/8/layout/hProcess9"/>
    <dgm:cxn modelId="{61BE780F-2CAD-4AE7-B3CB-56B14340433A}" type="presParOf" srcId="{07B55968-14C9-4258-ADB0-161C4876DAB8}" destId="{E08216F3-F2D4-4CAE-86FC-4ECA88ADBB1E}" srcOrd="6" destOrd="0" presId="urn:microsoft.com/office/officeart/2005/8/layout/hProcess9"/>
    <dgm:cxn modelId="{C84ADB7A-9631-429F-9F5E-5DA4BEFCA872}" type="presParOf" srcId="{07B55968-14C9-4258-ADB0-161C4876DAB8}" destId="{BE4F470E-7551-49E0-8BF9-7EA572989C73}" srcOrd="7" destOrd="0" presId="urn:microsoft.com/office/officeart/2005/8/layout/hProcess9"/>
    <dgm:cxn modelId="{877A8C0A-DE24-47ED-BC79-4D61DD70813A}" type="presParOf" srcId="{07B55968-14C9-4258-ADB0-161C4876DAB8}" destId="{F4AC928B-F863-4BE1-9CCA-DC72E53DB26D}" srcOrd="8" destOrd="0" presId="urn:microsoft.com/office/officeart/2005/8/layout/hProcess9"/>
    <dgm:cxn modelId="{C789CD6B-EE02-4178-AB72-DC52627D4B9B}" type="presParOf" srcId="{07B55968-14C9-4258-ADB0-161C4876DAB8}" destId="{7AAE8230-7E3C-4364-B46A-901F0A3C89F6}" srcOrd="9" destOrd="0" presId="urn:microsoft.com/office/officeart/2005/8/layout/hProcess9"/>
    <dgm:cxn modelId="{EB845A5E-17AB-4CD2-A2DD-794994DA8BD2}" type="presParOf" srcId="{07B55968-14C9-4258-ADB0-161C4876DAB8}" destId="{E26C5B1C-15C8-4F99-9FEF-1BBE93910839}" srcOrd="10" destOrd="0" presId="urn:microsoft.com/office/officeart/2005/8/layout/hProcess9"/>
    <dgm:cxn modelId="{E98A64AE-ABA7-4EEF-B1C7-AE543E7BD2B1}" type="presParOf" srcId="{07B55968-14C9-4258-ADB0-161C4876DAB8}" destId="{579D64AC-AE29-4F0E-B4FA-DDD3A17F889B}" srcOrd="11" destOrd="0" presId="urn:microsoft.com/office/officeart/2005/8/layout/hProcess9"/>
    <dgm:cxn modelId="{C4747F54-897D-43CF-A834-A1662EFFFF29}" type="presParOf" srcId="{07B55968-14C9-4258-ADB0-161C4876DAB8}" destId="{E70157B9-7420-489E-A302-7699DBFA0A4E}" srcOrd="1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Excel_Worksheet1.xlsx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 smtClean="0">
                <a:cs typeface="B Titr" pitchFamily="2" charset="-78"/>
              </a:rPr>
              <a:t>روش تدوین شاخص های رفتاری مدیران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dirty="0" smtClean="0">
                <a:cs typeface="B Titr" pitchFamily="2" charset="-78"/>
              </a:rPr>
              <a:t>زمستان سال 1394</a:t>
            </a:r>
            <a:endParaRPr lang="en-US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27523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rtl="1"/>
            <a:r>
              <a:rPr lang="fa-IR" dirty="0">
                <a:cs typeface="B Titr" pitchFamily="2" charset="-78"/>
              </a:rPr>
              <a:t>سوالات مصاحبه ها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نتایج مورد انتظار شما از گروه شغلی مورد نظر</a:t>
            </a:r>
          </a:p>
          <a:p>
            <a:pPr algn="r" rtl="1"/>
            <a:r>
              <a:rPr lang="fa-IR" dirty="0" smtClean="0"/>
              <a:t>رفتارهای مورد انتظار شما از گروه شغلی مورد نظر 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4014502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dirty="0" smtClean="0">
                <a:cs typeface="B Titr" pitchFamily="2" charset="-78"/>
              </a:rPr>
              <a:t>چرخه عملکرد</a:t>
            </a:r>
            <a:endParaRPr lang="en-US" dirty="0">
              <a:cs typeface="B Titr" pitchFamily="2" charset="-78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127293936"/>
              </p:ext>
            </p:extLst>
          </p:nvPr>
        </p:nvGraphicFramePr>
        <p:xfrm>
          <a:off x="838200" y="1219200"/>
          <a:ext cx="72390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0877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dirty="0" smtClean="0">
                <a:cs typeface="B Titr" pitchFamily="2" charset="-78"/>
              </a:rPr>
              <a:t>تعاریف و مفاهیم: نتیجه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>
                <a:cs typeface="B Nazanin" pitchFamily="2" charset="-78"/>
              </a:rPr>
              <a:t>نتیجه: برونداد نهایی مورد انتظار از عملکرد افراد و یا بکارگیری منابع در سازمان. این نتایج شامل راهبردی، کارائی و اثربخشی می شوند.</a:t>
            </a:r>
          </a:p>
          <a:p>
            <a:pPr algn="r" rtl="1"/>
            <a:r>
              <a:rPr lang="fa-IR" dirty="0" smtClean="0">
                <a:cs typeface="B Nazanin" pitchFamily="2" charset="-78"/>
              </a:rPr>
              <a:t>می توان نتایج را به نتایج سازمان، فردی و گروهی تقسیم کرد.</a:t>
            </a:r>
            <a:endParaRPr lang="en-US" dirty="0">
              <a:cs typeface="B Nazanin" pitchFamily="2" charset="-7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3074327"/>
              </p:ext>
            </p:extLst>
          </p:nvPr>
        </p:nvGraphicFramePr>
        <p:xfrm>
          <a:off x="2895600" y="3733800"/>
          <a:ext cx="4343400" cy="236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76917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rtl="1"/>
            <a:r>
              <a:rPr lang="fa-IR" dirty="0">
                <a:cs typeface="B Titr" pitchFamily="2" charset="-78"/>
              </a:rPr>
              <a:t>ماتریس نتایج عملکرد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0707392"/>
              </p:ext>
            </p:extLst>
          </p:nvPr>
        </p:nvGraphicFramePr>
        <p:xfrm>
          <a:off x="381000" y="1600200"/>
          <a:ext cx="8348663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Worksheet" r:id="rId4" imgW="5972172" imgH="1666840" progId="Excel.Sheet.12">
                  <p:embed/>
                </p:oleObj>
              </mc:Choice>
              <mc:Fallback>
                <p:oleObj name="Worksheet" r:id="rId4" imgW="5972172" imgH="166684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1000" y="1600200"/>
                        <a:ext cx="8348663" cy="457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01625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rtl="1"/>
            <a:r>
              <a:rPr lang="fa-IR" dirty="0">
                <a:cs typeface="B Titr" pitchFamily="2" charset="-78"/>
              </a:rPr>
              <a:t>تعاریف و مفاهیم: رفتار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 vert="horz" lIns="91440" tIns="45720" rIns="91440" bIns="45720" rtlCol="0">
            <a:normAutofit/>
          </a:bodyPr>
          <a:lstStyle/>
          <a:p>
            <a:pPr algn="r" rtl="1"/>
            <a:r>
              <a:rPr lang="fa-IR" dirty="0">
                <a:cs typeface="B Nazanin" pitchFamily="2" charset="-78"/>
              </a:rPr>
              <a:t>رفتار: کیفیت ایفای نقش توسط عملگران سازمانی و یا منابع در اختیار. </a:t>
            </a:r>
          </a:p>
          <a:p>
            <a:pPr algn="r" rtl="1"/>
            <a:r>
              <a:rPr lang="fa-IR" dirty="0">
                <a:cs typeface="B Nazanin" pitchFamily="2" charset="-78"/>
              </a:rPr>
              <a:t>رفتار را می توان مصداق عینی و قابل مشاهده شایستگی در عمل دانست</a:t>
            </a:r>
          </a:p>
        </p:txBody>
      </p:sp>
    </p:spTree>
    <p:extLst>
      <p:ext uri="{BB962C8B-B14F-4D97-AF65-F5344CB8AC3E}">
        <p14:creationId xmlns:p14="http://schemas.microsoft.com/office/powerpoint/2010/main" val="1802299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rtl="1"/>
            <a:r>
              <a:rPr lang="fa-IR" dirty="0">
                <a:cs typeface="B Titr" pitchFamily="2" charset="-78"/>
              </a:rPr>
              <a:t>سه رفتار اصلی در سازمان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algn="r" rtl="1"/>
            <a:r>
              <a:rPr lang="fa-IR" dirty="0">
                <a:cs typeface="B Nazanin" pitchFamily="2" charset="-78"/>
              </a:rPr>
              <a:t>سه رفتار اصلی در سازمان عبارتند از: هدایت و فرماندهی، تفکر و کارشناسی، اجرا و بکارگیری</a:t>
            </a:r>
            <a:endParaRPr lang="en-US" dirty="0">
              <a:cs typeface="B Nazanin" pitchFamily="2" charset="-78"/>
            </a:endParaRPr>
          </a:p>
          <a:p>
            <a:pPr algn="r" rtl="1"/>
            <a:endParaRPr lang="fa-IR" dirty="0">
              <a:cs typeface="B Nazanin" pitchFamily="2" charset="-7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9962280"/>
              </p:ext>
            </p:extLst>
          </p:nvPr>
        </p:nvGraphicFramePr>
        <p:xfrm>
          <a:off x="990600" y="2819400"/>
          <a:ext cx="7391400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5109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rtl="1"/>
            <a:r>
              <a:rPr lang="fa-IR" dirty="0">
                <a:cs typeface="B Titr" pitchFamily="2" charset="-78"/>
              </a:rPr>
              <a:t>فرماندهی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algn="r" rtl="1"/>
            <a:r>
              <a:rPr lang="fa-IR" dirty="0">
                <a:cs typeface="B Nazanin" pitchFamily="2" charset="-78"/>
              </a:rPr>
              <a:t>گروهی از رفتارها یا انجام وظیفه که ناظر بر انجام فعالیت هائی همچون هدایت و کنترل دیگران برای وصول به اهداف سازمانی است.</a:t>
            </a:r>
          </a:p>
          <a:p>
            <a:pPr algn="r" rtl="1"/>
            <a:r>
              <a:rPr lang="fa-IR" dirty="0">
                <a:cs typeface="B Nazanin" pitchFamily="2" charset="-78"/>
              </a:rPr>
              <a:t>می توان فرماندهی را به سه دسته اصلی :</a:t>
            </a:r>
          </a:p>
          <a:p>
            <a:pPr algn="r" rtl="1"/>
            <a:r>
              <a:rPr lang="fa-IR" dirty="0">
                <a:cs typeface="B Nazanin" pitchFamily="2" charset="-78"/>
              </a:rPr>
              <a:t>رهبری، مدیریت و ریاست تقسیم کرد.</a:t>
            </a:r>
          </a:p>
        </p:txBody>
      </p:sp>
    </p:spTree>
    <p:extLst>
      <p:ext uri="{BB962C8B-B14F-4D97-AF65-F5344CB8AC3E}">
        <p14:creationId xmlns:p14="http://schemas.microsoft.com/office/powerpoint/2010/main" val="486899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pPr rtl="1"/>
            <a:r>
              <a:rPr lang="fa-IR" dirty="0">
                <a:cs typeface="B Titr" pitchFamily="2" charset="-78"/>
              </a:rPr>
              <a:t>مبنای نظری  (انتظارات و مصادیق رفتاری مطلوب و مورد انتظار 360) </a:t>
            </a:r>
            <a:endParaRPr lang="en-US" dirty="0">
              <a:cs typeface="B Titr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742590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24439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rtl="1"/>
            <a:r>
              <a:rPr lang="fa-IR" dirty="0" smtClean="0">
                <a:cs typeface="B Titr" pitchFamily="2" charset="-78"/>
              </a:rPr>
              <a:t>مراحل تدوین رفتارها</a:t>
            </a:r>
            <a:endParaRPr lang="en-US" dirty="0">
              <a:cs typeface="B Titr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4842056"/>
              </p:ext>
            </p:extLst>
          </p:nvPr>
        </p:nvGraphicFramePr>
        <p:xfrm>
          <a:off x="304800" y="1600200"/>
          <a:ext cx="84582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46073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739</TotalTime>
  <Words>261</Words>
  <Application>Microsoft Office PowerPoint</Application>
  <PresentationFormat>On-screen Show (4:3)</PresentationFormat>
  <Paragraphs>42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B Nazanin</vt:lpstr>
      <vt:lpstr>B Titr</vt:lpstr>
      <vt:lpstr>Calibri</vt:lpstr>
      <vt:lpstr>Office Theme</vt:lpstr>
      <vt:lpstr>Worksheet</vt:lpstr>
      <vt:lpstr>روش تدوین شاخص های رفتاری مدیران</vt:lpstr>
      <vt:lpstr>چرخه عملکرد</vt:lpstr>
      <vt:lpstr>تعاریف و مفاهیم: نتیجه</vt:lpstr>
      <vt:lpstr>ماتریس نتایج عملکرد</vt:lpstr>
      <vt:lpstr>تعاریف و مفاهیم: رفتار</vt:lpstr>
      <vt:lpstr>سه رفتار اصلی در سازمان</vt:lpstr>
      <vt:lpstr>فرماندهی</vt:lpstr>
      <vt:lpstr>مبنای نظری  (انتظارات و مصادیق رفتاری مطلوب و مورد انتظار 360) </vt:lpstr>
      <vt:lpstr>مراحل تدوین رفتارها</vt:lpstr>
      <vt:lpstr>سوالات مصاحبه ها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مدل شایستگی های مدیران روسا و سرپرستان شرکت دکتر عبیدی</dc:title>
  <dc:creator>hr</dc:creator>
  <cp:lastModifiedBy>HAP</cp:lastModifiedBy>
  <cp:revision>28</cp:revision>
  <dcterms:created xsi:type="dcterms:W3CDTF">2006-08-16T00:00:00Z</dcterms:created>
  <dcterms:modified xsi:type="dcterms:W3CDTF">2016-02-15T05:59:12Z</dcterms:modified>
</cp:coreProperties>
</file>