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9"/>
  </p:notesMasterIdLst>
  <p:sldIdLst>
    <p:sldId id="256" r:id="rId2"/>
    <p:sldId id="291" r:id="rId3"/>
    <p:sldId id="300" r:id="rId4"/>
    <p:sldId id="267" r:id="rId5"/>
    <p:sldId id="284" r:id="rId6"/>
    <p:sldId id="258" r:id="rId7"/>
    <p:sldId id="259" r:id="rId8"/>
    <p:sldId id="257" r:id="rId9"/>
    <p:sldId id="260" r:id="rId10"/>
    <p:sldId id="285" r:id="rId11"/>
    <p:sldId id="270" r:id="rId12"/>
    <p:sldId id="274" r:id="rId13"/>
    <p:sldId id="276" r:id="rId14"/>
    <p:sldId id="273" r:id="rId15"/>
    <p:sldId id="294" r:id="rId16"/>
    <p:sldId id="271" r:id="rId17"/>
    <p:sldId id="301" r:id="rId18"/>
    <p:sldId id="295" r:id="rId19"/>
    <p:sldId id="265" r:id="rId20"/>
    <p:sldId id="263" r:id="rId21"/>
    <p:sldId id="302" r:id="rId22"/>
    <p:sldId id="289" r:id="rId23"/>
    <p:sldId id="303" r:id="rId24"/>
    <p:sldId id="297" r:id="rId25"/>
    <p:sldId id="304" r:id="rId26"/>
    <p:sldId id="266" r:id="rId27"/>
    <p:sldId id="30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40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D7BD18-3330-4930-A135-B48CD1BF74A6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A43951E9-3E59-4779-B1A3-CA3D4B7C93D8}">
      <dgm:prSet phldrT="[Text]"/>
      <dgm:spPr/>
      <dgm:t>
        <a:bodyPr/>
        <a:lstStyle/>
        <a:p>
          <a:pPr rtl="1"/>
          <a:r>
            <a:rPr lang="fa-IR" dirty="0" smtClean="0"/>
            <a:t>یعنی چه</a:t>
          </a:r>
          <a:endParaRPr lang="fa-IR" dirty="0"/>
        </a:p>
      </dgm:t>
    </dgm:pt>
    <dgm:pt modelId="{7F70EDC1-C4C1-4AE0-A332-4D6B8297BA91}" type="parTrans" cxnId="{B6B0D1A9-7006-4525-8C0F-9D811ABA4623}">
      <dgm:prSet/>
      <dgm:spPr/>
      <dgm:t>
        <a:bodyPr/>
        <a:lstStyle/>
        <a:p>
          <a:pPr rtl="1"/>
          <a:endParaRPr lang="fa-IR"/>
        </a:p>
      </dgm:t>
    </dgm:pt>
    <dgm:pt modelId="{7E10E687-2560-4384-8272-A71BC467CA8F}" type="sibTrans" cxnId="{B6B0D1A9-7006-4525-8C0F-9D811ABA4623}">
      <dgm:prSet/>
      <dgm:spPr/>
      <dgm:t>
        <a:bodyPr/>
        <a:lstStyle/>
        <a:p>
          <a:pPr rtl="1"/>
          <a:endParaRPr lang="fa-IR"/>
        </a:p>
      </dgm:t>
    </dgm:pt>
    <dgm:pt modelId="{30938DCB-1762-418A-87DA-0F3169894A48}">
      <dgm:prSet phldrT="[Text]" custT="1"/>
      <dgm:spPr/>
      <dgm:t>
        <a:bodyPr/>
        <a:lstStyle/>
        <a:p>
          <a:pPr rtl="1"/>
          <a:r>
            <a:rPr lang="fa-IR" sz="5400" b="1" dirty="0" smtClean="0">
              <a:solidFill>
                <a:srgbClr val="FF0000"/>
              </a:solidFill>
            </a:rPr>
            <a:t>دانش</a:t>
          </a:r>
          <a:endParaRPr lang="fa-IR" sz="5400" b="1" dirty="0">
            <a:solidFill>
              <a:srgbClr val="FF0000"/>
            </a:solidFill>
          </a:endParaRPr>
        </a:p>
      </dgm:t>
    </dgm:pt>
    <dgm:pt modelId="{81500B95-BE67-4607-A1B6-6CC9719633F6}" type="parTrans" cxnId="{F47C3A96-613A-4C63-A91E-05654AFDB994}">
      <dgm:prSet/>
      <dgm:spPr/>
      <dgm:t>
        <a:bodyPr/>
        <a:lstStyle/>
        <a:p>
          <a:pPr rtl="1"/>
          <a:endParaRPr lang="fa-IR"/>
        </a:p>
      </dgm:t>
    </dgm:pt>
    <dgm:pt modelId="{40BE85F3-162B-43A1-AEB8-A9EA107483D2}" type="sibTrans" cxnId="{F47C3A96-613A-4C63-A91E-05654AFDB994}">
      <dgm:prSet/>
      <dgm:spPr/>
      <dgm:t>
        <a:bodyPr/>
        <a:lstStyle/>
        <a:p>
          <a:pPr rtl="1"/>
          <a:endParaRPr lang="fa-IR"/>
        </a:p>
      </dgm:t>
    </dgm:pt>
    <dgm:pt modelId="{4B1CF1E5-CBDB-4A3C-9AB8-B2EFC39939AA}">
      <dgm:prSet phldrT="[Text]"/>
      <dgm:spPr/>
      <dgm:t>
        <a:bodyPr/>
        <a:lstStyle/>
        <a:p>
          <a:pPr rtl="1"/>
          <a:r>
            <a:rPr lang="fa-IR" b="1" dirty="0" smtClean="0"/>
            <a:t>توصیف پدیده ها</a:t>
          </a:r>
          <a:endParaRPr lang="fa-IR" b="1" dirty="0"/>
        </a:p>
      </dgm:t>
    </dgm:pt>
    <dgm:pt modelId="{FFFE8C35-E128-4D3B-A8E5-D3CE4C7743B8}" type="parTrans" cxnId="{BF940084-716A-447C-AF98-ACB69F7DC977}">
      <dgm:prSet/>
      <dgm:spPr/>
      <dgm:t>
        <a:bodyPr/>
        <a:lstStyle/>
        <a:p>
          <a:pPr rtl="1"/>
          <a:endParaRPr lang="fa-IR"/>
        </a:p>
      </dgm:t>
    </dgm:pt>
    <dgm:pt modelId="{CD4AAB51-AB33-40D2-B2D2-590D344397A1}" type="sibTrans" cxnId="{BF940084-716A-447C-AF98-ACB69F7DC977}">
      <dgm:prSet/>
      <dgm:spPr/>
      <dgm:t>
        <a:bodyPr/>
        <a:lstStyle/>
        <a:p>
          <a:pPr rtl="1"/>
          <a:endParaRPr lang="fa-IR"/>
        </a:p>
      </dgm:t>
    </dgm:pt>
    <dgm:pt modelId="{1ADB675D-93D8-4732-B7BD-0E162051A933}">
      <dgm:prSet phldrT="[Text]"/>
      <dgm:spPr/>
      <dgm:t>
        <a:bodyPr/>
        <a:lstStyle/>
        <a:p>
          <a:pPr rtl="1"/>
          <a:r>
            <a:rPr lang="fa-IR" dirty="0" smtClean="0"/>
            <a:t>چگونه</a:t>
          </a:r>
          <a:endParaRPr lang="fa-IR" dirty="0"/>
        </a:p>
      </dgm:t>
    </dgm:pt>
    <dgm:pt modelId="{5AD9B949-0101-4B8A-BAA8-34BF54D4C906}" type="parTrans" cxnId="{643BCF7F-F985-454B-BFF8-9574742F5144}">
      <dgm:prSet/>
      <dgm:spPr/>
      <dgm:t>
        <a:bodyPr/>
        <a:lstStyle/>
        <a:p>
          <a:pPr rtl="1"/>
          <a:endParaRPr lang="fa-IR"/>
        </a:p>
      </dgm:t>
    </dgm:pt>
    <dgm:pt modelId="{273ED21E-E343-43C0-B8AA-CA2331E8E8A0}" type="sibTrans" cxnId="{643BCF7F-F985-454B-BFF8-9574742F5144}">
      <dgm:prSet/>
      <dgm:spPr/>
      <dgm:t>
        <a:bodyPr/>
        <a:lstStyle/>
        <a:p>
          <a:pPr rtl="1"/>
          <a:endParaRPr lang="fa-IR"/>
        </a:p>
      </dgm:t>
    </dgm:pt>
    <dgm:pt modelId="{029385BF-129C-4B3E-A0C2-305D4C1D6059}">
      <dgm:prSet phldrT="[Text]" custT="1"/>
      <dgm:spPr/>
      <dgm:t>
        <a:bodyPr/>
        <a:lstStyle/>
        <a:p>
          <a:pPr rtl="1"/>
          <a:r>
            <a:rPr lang="fa-IR" sz="4800" b="1" dirty="0" smtClean="0">
              <a:solidFill>
                <a:srgbClr val="0070C0"/>
              </a:solidFill>
            </a:rPr>
            <a:t>مهارت</a:t>
          </a:r>
          <a:endParaRPr lang="fa-IR" sz="4800" b="1" dirty="0">
            <a:solidFill>
              <a:srgbClr val="0070C0"/>
            </a:solidFill>
          </a:endParaRPr>
        </a:p>
      </dgm:t>
    </dgm:pt>
    <dgm:pt modelId="{B391221D-0101-422E-96FD-A6A568F559F1}" type="parTrans" cxnId="{48B1CD6B-9D83-4AAB-870B-AE98A01B1E8A}">
      <dgm:prSet/>
      <dgm:spPr/>
      <dgm:t>
        <a:bodyPr/>
        <a:lstStyle/>
        <a:p>
          <a:pPr rtl="1"/>
          <a:endParaRPr lang="fa-IR"/>
        </a:p>
      </dgm:t>
    </dgm:pt>
    <dgm:pt modelId="{0CE43358-B817-4B02-86B3-4E0CF6AF6AC2}" type="sibTrans" cxnId="{48B1CD6B-9D83-4AAB-870B-AE98A01B1E8A}">
      <dgm:prSet/>
      <dgm:spPr/>
      <dgm:t>
        <a:bodyPr/>
        <a:lstStyle/>
        <a:p>
          <a:pPr rtl="1"/>
          <a:endParaRPr lang="fa-IR"/>
        </a:p>
      </dgm:t>
    </dgm:pt>
    <dgm:pt modelId="{5251CC57-6955-4A04-919D-433C8E653AEE}">
      <dgm:prSet phldrT="[Text]"/>
      <dgm:spPr/>
      <dgm:t>
        <a:bodyPr/>
        <a:lstStyle/>
        <a:p>
          <a:pPr rtl="1"/>
          <a:r>
            <a:rPr lang="fa-IR" b="1" dirty="0" smtClean="0"/>
            <a:t>تغییر پدیده ها</a:t>
          </a:r>
          <a:endParaRPr lang="fa-IR" b="1" dirty="0"/>
        </a:p>
      </dgm:t>
    </dgm:pt>
    <dgm:pt modelId="{995933CA-30AC-4882-8310-FC438E072C71}" type="parTrans" cxnId="{EA90E3F1-9ADF-4F4A-95F5-5E75D7DC691A}">
      <dgm:prSet/>
      <dgm:spPr/>
      <dgm:t>
        <a:bodyPr/>
        <a:lstStyle/>
        <a:p>
          <a:pPr rtl="1"/>
          <a:endParaRPr lang="fa-IR"/>
        </a:p>
      </dgm:t>
    </dgm:pt>
    <dgm:pt modelId="{6ACF14E4-4525-4B51-B23F-946F97916B20}" type="sibTrans" cxnId="{EA90E3F1-9ADF-4F4A-95F5-5E75D7DC691A}">
      <dgm:prSet/>
      <dgm:spPr/>
      <dgm:t>
        <a:bodyPr/>
        <a:lstStyle/>
        <a:p>
          <a:pPr rtl="1"/>
          <a:endParaRPr lang="fa-IR"/>
        </a:p>
      </dgm:t>
    </dgm:pt>
    <dgm:pt modelId="{D00180AA-E55D-465A-894A-8656417B2DB5}" type="pres">
      <dgm:prSet presAssocID="{9BD7BD18-3330-4930-A135-B48CD1BF74A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0DD74CEE-030B-4CE9-B056-B21077D846DA}" type="pres">
      <dgm:prSet presAssocID="{A43951E9-3E59-4779-B1A3-CA3D4B7C93D8}" presName="root" presStyleCnt="0"/>
      <dgm:spPr/>
    </dgm:pt>
    <dgm:pt modelId="{AC52936D-B760-4276-A343-520A343598BF}" type="pres">
      <dgm:prSet presAssocID="{A43951E9-3E59-4779-B1A3-CA3D4B7C93D8}" presName="rootComposite" presStyleCnt="0"/>
      <dgm:spPr/>
    </dgm:pt>
    <dgm:pt modelId="{E874F808-4BC2-49EE-899F-DB1797A6EF0A}" type="pres">
      <dgm:prSet presAssocID="{A43951E9-3E59-4779-B1A3-CA3D4B7C93D8}" presName="rootText" presStyleLbl="node1" presStyleIdx="0" presStyleCnt="2"/>
      <dgm:spPr/>
      <dgm:t>
        <a:bodyPr/>
        <a:lstStyle/>
        <a:p>
          <a:pPr rtl="1"/>
          <a:endParaRPr lang="fa-IR"/>
        </a:p>
      </dgm:t>
    </dgm:pt>
    <dgm:pt modelId="{3435484D-B876-48F7-B9B3-AB3D8AFA8919}" type="pres">
      <dgm:prSet presAssocID="{A43951E9-3E59-4779-B1A3-CA3D4B7C93D8}" presName="rootConnector" presStyleLbl="node1" presStyleIdx="0" presStyleCnt="2"/>
      <dgm:spPr/>
      <dgm:t>
        <a:bodyPr/>
        <a:lstStyle/>
        <a:p>
          <a:pPr rtl="1"/>
          <a:endParaRPr lang="fa-IR"/>
        </a:p>
      </dgm:t>
    </dgm:pt>
    <dgm:pt modelId="{69A257F2-EC67-4FFB-8914-8C49E8BA9161}" type="pres">
      <dgm:prSet presAssocID="{A43951E9-3E59-4779-B1A3-CA3D4B7C93D8}" presName="childShape" presStyleCnt="0"/>
      <dgm:spPr/>
    </dgm:pt>
    <dgm:pt modelId="{77416A26-A30B-483F-94ED-7358E63D1BB9}" type="pres">
      <dgm:prSet presAssocID="{81500B95-BE67-4607-A1B6-6CC9719633F6}" presName="Name13" presStyleLbl="parChTrans1D2" presStyleIdx="0" presStyleCnt="4"/>
      <dgm:spPr/>
      <dgm:t>
        <a:bodyPr/>
        <a:lstStyle/>
        <a:p>
          <a:pPr rtl="1"/>
          <a:endParaRPr lang="fa-IR"/>
        </a:p>
      </dgm:t>
    </dgm:pt>
    <dgm:pt modelId="{846D0C62-4FC8-4591-A9C8-271FDB06A95F}" type="pres">
      <dgm:prSet presAssocID="{30938DCB-1762-418A-87DA-0F3169894A48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2F02CA5-A957-419C-91D2-4B921B275C75}" type="pres">
      <dgm:prSet presAssocID="{FFFE8C35-E128-4D3B-A8E5-D3CE4C7743B8}" presName="Name13" presStyleLbl="parChTrans1D2" presStyleIdx="1" presStyleCnt="4"/>
      <dgm:spPr/>
      <dgm:t>
        <a:bodyPr/>
        <a:lstStyle/>
        <a:p>
          <a:pPr rtl="1"/>
          <a:endParaRPr lang="fa-IR"/>
        </a:p>
      </dgm:t>
    </dgm:pt>
    <dgm:pt modelId="{C5FFC8FE-6F1D-45E0-8093-58A554CE555D}" type="pres">
      <dgm:prSet presAssocID="{4B1CF1E5-CBDB-4A3C-9AB8-B2EFC39939AA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809A5C8-7B45-47E2-A763-4E9EE0FB7642}" type="pres">
      <dgm:prSet presAssocID="{1ADB675D-93D8-4732-B7BD-0E162051A933}" presName="root" presStyleCnt="0"/>
      <dgm:spPr/>
    </dgm:pt>
    <dgm:pt modelId="{7F340F2C-71D3-45F8-B6DD-D22086518EBC}" type="pres">
      <dgm:prSet presAssocID="{1ADB675D-93D8-4732-B7BD-0E162051A933}" presName="rootComposite" presStyleCnt="0"/>
      <dgm:spPr/>
    </dgm:pt>
    <dgm:pt modelId="{261526D1-3827-4BA2-9D8A-4163D7663774}" type="pres">
      <dgm:prSet presAssocID="{1ADB675D-93D8-4732-B7BD-0E162051A933}" presName="rootText" presStyleLbl="node1" presStyleIdx="1" presStyleCnt="2"/>
      <dgm:spPr/>
      <dgm:t>
        <a:bodyPr/>
        <a:lstStyle/>
        <a:p>
          <a:pPr rtl="1"/>
          <a:endParaRPr lang="fa-IR"/>
        </a:p>
      </dgm:t>
    </dgm:pt>
    <dgm:pt modelId="{8E1B3F91-BCF5-4556-A91E-2A064EFA2674}" type="pres">
      <dgm:prSet presAssocID="{1ADB675D-93D8-4732-B7BD-0E162051A933}" presName="rootConnector" presStyleLbl="node1" presStyleIdx="1" presStyleCnt="2"/>
      <dgm:spPr/>
      <dgm:t>
        <a:bodyPr/>
        <a:lstStyle/>
        <a:p>
          <a:pPr rtl="1"/>
          <a:endParaRPr lang="fa-IR"/>
        </a:p>
      </dgm:t>
    </dgm:pt>
    <dgm:pt modelId="{DA433D41-5854-46A3-A534-D0D4FC770FE2}" type="pres">
      <dgm:prSet presAssocID="{1ADB675D-93D8-4732-B7BD-0E162051A933}" presName="childShape" presStyleCnt="0"/>
      <dgm:spPr/>
    </dgm:pt>
    <dgm:pt modelId="{DC4DBDFB-9417-4B65-84B3-163DE228D8B1}" type="pres">
      <dgm:prSet presAssocID="{B391221D-0101-422E-96FD-A6A568F559F1}" presName="Name13" presStyleLbl="parChTrans1D2" presStyleIdx="2" presStyleCnt="4"/>
      <dgm:spPr/>
      <dgm:t>
        <a:bodyPr/>
        <a:lstStyle/>
        <a:p>
          <a:pPr rtl="1"/>
          <a:endParaRPr lang="fa-IR"/>
        </a:p>
      </dgm:t>
    </dgm:pt>
    <dgm:pt modelId="{E5DE99EF-5EA1-479B-B303-74A37A6479A4}" type="pres">
      <dgm:prSet presAssocID="{029385BF-129C-4B3E-A0C2-305D4C1D6059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6E0BD07-FCF5-4EE3-876C-C4F91C53718B}" type="pres">
      <dgm:prSet presAssocID="{995933CA-30AC-4882-8310-FC438E072C71}" presName="Name13" presStyleLbl="parChTrans1D2" presStyleIdx="3" presStyleCnt="4"/>
      <dgm:spPr/>
      <dgm:t>
        <a:bodyPr/>
        <a:lstStyle/>
        <a:p>
          <a:pPr rtl="1"/>
          <a:endParaRPr lang="fa-IR"/>
        </a:p>
      </dgm:t>
    </dgm:pt>
    <dgm:pt modelId="{8DB2C06E-BE53-4651-BEDB-714CCA4EEFBD}" type="pres">
      <dgm:prSet presAssocID="{5251CC57-6955-4A04-919D-433C8E653AEE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23C24D10-08DE-4299-BE93-2A21E439382B}" type="presOf" srcId="{A43951E9-3E59-4779-B1A3-CA3D4B7C93D8}" destId="{3435484D-B876-48F7-B9B3-AB3D8AFA8919}" srcOrd="1" destOrd="0" presId="urn:microsoft.com/office/officeart/2005/8/layout/hierarchy3"/>
    <dgm:cxn modelId="{3F89763E-44A4-4327-A43B-936D47032964}" type="presOf" srcId="{FFFE8C35-E128-4D3B-A8E5-D3CE4C7743B8}" destId="{B2F02CA5-A957-419C-91D2-4B921B275C75}" srcOrd="0" destOrd="0" presId="urn:microsoft.com/office/officeart/2005/8/layout/hierarchy3"/>
    <dgm:cxn modelId="{224309D4-B467-4F53-AAC7-8966D84ABDD6}" type="presOf" srcId="{4B1CF1E5-CBDB-4A3C-9AB8-B2EFC39939AA}" destId="{C5FFC8FE-6F1D-45E0-8093-58A554CE555D}" srcOrd="0" destOrd="0" presId="urn:microsoft.com/office/officeart/2005/8/layout/hierarchy3"/>
    <dgm:cxn modelId="{A2A3A8DA-D6BA-496A-8ECD-DB88C71C836E}" type="presOf" srcId="{B391221D-0101-422E-96FD-A6A568F559F1}" destId="{DC4DBDFB-9417-4B65-84B3-163DE228D8B1}" srcOrd="0" destOrd="0" presId="urn:microsoft.com/office/officeart/2005/8/layout/hierarchy3"/>
    <dgm:cxn modelId="{A8CF3267-255E-4395-893D-31F247ACA94A}" type="presOf" srcId="{995933CA-30AC-4882-8310-FC438E072C71}" destId="{06E0BD07-FCF5-4EE3-876C-C4F91C53718B}" srcOrd="0" destOrd="0" presId="urn:microsoft.com/office/officeart/2005/8/layout/hierarchy3"/>
    <dgm:cxn modelId="{2395A5A0-41CA-490A-ACD4-768951F8A007}" type="presOf" srcId="{81500B95-BE67-4607-A1B6-6CC9719633F6}" destId="{77416A26-A30B-483F-94ED-7358E63D1BB9}" srcOrd="0" destOrd="0" presId="urn:microsoft.com/office/officeart/2005/8/layout/hierarchy3"/>
    <dgm:cxn modelId="{EFA193B9-AE01-415F-A4B6-5C683DCA9311}" type="presOf" srcId="{1ADB675D-93D8-4732-B7BD-0E162051A933}" destId="{8E1B3F91-BCF5-4556-A91E-2A064EFA2674}" srcOrd="1" destOrd="0" presId="urn:microsoft.com/office/officeart/2005/8/layout/hierarchy3"/>
    <dgm:cxn modelId="{E83967BF-6704-41C1-8A3B-A43F772679B0}" type="presOf" srcId="{029385BF-129C-4B3E-A0C2-305D4C1D6059}" destId="{E5DE99EF-5EA1-479B-B303-74A37A6479A4}" srcOrd="0" destOrd="0" presId="urn:microsoft.com/office/officeart/2005/8/layout/hierarchy3"/>
    <dgm:cxn modelId="{B6B0D1A9-7006-4525-8C0F-9D811ABA4623}" srcId="{9BD7BD18-3330-4930-A135-B48CD1BF74A6}" destId="{A43951E9-3E59-4779-B1A3-CA3D4B7C93D8}" srcOrd="0" destOrd="0" parTransId="{7F70EDC1-C4C1-4AE0-A332-4D6B8297BA91}" sibTransId="{7E10E687-2560-4384-8272-A71BC467CA8F}"/>
    <dgm:cxn modelId="{48B1CD6B-9D83-4AAB-870B-AE98A01B1E8A}" srcId="{1ADB675D-93D8-4732-B7BD-0E162051A933}" destId="{029385BF-129C-4B3E-A0C2-305D4C1D6059}" srcOrd="0" destOrd="0" parTransId="{B391221D-0101-422E-96FD-A6A568F559F1}" sibTransId="{0CE43358-B817-4B02-86B3-4E0CF6AF6AC2}"/>
    <dgm:cxn modelId="{F47C3A96-613A-4C63-A91E-05654AFDB994}" srcId="{A43951E9-3E59-4779-B1A3-CA3D4B7C93D8}" destId="{30938DCB-1762-418A-87DA-0F3169894A48}" srcOrd="0" destOrd="0" parTransId="{81500B95-BE67-4607-A1B6-6CC9719633F6}" sibTransId="{40BE85F3-162B-43A1-AEB8-A9EA107483D2}"/>
    <dgm:cxn modelId="{3F1B9597-6AD1-4BA2-812D-10CB1C688E81}" type="presOf" srcId="{5251CC57-6955-4A04-919D-433C8E653AEE}" destId="{8DB2C06E-BE53-4651-BEDB-714CCA4EEFBD}" srcOrd="0" destOrd="0" presId="urn:microsoft.com/office/officeart/2005/8/layout/hierarchy3"/>
    <dgm:cxn modelId="{643BCF7F-F985-454B-BFF8-9574742F5144}" srcId="{9BD7BD18-3330-4930-A135-B48CD1BF74A6}" destId="{1ADB675D-93D8-4732-B7BD-0E162051A933}" srcOrd="1" destOrd="0" parTransId="{5AD9B949-0101-4B8A-BAA8-34BF54D4C906}" sibTransId="{273ED21E-E343-43C0-B8AA-CA2331E8E8A0}"/>
    <dgm:cxn modelId="{E6E9DD6E-C4C5-4B8A-8F13-1897CB483261}" type="presOf" srcId="{1ADB675D-93D8-4732-B7BD-0E162051A933}" destId="{261526D1-3827-4BA2-9D8A-4163D7663774}" srcOrd="0" destOrd="0" presId="urn:microsoft.com/office/officeart/2005/8/layout/hierarchy3"/>
    <dgm:cxn modelId="{B33B5771-A07F-460B-AEB7-D671484FC3C3}" type="presOf" srcId="{30938DCB-1762-418A-87DA-0F3169894A48}" destId="{846D0C62-4FC8-4591-A9C8-271FDB06A95F}" srcOrd="0" destOrd="0" presId="urn:microsoft.com/office/officeart/2005/8/layout/hierarchy3"/>
    <dgm:cxn modelId="{BF940084-716A-447C-AF98-ACB69F7DC977}" srcId="{A43951E9-3E59-4779-B1A3-CA3D4B7C93D8}" destId="{4B1CF1E5-CBDB-4A3C-9AB8-B2EFC39939AA}" srcOrd="1" destOrd="0" parTransId="{FFFE8C35-E128-4D3B-A8E5-D3CE4C7743B8}" sibTransId="{CD4AAB51-AB33-40D2-B2D2-590D344397A1}"/>
    <dgm:cxn modelId="{EA90E3F1-9ADF-4F4A-95F5-5E75D7DC691A}" srcId="{1ADB675D-93D8-4732-B7BD-0E162051A933}" destId="{5251CC57-6955-4A04-919D-433C8E653AEE}" srcOrd="1" destOrd="0" parTransId="{995933CA-30AC-4882-8310-FC438E072C71}" sibTransId="{6ACF14E4-4525-4B51-B23F-946F97916B20}"/>
    <dgm:cxn modelId="{941BC4BB-BC8F-4B24-80DA-22818B993CD0}" type="presOf" srcId="{A43951E9-3E59-4779-B1A3-CA3D4B7C93D8}" destId="{E874F808-4BC2-49EE-899F-DB1797A6EF0A}" srcOrd="0" destOrd="0" presId="urn:microsoft.com/office/officeart/2005/8/layout/hierarchy3"/>
    <dgm:cxn modelId="{65BFBBFA-A658-4557-9C3F-76FBAB2737A9}" type="presOf" srcId="{9BD7BD18-3330-4930-A135-B48CD1BF74A6}" destId="{D00180AA-E55D-465A-894A-8656417B2DB5}" srcOrd="0" destOrd="0" presId="urn:microsoft.com/office/officeart/2005/8/layout/hierarchy3"/>
    <dgm:cxn modelId="{37DC809A-F5D6-4941-94DF-5F748FEE7993}" type="presParOf" srcId="{D00180AA-E55D-465A-894A-8656417B2DB5}" destId="{0DD74CEE-030B-4CE9-B056-B21077D846DA}" srcOrd="0" destOrd="0" presId="urn:microsoft.com/office/officeart/2005/8/layout/hierarchy3"/>
    <dgm:cxn modelId="{7930A2F5-1BDF-4A64-BA74-212E7DDCA663}" type="presParOf" srcId="{0DD74CEE-030B-4CE9-B056-B21077D846DA}" destId="{AC52936D-B760-4276-A343-520A343598BF}" srcOrd="0" destOrd="0" presId="urn:microsoft.com/office/officeart/2005/8/layout/hierarchy3"/>
    <dgm:cxn modelId="{28547A7E-BEDB-4C30-8906-EDBBB1CA8BF4}" type="presParOf" srcId="{AC52936D-B760-4276-A343-520A343598BF}" destId="{E874F808-4BC2-49EE-899F-DB1797A6EF0A}" srcOrd="0" destOrd="0" presId="urn:microsoft.com/office/officeart/2005/8/layout/hierarchy3"/>
    <dgm:cxn modelId="{9C1EE25F-CB93-4AF5-B84A-5F72BB8A37B2}" type="presParOf" srcId="{AC52936D-B760-4276-A343-520A343598BF}" destId="{3435484D-B876-48F7-B9B3-AB3D8AFA8919}" srcOrd="1" destOrd="0" presId="urn:microsoft.com/office/officeart/2005/8/layout/hierarchy3"/>
    <dgm:cxn modelId="{9AAA6606-5689-4DDA-8ED4-9AC113B2D78B}" type="presParOf" srcId="{0DD74CEE-030B-4CE9-B056-B21077D846DA}" destId="{69A257F2-EC67-4FFB-8914-8C49E8BA9161}" srcOrd="1" destOrd="0" presId="urn:microsoft.com/office/officeart/2005/8/layout/hierarchy3"/>
    <dgm:cxn modelId="{64675F0B-234E-4B45-9023-092195B275C9}" type="presParOf" srcId="{69A257F2-EC67-4FFB-8914-8C49E8BA9161}" destId="{77416A26-A30B-483F-94ED-7358E63D1BB9}" srcOrd="0" destOrd="0" presId="urn:microsoft.com/office/officeart/2005/8/layout/hierarchy3"/>
    <dgm:cxn modelId="{A772D983-715A-49B4-A530-E9E897492A92}" type="presParOf" srcId="{69A257F2-EC67-4FFB-8914-8C49E8BA9161}" destId="{846D0C62-4FC8-4591-A9C8-271FDB06A95F}" srcOrd="1" destOrd="0" presId="urn:microsoft.com/office/officeart/2005/8/layout/hierarchy3"/>
    <dgm:cxn modelId="{8084B733-6061-4252-9436-83641D8CA813}" type="presParOf" srcId="{69A257F2-EC67-4FFB-8914-8C49E8BA9161}" destId="{B2F02CA5-A957-419C-91D2-4B921B275C75}" srcOrd="2" destOrd="0" presId="urn:microsoft.com/office/officeart/2005/8/layout/hierarchy3"/>
    <dgm:cxn modelId="{9D12EFFB-A294-4B28-9FC1-34D534FA92F7}" type="presParOf" srcId="{69A257F2-EC67-4FFB-8914-8C49E8BA9161}" destId="{C5FFC8FE-6F1D-45E0-8093-58A554CE555D}" srcOrd="3" destOrd="0" presId="urn:microsoft.com/office/officeart/2005/8/layout/hierarchy3"/>
    <dgm:cxn modelId="{64CCA766-E752-48DC-96E7-77D47012CC09}" type="presParOf" srcId="{D00180AA-E55D-465A-894A-8656417B2DB5}" destId="{7809A5C8-7B45-47E2-A763-4E9EE0FB7642}" srcOrd="1" destOrd="0" presId="urn:microsoft.com/office/officeart/2005/8/layout/hierarchy3"/>
    <dgm:cxn modelId="{6BBCE784-DDD0-4995-8D15-E71EC4D417F8}" type="presParOf" srcId="{7809A5C8-7B45-47E2-A763-4E9EE0FB7642}" destId="{7F340F2C-71D3-45F8-B6DD-D22086518EBC}" srcOrd="0" destOrd="0" presId="urn:microsoft.com/office/officeart/2005/8/layout/hierarchy3"/>
    <dgm:cxn modelId="{58F1CA49-D40D-4125-87F3-80D0125A3F76}" type="presParOf" srcId="{7F340F2C-71D3-45F8-B6DD-D22086518EBC}" destId="{261526D1-3827-4BA2-9D8A-4163D7663774}" srcOrd="0" destOrd="0" presId="urn:microsoft.com/office/officeart/2005/8/layout/hierarchy3"/>
    <dgm:cxn modelId="{DAE1836A-AAC1-43AF-B3EF-0614091DBD13}" type="presParOf" srcId="{7F340F2C-71D3-45F8-B6DD-D22086518EBC}" destId="{8E1B3F91-BCF5-4556-A91E-2A064EFA2674}" srcOrd="1" destOrd="0" presId="urn:microsoft.com/office/officeart/2005/8/layout/hierarchy3"/>
    <dgm:cxn modelId="{BC63777E-646C-4047-AD66-97B5DA93B755}" type="presParOf" srcId="{7809A5C8-7B45-47E2-A763-4E9EE0FB7642}" destId="{DA433D41-5854-46A3-A534-D0D4FC770FE2}" srcOrd="1" destOrd="0" presId="urn:microsoft.com/office/officeart/2005/8/layout/hierarchy3"/>
    <dgm:cxn modelId="{3775E24A-E102-4F43-BC30-AD3E26F2E71B}" type="presParOf" srcId="{DA433D41-5854-46A3-A534-D0D4FC770FE2}" destId="{DC4DBDFB-9417-4B65-84B3-163DE228D8B1}" srcOrd="0" destOrd="0" presId="urn:microsoft.com/office/officeart/2005/8/layout/hierarchy3"/>
    <dgm:cxn modelId="{A8C3EB48-2F5B-44B5-BA29-F1D5BA0A4D92}" type="presParOf" srcId="{DA433D41-5854-46A3-A534-D0D4FC770FE2}" destId="{E5DE99EF-5EA1-479B-B303-74A37A6479A4}" srcOrd="1" destOrd="0" presId="urn:microsoft.com/office/officeart/2005/8/layout/hierarchy3"/>
    <dgm:cxn modelId="{D6107F7B-4046-477B-9AE3-21AC22F9676C}" type="presParOf" srcId="{DA433D41-5854-46A3-A534-D0D4FC770FE2}" destId="{06E0BD07-FCF5-4EE3-876C-C4F91C53718B}" srcOrd="2" destOrd="0" presId="urn:microsoft.com/office/officeart/2005/8/layout/hierarchy3"/>
    <dgm:cxn modelId="{BDAD4977-FCB7-4AB4-90AC-2791F24D6968}" type="presParOf" srcId="{DA433D41-5854-46A3-A534-D0D4FC770FE2}" destId="{8DB2C06E-BE53-4651-BEDB-714CCA4EEFB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6D49FD-74F6-4A03-BB45-2590AB77E0F8}" type="doc">
      <dgm:prSet loTypeId="urn:microsoft.com/office/officeart/2005/8/layout/cycle4#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A517C78B-7B38-4BCB-9A51-87722C49CD60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tr" pitchFamily="2" charset="-78"/>
            </a:rPr>
            <a:t>بينش</a:t>
          </a:r>
          <a:endParaRPr lang="fa-IR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Titr" pitchFamily="2" charset="-78"/>
          </a:endParaRPr>
        </a:p>
      </dgm:t>
    </dgm:pt>
    <dgm:pt modelId="{B0568591-2975-4D19-9979-4A27AAB025DF}" type="parTrans" cxnId="{6BD2D164-2F3C-44E7-B87E-1856E32E8851}">
      <dgm:prSet/>
      <dgm:spPr/>
      <dgm:t>
        <a:bodyPr/>
        <a:lstStyle/>
        <a:p>
          <a:pPr rtl="1"/>
          <a:endParaRPr lang="fa-IR"/>
        </a:p>
      </dgm:t>
    </dgm:pt>
    <dgm:pt modelId="{2B7B0F93-6B9F-4271-B5DB-4819AEB03869}" type="sibTrans" cxnId="{6BD2D164-2F3C-44E7-B87E-1856E32E8851}">
      <dgm:prSet/>
      <dgm:spPr/>
      <dgm:t>
        <a:bodyPr/>
        <a:lstStyle/>
        <a:p>
          <a:pPr rtl="1"/>
          <a:endParaRPr lang="fa-IR"/>
        </a:p>
      </dgm:t>
    </dgm:pt>
    <dgm:pt modelId="{D3E0ED5E-CEB9-40EF-999B-F219F3B999FA}">
      <dgm:prSet phldrT="[Text]" custT="1"/>
      <dgm:spPr/>
      <dgm:t>
        <a:bodyPr/>
        <a:lstStyle/>
        <a:p>
          <a:pPr rtl="1"/>
          <a:r>
            <a:rPr lang="en-US" sz="2800" dirty="0" err="1" smtClean="0"/>
            <a:t>attiude</a:t>
          </a:r>
          <a:endParaRPr lang="fa-IR" sz="2800" dirty="0"/>
        </a:p>
      </dgm:t>
    </dgm:pt>
    <dgm:pt modelId="{3E2A68DC-83EC-45D7-9D9D-30052994A236}" type="parTrans" cxnId="{E454FA44-4657-4CFE-B584-9BEA689AA7EE}">
      <dgm:prSet/>
      <dgm:spPr/>
      <dgm:t>
        <a:bodyPr/>
        <a:lstStyle/>
        <a:p>
          <a:pPr rtl="1"/>
          <a:endParaRPr lang="fa-IR"/>
        </a:p>
      </dgm:t>
    </dgm:pt>
    <dgm:pt modelId="{20B1300A-CB12-4AEF-8A15-8A98149271BA}" type="sibTrans" cxnId="{E454FA44-4657-4CFE-B584-9BEA689AA7EE}">
      <dgm:prSet/>
      <dgm:spPr/>
      <dgm:t>
        <a:bodyPr/>
        <a:lstStyle/>
        <a:p>
          <a:pPr rtl="1"/>
          <a:endParaRPr lang="fa-IR"/>
        </a:p>
      </dgm:t>
    </dgm:pt>
    <dgm:pt modelId="{84526CDC-EADD-4B63-82D9-CB88BD0B9FC7}">
      <dgm:prSet phldrT="[Text]" custT="1"/>
      <dgm:spPr/>
      <dgm:t>
        <a:bodyPr/>
        <a:lstStyle/>
        <a:p>
          <a:pPr rtl="1"/>
          <a:r>
            <a:rPr lang="fa-IR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tr" pitchFamily="2" charset="-78"/>
            </a:rPr>
            <a:t>دانش</a:t>
          </a:r>
          <a:endParaRPr lang="fa-IR" sz="40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Titr" pitchFamily="2" charset="-78"/>
          </a:endParaRPr>
        </a:p>
      </dgm:t>
    </dgm:pt>
    <dgm:pt modelId="{712F3FEE-1493-459F-8E5A-13F0062EDFEC}" type="parTrans" cxnId="{F0F93AC3-70B6-4763-82B3-ADEE9D891569}">
      <dgm:prSet/>
      <dgm:spPr/>
      <dgm:t>
        <a:bodyPr/>
        <a:lstStyle/>
        <a:p>
          <a:pPr rtl="1"/>
          <a:endParaRPr lang="fa-IR"/>
        </a:p>
      </dgm:t>
    </dgm:pt>
    <dgm:pt modelId="{C8941BC6-3DF8-4611-80C9-526DB3F8C24B}" type="sibTrans" cxnId="{F0F93AC3-70B6-4763-82B3-ADEE9D891569}">
      <dgm:prSet/>
      <dgm:spPr/>
      <dgm:t>
        <a:bodyPr/>
        <a:lstStyle/>
        <a:p>
          <a:pPr rtl="1"/>
          <a:endParaRPr lang="fa-IR"/>
        </a:p>
      </dgm:t>
    </dgm:pt>
    <dgm:pt modelId="{1EB8CB97-45A5-4CFB-959F-2284A3BC1CA9}">
      <dgm:prSet phldrT="[Text]" custT="1"/>
      <dgm:spPr/>
      <dgm:t>
        <a:bodyPr/>
        <a:lstStyle/>
        <a:p>
          <a:pPr rtl="1"/>
          <a:r>
            <a:rPr lang="en-US" sz="2400" dirty="0" smtClean="0"/>
            <a:t>knowledge</a:t>
          </a:r>
          <a:endParaRPr lang="fa-IR" sz="2400" dirty="0"/>
        </a:p>
      </dgm:t>
    </dgm:pt>
    <dgm:pt modelId="{BADAB6D1-BA34-44A5-80D2-895CA1D1FB1C}" type="parTrans" cxnId="{95B0032E-64BC-4C6A-831F-59FC6C8CA70B}">
      <dgm:prSet/>
      <dgm:spPr/>
      <dgm:t>
        <a:bodyPr/>
        <a:lstStyle/>
        <a:p>
          <a:pPr rtl="1"/>
          <a:endParaRPr lang="fa-IR"/>
        </a:p>
      </dgm:t>
    </dgm:pt>
    <dgm:pt modelId="{160AD4CB-A9B8-4916-8848-E67DADF437EE}" type="sibTrans" cxnId="{95B0032E-64BC-4C6A-831F-59FC6C8CA70B}">
      <dgm:prSet/>
      <dgm:spPr/>
      <dgm:t>
        <a:bodyPr/>
        <a:lstStyle/>
        <a:p>
          <a:pPr rtl="1"/>
          <a:endParaRPr lang="fa-IR"/>
        </a:p>
      </dgm:t>
    </dgm:pt>
    <dgm:pt modelId="{0ED9EF51-DED0-4684-B27C-0D5EACDE6F6B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tr" pitchFamily="2" charset="-78"/>
            </a:rPr>
            <a:t>توانش</a:t>
          </a:r>
          <a:endParaRPr lang="fa-IR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Titr" pitchFamily="2" charset="-78"/>
          </a:endParaRPr>
        </a:p>
      </dgm:t>
    </dgm:pt>
    <dgm:pt modelId="{EFA40F23-13D6-47A1-9A45-4846C275CDD7}" type="parTrans" cxnId="{F6389469-4DF6-4B3E-B718-A7CF0532DA19}">
      <dgm:prSet/>
      <dgm:spPr/>
      <dgm:t>
        <a:bodyPr/>
        <a:lstStyle/>
        <a:p>
          <a:pPr rtl="1"/>
          <a:endParaRPr lang="fa-IR"/>
        </a:p>
      </dgm:t>
    </dgm:pt>
    <dgm:pt modelId="{71B5F506-39DA-4D72-BEEA-0DBFD86DBFBD}" type="sibTrans" cxnId="{F6389469-4DF6-4B3E-B718-A7CF0532DA19}">
      <dgm:prSet/>
      <dgm:spPr/>
      <dgm:t>
        <a:bodyPr/>
        <a:lstStyle/>
        <a:p>
          <a:pPr rtl="1"/>
          <a:endParaRPr lang="fa-IR"/>
        </a:p>
      </dgm:t>
    </dgm:pt>
    <dgm:pt modelId="{CBFF4EB7-46B6-4F1C-A2D4-A4C9FD7BF655}">
      <dgm:prSet phldrT="[Text]"/>
      <dgm:spPr/>
      <dgm:t>
        <a:bodyPr/>
        <a:lstStyle/>
        <a:p>
          <a:pPr rtl="1"/>
          <a:r>
            <a:rPr lang="en-US" dirty="0" smtClean="0"/>
            <a:t>skill</a:t>
          </a:r>
          <a:endParaRPr lang="fa-IR" dirty="0"/>
        </a:p>
      </dgm:t>
    </dgm:pt>
    <dgm:pt modelId="{73665872-8998-4AF7-A8EA-3DD4A3F19388}" type="parTrans" cxnId="{BA4AB3EE-502A-401C-A380-5AAE096D99F8}">
      <dgm:prSet/>
      <dgm:spPr/>
      <dgm:t>
        <a:bodyPr/>
        <a:lstStyle/>
        <a:p>
          <a:pPr rtl="1"/>
          <a:endParaRPr lang="fa-IR"/>
        </a:p>
      </dgm:t>
    </dgm:pt>
    <dgm:pt modelId="{B4A54265-0D33-4D8F-AD95-9BBECA1F48E7}" type="sibTrans" cxnId="{BA4AB3EE-502A-401C-A380-5AAE096D99F8}">
      <dgm:prSet/>
      <dgm:spPr/>
      <dgm:t>
        <a:bodyPr/>
        <a:lstStyle/>
        <a:p>
          <a:pPr rtl="1"/>
          <a:endParaRPr lang="fa-IR"/>
        </a:p>
      </dgm:t>
    </dgm:pt>
    <dgm:pt modelId="{4D5C5CFE-AA1D-4433-94DF-B1BB6127D364}">
      <dgm:prSet phldrT="[Text]" custT="1"/>
      <dgm:spPr/>
      <dgm:t>
        <a:bodyPr/>
        <a:lstStyle/>
        <a:p>
          <a:pPr rtl="1"/>
          <a:r>
            <a:rPr lang="fa-IR" sz="4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Nazanin" pitchFamily="2" charset="-78"/>
            </a:rPr>
            <a:t>منش</a:t>
          </a:r>
          <a:endParaRPr lang="fa-IR" sz="44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41C12EAB-7A54-422E-BC09-8D176A91AF62}" type="parTrans" cxnId="{17B8337B-D403-4892-A6A1-39D2C9F7E2E6}">
      <dgm:prSet/>
      <dgm:spPr/>
      <dgm:t>
        <a:bodyPr/>
        <a:lstStyle/>
        <a:p>
          <a:pPr rtl="1"/>
          <a:endParaRPr lang="fa-IR"/>
        </a:p>
      </dgm:t>
    </dgm:pt>
    <dgm:pt modelId="{6EF0B07F-87CE-41B3-8EE0-44C3CC90B51C}" type="sibTrans" cxnId="{17B8337B-D403-4892-A6A1-39D2C9F7E2E6}">
      <dgm:prSet/>
      <dgm:spPr/>
      <dgm:t>
        <a:bodyPr/>
        <a:lstStyle/>
        <a:p>
          <a:pPr rtl="1"/>
          <a:endParaRPr lang="fa-IR"/>
        </a:p>
      </dgm:t>
    </dgm:pt>
    <dgm:pt modelId="{3DF19121-E5E4-4746-8BF7-E3FF119CABA2}">
      <dgm:prSet phldrT="[Text]"/>
      <dgm:spPr/>
      <dgm:t>
        <a:bodyPr/>
        <a:lstStyle/>
        <a:p>
          <a:pPr rtl="1"/>
          <a:r>
            <a:rPr lang="en-US" dirty="0" smtClean="0"/>
            <a:t>behavior</a:t>
          </a:r>
          <a:endParaRPr lang="fa-IR" dirty="0"/>
        </a:p>
      </dgm:t>
    </dgm:pt>
    <dgm:pt modelId="{50B413FD-A116-4145-865E-98D4367D24FC}" type="parTrans" cxnId="{0DBE6A4A-7690-4B33-A401-750FBF479385}">
      <dgm:prSet/>
      <dgm:spPr/>
      <dgm:t>
        <a:bodyPr/>
        <a:lstStyle/>
        <a:p>
          <a:pPr rtl="1"/>
          <a:endParaRPr lang="fa-IR"/>
        </a:p>
      </dgm:t>
    </dgm:pt>
    <dgm:pt modelId="{1F50358F-C101-4B73-861C-0AF5E184D27F}" type="sibTrans" cxnId="{0DBE6A4A-7690-4B33-A401-750FBF479385}">
      <dgm:prSet/>
      <dgm:spPr/>
      <dgm:t>
        <a:bodyPr/>
        <a:lstStyle/>
        <a:p>
          <a:pPr rtl="1"/>
          <a:endParaRPr lang="fa-IR"/>
        </a:p>
      </dgm:t>
    </dgm:pt>
    <dgm:pt modelId="{65F6F23F-37A6-4A6A-B631-CE8DBFA0B40F}" type="pres">
      <dgm:prSet presAssocID="{CA6D49FD-74F6-4A03-BB45-2590AB77E0F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E4F3C714-AE34-4B05-885F-B6244D38C099}" type="pres">
      <dgm:prSet presAssocID="{CA6D49FD-74F6-4A03-BB45-2590AB77E0F8}" presName="children" presStyleCnt="0"/>
      <dgm:spPr/>
    </dgm:pt>
    <dgm:pt modelId="{4A741E00-3554-4324-9130-7BD6713134B0}" type="pres">
      <dgm:prSet presAssocID="{CA6D49FD-74F6-4A03-BB45-2590AB77E0F8}" presName="child1group" presStyleCnt="0"/>
      <dgm:spPr/>
    </dgm:pt>
    <dgm:pt modelId="{1854E6D6-6724-4A85-A06B-5B468A179859}" type="pres">
      <dgm:prSet presAssocID="{CA6D49FD-74F6-4A03-BB45-2590AB77E0F8}" presName="child1" presStyleLbl="bgAcc1" presStyleIdx="0" presStyleCnt="4"/>
      <dgm:spPr/>
      <dgm:t>
        <a:bodyPr/>
        <a:lstStyle/>
        <a:p>
          <a:pPr rtl="1"/>
          <a:endParaRPr lang="fa-IR"/>
        </a:p>
      </dgm:t>
    </dgm:pt>
    <dgm:pt modelId="{500BFC19-C2D9-4717-8A21-0A562ACEE6B1}" type="pres">
      <dgm:prSet presAssocID="{CA6D49FD-74F6-4A03-BB45-2590AB77E0F8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1FC4462-AD0F-4FC0-84A2-A116E810051D}" type="pres">
      <dgm:prSet presAssocID="{CA6D49FD-74F6-4A03-BB45-2590AB77E0F8}" presName="child2group" presStyleCnt="0"/>
      <dgm:spPr/>
    </dgm:pt>
    <dgm:pt modelId="{D3E02AF4-3E68-4416-9D86-68DB761A3369}" type="pres">
      <dgm:prSet presAssocID="{CA6D49FD-74F6-4A03-BB45-2590AB77E0F8}" presName="child2" presStyleLbl="bgAcc1" presStyleIdx="1" presStyleCnt="4" custScaleX="104847"/>
      <dgm:spPr/>
      <dgm:t>
        <a:bodyPr/>
        <a:lstStyle/>
        <a:p>
          <a:pPr rtl="1"/>
          <a:endParaRPr lang="fa-IR"/>
        </a:p>
      </dgm:t>
    </dgm:pt>
    <dgm:pt modelId="{77D97642-F4F9-4C66-BF9E-00080E8A56EC}" type="pres">
      <dgm:prSet presAssocID="{CA6D49FD-74F6-4A03-BB45-2590AB77E0F8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7421940-1A18-4CD5-9F25-4C72572B6384}" type="pres">
      <dgm:prSet presAssocID="{CA6D49FD-74F6-4A03-BB45-2590AB77E0F8}" presName="child3group" presStyleCnt="0"/>
      <dgm:spPr/>
    </dgm:pt>
    <dgm:pt modelId="{5F0FFCBB-3CEA-4623-AF93-72A1A80856AB}" type="pres">
      <dgm:prSet presAssocID="{CA6D49FD-74F6-4A03-BB45-2590AB77E0F8}" presName="child3" presStyleLbl="bgAcc1" presStyleIdx="2" presStyleCnt="4"/>
      <dgm:spPr/>
      <dgm:t>
        <a:bodyPr/>
        <a:lstStyle/>
        <a:p>
          <a:pPr rtl="1"/>
          <a:endParaRPr lang="fa-IR"/>
        </a:p>
      </dgm:t>
    </dgm:pt>
    <dgm:pt modelId="{2C84C6F8-40B1-4494-8081-B649CAA7FB42}" type="pres">
      <dgm:prSet presAssocID="{CA6D49FD-74F6-4A03-BB45-2590AB77E0F8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6514374-D228-4F2F-AEE5-193B6CD78EEB}" type="pres">
      <dgm:prSet presAssocID="{CA6D49FD-74F6-4A03-BB45-2590AB77E0F8}" presName="child4group" presStyleCnt="0"/>
      <dgm:spPr/>
    </dgm:pt>
    <dgm:pt modelId="{B8D037BF-E1DA-4DFA-9132-D042CD0E4326}" type="pres">
      <dgm:prSet presAssocID="{CA6D49FD-74F6-4A03-BB45-2590AB77E0F8}" presName="child4" presStyleLbl="bgAcc1" presStyleIdx="3" presStyleCnt="4"/>
      <dgm:spPr/>
      <dgm:t>
        <a:bodyPr/>
        <a:lstStyle/>
        <a:p>
          <a:pPr rtl="1"/>
          <a:endParaRPr lang="fa-IR"/>
        </a:p>
      </dgm:t>
    </dgm:pt>
    <dgm:pt modelId="{107DBFC9-77B4-4BA9-A4F1-96E00DB36AE6}" type="pres">
      <dgm:prSet presAssocID="{CA6D49FD-74F6-4A03-BB45-2590AB77E0F8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FE3617D-77DC-4C19-8DE3-66279B45EBC8}" type="pres">
      <dgm:prSet presAssocID="{CA6D49FD-74F6-4A03-BB45-2590AB77E0F8}" presName="childPlaceholder" presStyleCnt="0"/>
      <dgm:spPr/>
    </dgm:pt>
    <dgm:pt modelId="{158160EA-2977-4648-8D65-70F89EC6911C}" type="pres">
      <dgm:prSet presAssocID="{CA6D49FD-74F6-4A03-BB45-2590AB77E0F8}" presName="circle" presStyleCnt="0"/>
      <dgm:spPr/>
    </dgm:pt>
    <dgm:pt modelId="{A6328815-A7F6-49D7-A80E-B2087E2A2D8D}" type="pres">
      <dgm:prSet presAssocID="{CA6D49FD-74F6-4A03-BB45-2590AB77E0F8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96E55FA-2A72-4AAF-A666-FB35C72B70E4}" type="pres">
      <dgm:prSet presAssocID="{CA6D49FD-74F6-4A03-BB45-2590AB77E0F8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8D2ACB8-1F63-48EF-8116-6A3CCBF9CD06}" type="pres">
      <dgm:prSet presAssocID="{CA6D49FD-74F6-4A03-BB45-2590AB77E0F8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1381EAA-667A-4AE3-81E2-4C4926700E2C}" type="pres">
      <dgm:prSet presAssocID="{CA6D49FD-74F6-4A03-BB45-2590AB77E0F8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87CC673-D4D3-442D-A4FA-51B1460E98F3}" type="pres">
      <dgm:prSet presAssocID="{CA6D49FD-74F6-4A03-BB45-2590AB77E0F8}" presName="quadrantPlaceholder" presStyleCnt="0"/>
      <dgm:spPr/>
    </dgm:pt>
    <dgm:pt modelId="{F0136C2A-95C8-4864-8C6E-B1F748B2A29E}" type="pres">
      <dgm:prSet presAssocID="{CA6D49FD-74F6-4A03-BB45-2590AB77E0F8}" presName="center1" presStyleLbl="fgShp" presStyleIdx="0" presStyleCnt="2"/>
      <dgm:spPr/>
    </dgm:pt>
    <dgm:pt modelId="{D2225D98-D6D0-4B8C-BAF1-0DA9ED6FD3EE}" type="pres">
      <dgm:prSet presAssocID="{CA6D49FD-74F6-4A03-BB45-2590AB77E0F8}" presName="center2" presStyleLbl="fgShp" presStyleIdx="1" presStyleCnt="2"/>
      <dgm:spPr/>
    </dgm:pt>
  </dgm:ptLst>
  <dgm:cxnLst>
    <dgm:cxn modelId="{6BC99545-7D51-46B3-9DBE-3AA71EB0A77F}" type="presOf" srcId="{D3E0ED5E-CEB9-40EF-999B-F219F3B999FA}" destId="{500BFC19-C2D9-4717-8A21-0A562ACEE6B1}" srcOrd="1" destOrd="0" presId="urn:microsoft.com/office/officeart/2005/8/layout/cycle4#2"/>
    <dgm:cxn modelId="{68B1CDEB-A087-41DA-A78B-14DE04949896}" type="presOf" srcId="{1EB8CB97-45A5-4CFB-959F-2284A3BC1CA9}" destId="{77D97642-F4F9-4C66-BF9E-00080E8A56EC}" srcOrd="1" destOrd="0" presId="urn:microsoft.com/office/officeart/2005/8/layout/cycle4#2"/>
    <dgm:cxn modelId="{0DBE6A4A-7690-4B33-A401-750FBF479385}" srcId="{4D5C5CFE-AA1D-4433-94DF-B1BB6127D364}" destId="{3DF19121-E5E4-4746-8BF7-E3FF119CABA2}" srcOrd="0" destOrd="0" parTransId="{50B413FD-A116-4145-865E-98D4367D24FC}" sibTransId="{1F50358F-C101-4B73-861C-0AF5E184D27F}"/>
    <dgm:cxn modelId="{A2C137C5-4FE0-4C4C-8238-43CD1AED5F13}" type="presOf" srcId="{D3E0ED5E-CEB9-40EF-999B-F219F3B999FA}" destId="{1854E6D6-6724-4A85-A06B-5B468A179859}" srcOrd="0" destOrd="0" presId="urn:microsoft.com/office/officeart/2005/8/layout/cycle4#2"/>
    <dgm:cxn modelId="{3911B989-B874-4ECA-AAB1-E7A1EB465286}" type="presOf" srcId="{3DF19121-E5E4-4746-8BF7-E3FF119CABA2}" destId="{107DBFC9-77B4-4BA9-A4F1-96E00DB36AE6}" srcOrd="1" destOrd="0" presId="urn:microsoft.com/office/officeart/2005/8/layout/cycle4#2"/>
    <dgm:cxn modelId="{17B8337B-D403-4892-A6A1-39D2C9F7E2E6}" srcId="{CA6D49FD-74F6-4A03-BB45-2590AB77E0F8}" destId="{4D5C5CFE-AA1D-4433-94DF-B1BB6127D364}" srcOrd="3" destOrd="0" parTransId="{41C12EAB-7A54-422E-BC09-8D176A91AF62}" sibTransId="{6EF0B07F-87CE-41B3-8EE0-44C3CC90B51C}"/>
    <dgm:cxn modelId="{4F94A12E-2F60-4FCA-85FB-0215880BC973}" type="presOf" srcId="{CA6D49FD-74F6-4A03-BB45-2590AB77E0F8}" destId="{65F6F23F-37A6-4A6A-B631-CE8DBFA0B40F}" srcOrd="0" destOrd="0" presId="urn:microsoft.com/office/officeart/2005/8/layout/cycle4#2"/>
    <dgm:cxn modelId="{F6389469-4DF6-4B3E-B718-A7CF0532DA19}" srcId="{CA6D49FD-74F6-4A03-BB45-2590AB77E0F8}" destId="{0ED9EF51-DED0-4684-B27C-0D5EACDE6F6B}" srcOrd="2" destOrd="0" parTransId="{EFA40F23-13D6-47A1-9A45-4846C275CDD7}" sibTransId="{71B5F506-39DA-4D72-BEEA-0DBFD86DBFBD}"/>
    <dgm:cxn modelId="{95B0032E-64BC-4C6A-831F-59FC6C8CA70B}" srcId="{84526CDC-EADD-4B63-82D9-CB88BD0B9FC7}" destId="{1EB8CB97-45A5-4CFB-959F-2284A3BC1CA9}" srcOrd="0" destOrd="0" parTransId="{BADAB6D1-BA34-44A5-80D2-895CA1D1FB1C}" sibTransId="{160AD4CB-A9B8-4916-8848-E67DADF437EE}"/>
    <dgm:cxn modelId="{C864C720-BD22-4F7F-9F01-8691F6835EBD}" type="presOf" srcId="{84526CDC-EADD-4B63-82D9-CB88BD0B9FC7}" destId="{C96E55FA-2A72-4AAF-A666-FB35C72B70E4}" srcOrd="0" destOrd="0" presId="urn:microsoft.com/office/officeart/2005/8/layout/cycle4#2"/>
    <dgm:cxn modelId="{6BD2D164-2F3C-44E7-B87E-1856E32E8851}" srcId="{CA6D49FD-74F6-4A03-BB45-2590AB77E0F8}" destId="{A517C78B-7B38-4BCB-9A51-87722C49CD60}" srcOrd="0" destOrd="0" parTransId="{B0568591-2975-4D19-9979-4A27AAB025DF}" sibTransId="{2B7B0F93-6B9F-4271-B5DB-4819AEB03869}"/>
    <dgm:cxn modelId="{CDD47404-F282-4B49-885A-3FA2C7F20FE8}" type="presOf" srcId="{4D5C5CFE-AA1D-4433-94DF-B1BB6127D364}" destId="{71381EAA-667A-4AE3-81E2-4C4926700E2C}" srcOrd="0" destOrd="0" presId="urn:microsoft.com/office/officeart/2005/8/layout/cycle4#2"/>
    <dgm:cxn modelId="{E454FA44-4657-4CFE-B584-9BEA689AA7EE}" srcId="{A517C78B-7B38-4BCB-9A51-87722C49CD60}" destId="{D3E0ED5E-CEB9-40EF-999B-F219F3B999FA}" srcOrd="0" destOrd="0" parTransId="{3E2A68DC-83EC-45D7-9D9D-30052994A236}" sibTransId="{20B1300A-CB12-4AEF-8A15-8A98149271BA}"/>
    <dgm:cxn modelId="{2C44484F-CC18-418A-B110-B604B1A89ABA}" type="presOf" srcId="{3DF19121-E5E4-4746-8BF7-E3FF119CABA2}" destId="{B8D037BF-E1DA-4DFA-9132-D042CD0E4326}" srcOrd="0" destOrd="0" presId="urn:microsoft.com/office/officeart/2005/8/layout/cycle4#2"/>
    <dgm:cxn modelId="{BA4AB3EE-502A-401C-A380-5AAE096D99F8}" srcId="{0ED9EF51-DED0-4684-B27C-0D5EACDE6F6B}" destId="{CBFF4EB7-46B6-4F1C-A2D4-A4C9FD7BF655}" srcOrd="0" destOrd="0" parTransId="{73665872-8998-4AF7-A8EA-3DD4A3F19388}" sibTransId="{B4A54265-0D33-4D8F-AD95-9BBECA1F48E7}"/>
    <dgm:cxn modelId="{DCCCF39F-2CB9-4A69-A4AE-EC183E06DDC9}" type="presOf" srcId="{0ED9EF51-DED0-4684-B27C-0D5EACDE6F6B}" destId="{28D2ACB8-1F63-48EF-8116-6A3CCBF9CD06}" srcOrd="0" destOrd="0" presId="urn:microsoft.com/office/officeart/2005/8/layout/cycle4#2"/>
    <dgm:cxn modelId="{7C66BB4A-F4EF-4469-AD5E-F30C5D9F4EF4}" type="presOf" srcId="{CBFF4EB7-46B6-4F1C-A2D4-A4C9FD7BF655}" destId="{5F0FFCBB-3CEA-4623-AF93-72A1A80856AB}" srcOrd="0" destOrd="0" presId="urn:microsoft.com/office/officeart/2005/8/layout/cycle4#2"/>
    <dgm:cxn modelId="{E40152D4-5549-43B9-8609-3DBD10A70CFF}" type="presOf" srcId="{A517C78B-7B38-4BCB-9A51-87722C49CD60}" destId="{A6328815-A7F6-49D7-A80E-B2087E2A2D8D}" srcOrd="0" destOrd="0" presId="urn:microsoft.com/office/officeart/2005/8/layout/cycle4#2"/>
    <dgm:cxn modelId="{B5C5146D-0DB3-42FE-8B89-249B4ACF8BE3}" type="presOf" srcId="{1EB8CB97-45A5-4CFB-959F-2284A3BC1CA9}" destId="{D3E02AF4-3E68-4416-9D86-68DB761A3369}" srcOrd="0" destOrd="0" presId="urn:microsoft.com/office/officeart/2005/8/layout/cycle4#2"/>
    <dgm:cxn modelId="{1845C5FA-7F4C-48DB-ADB3-FC55EBCDECA0}" type="presOf" srcId="{CBFF4EB7-46B6-4F1C-A2D4-A4C9FD7BF655}" destId="{2C84C6F8-40B1-4494-8081-B649CAA7FB42}" srcOrd="1" destOrd="0" presId="urn:microsoft.com/office/officeart/2005/8/layout/cycle4#2"/>
    <dgm:cxn modelId="{F0F93AC3-70B6-4763-82B3-ADEE9D891569}" srcId="{CA6D49FD-74F6-4A03-BB45-2590AB77E0F8}" destId="{84526CDC-EADD-4B63-82D9-CB88BD0B9FC7}" srcOrd="1" destOrd="0" parTransId="{712F3FEE-1493-459F-8E5A-13F0062EDFEC}" sibTransId="{C8941BC6-3DF8-4611-80C9-526DB3F8C24B}"/>
    <dgm:cxn modelId="{B88F26A0-2D51-41B5-90F7-6C9AD7FF1C65}" type="presParOf" srcId="{65F6F23F-37A6-4A6A-B631-CE8DBFA0B40F}" destId="{E4F3C714-AE34-4B05-885F-B6244D38C099}" srcOrd="0" destOrd="0" presId="urn:microsoft.com/office/officeart/2005/8/layout/cycle4#2"/>
    <dgm:cxn modelId="{6B33DE08-97E2-4215-A189-E329463E841F}" type="presParOf" srcId="{E4F3C714-AE34-4B05-885F-B6244D38C099}" destId="{4A741E00-3554-4324-9130-7BD6713134B0}" srcOrd="0" destOrd="0" presId="urn:microsoft.com/office/officeart/2005/8/layout/cycle4#2"/>
    <dgm:cxn modelId="{993C08C3-E39F-486A-99BF-C7ED18A00A76}" type="presParOf" srcId="{4A741E00-3554-4324-9130-7BD6713134B0}" destId="{1854E6D6-6724-4A85-A06B-5B468A179859}" srcOrd="0" destOrd="0" presId="urn:microsoft.com/office/officeart/2005/8/layout/cycle4#2"/>
    <dgm:cxn modelId="{B6F39806-566F-40B3-9CBA-96B433345AF5}" type="presParOf" srcId="{4A741E00-3554-4324-9130-7BD6713134B0}" destId="{500BFC19-C2D9-4717-8A21-0A562ACEE6B1}" srcOrd="1" destOrd="0" presId="urn:microsoft.com/office/officeart/2005/8/layout/cycle4#2"/>
    <dgm:cxn modelId="{EBDA5FAB-808B-409F-9C00-C4782E4E69C9}" type="presParOf" srcId="{E4F3C714-AE34-4B05-885F-B6244D38C099}" destId="{21FC4462-AD0F-4FC0-84A2-A116E810051D}" srcOrd="1" destOrd="0" presId="urn:microsoft.com/office/officeart/2005/8/layout/cycle4#2"/>
    <dgm:cxn modelId="{76468402-6BC5-43AD-A82C-907D86DFE5F9}" type="presParOf" srcId="{21FC4462-AD0F-4FC0-84A2-A116E810051D}" destId="{D3E02AF4-3E68-4416-9D86-68DB761A3369}" srcOrd="0" destOrd="0" presId="urn:microsoft.com/office/officeart/2005/8/layout/cycle4#2"/>
    <dgm:cxn modelId="{64E9F702-7F68-49E0-A848-F127058873D9}" type="presParOf" srcId="{21FC4462-AD0F-4FC0-84A2-A116E810051D}" destId="{77D97642-F4F9-4C66-BF9E-00080E8A56EC}" srcOrd="1" destOrd="0" presId="urn:microsoft.com/office/officeart/2005/8/layout/cycle4#2"/>
    <dgm:cxn modelId="{E5952B65-231D-4C0B-BAC4-F960D09332C3}" type="presParOf" srcId="{E4F3C714-AE34-4B05-885F-B6244D38C099}" destId="{67421940-1A18-4CD5-9F25-4C72572B6384}" srcOrd="2" destOrd="0" presId="urn:microsoft.com/office/officeart/2005/8/layout/cycle4#2"/>
    <dgm:cxn modelId="{A663BBD7-9694-4C19-BAA3-ABBE627FC934}" type="presParOf" srcId="{67421940-1A18-4CD5-9F25-4C72572B6384}" destId="{5F0FFCBB-3CEA-4623-AF93-72A1A80856AB}" srcOrd="0" destOrd="0" presId="urn:microsoft.com/office/officeart/2005/8/layout/cycle4#2"/>
    <dgm:cxn modelId="{2417B151-1070-4806-B724-6CC3427D3773}" type="presParOf" srcId="{67421940-1A18-4CD5-9F25-4C72572B6384}" destId="{2C84C6F8-40B1-4494-8081-B649CAA7FB42}" srcOrd="1" destOrd="0" presId="urn:microsoft.com/office/officeart/2005/8/layout/cycle4#2"/>
    <dgm:cxn modelId="{2F016D92-124E-4481-9648-432D5746019D}" type="presParOf" srcId="{E4F3C714-AE34-4B05-885F-B6244D38C099}" destId="{26514374-D228-4F2F-AEE5-193B6CD78EEB}" srcOrd="3" destOrd="0" presId="urn:microsoft.com/office/officeart/2005/8/layout/cycle4#2"/>
    <dgm:cxn modelId="{C37349E5-4620-4347-ADF1-D81166B2CEF9}" type="presParOf" srcId="{26514374-D228-4F2F-AEE5-193B6CD78EEB}" destId="{B8D037BF-E1DA-4DFA-9132-D042CD0E4326}" srcOrd="0" destOrd="0" presId="urn:microsoft.com/office/officeart/2005/8/layout/cycle4#2"/>
    <dgm:cxn modelId="{9631BDA4-DFF5-455C-A807-B1956ECFCCA2}" type="presParOf" srcId="{26514374-D228-4F2F-AEE5-193B6CD78EEB}" destId="{107DBFC9-77B4-4BA9-A4F1-96E00DB36AE6}" srcOrd="1" destOrd="0" presId="urn:microsoft.com/office/officeart/2005/8/layout/cycle4#2"/>
    <dgm:cxn modelId="{4F2D87C9-D73F-412A-91EF-DE10372BEDE3}" type="presParOf" srcId="{E4F3C714-AE34-4B05-885F-B6244D38C099}" destId="{2FE3617D-77DC-4C19-8DE3-66279B45EBC8}" srcOrd="4" destOrd="0" presId="urn:microsoft.com/office/officeart/2005/8/layout/cycle4#2"/>
    <dgm:cxn modelId="{EB499129-A8CD-4367-9892-F7F66B528B43}" type="presParOf" srcId="{65F6F23F-37A6-4A6A-B631-CE8DBFA0B40F}" destId="{158160EA-2977-4648-8D65-70F89EC6911C}" srcOrd="1" destOrd="0" presId="urn:microsoft.com/office/officeart/2005/8/layout/cycle4#2"/>
    <dgm:cxn modelId="{E913DDDE-D20B-4CC0-8E81-6B53CCD4C655}" type="presParOf" srcId="{158160EA-2977-4648-8D65-70F89EC6911C}" destId="{A6328815-A7F6-49D7-A80E-B2087E2A2D8D}" srcOrd="0" destOrd="0" presId="urn:microsoft.com/office/officeart/2005/8/layout/cycle4#2"/>
    <dgm:cxn modelId="{BF50129C-1367-4D38-BB86-E1E54ED4AFD2}" type="presParOf" srcId="{158160EA-2977-4648-8D65-70F89EC6911C}" destId="{C96E55FA-2A72-4AAF-A666-FB35C72B70E4}" srcOrd="1" destOrd="0" presId="urn:microsoft.com/office/officeart/2005/8/layout/cycle4#2"/>
    <dgm:cxn modelId="{DA85469E-AC1C-40A0-8C75-A354095E6B26}" type="presParOf" srcId="{158160EA-2977-4648-8D65-70F89EC6911C}" destId="{28D2ACB8-1F63-48EF-8116-6A3CCBF9CD06}" srcOrd="2" destOrd="0" presId="urn:microsoft.com/office/officeart/2005/8/layout/cycle4#2"/>
    <dgm:cxn modelId="{642B4E3D-2A48-4146-B23D-857492CDA865}" type="presParOf" srcId="{158160EA-2977-4648-8D65-70F89EC6911C}" destId="{71381EAA-667A-4AE3-81E2-4C4926700E2C}" srcOrd="3" destOrd="0" presId="urn:microsoft.com/office/officeart/2005/8/layout/cycle4#2"/>
    <dgm:cxn modelId="{17A9D5F4-B31C-40FB-AF53-F932831E9098}" type="presParOf" srcId="{158160EA-2977-4648-8D65-70F89EC6911C}" destId="{087CC673-D4D3-442D-A4FA-51B1460E98F3}" srcOrd="4" destOrd="0" presId="urn:microsoft.com/office/officeart/2005/8/layout/cycle4#2"/>
    <dgm:cxn modelId="{3BEC6EA1-CA41-4F8E-B333-02B3767199E5}" type="presParOf" srcId="{65F6F23F-37A6-4A6A-B631-CE8DBFA0B40F}" destId="{F0136C2A-95C8-4864-8C6E-B1F748B2A29E}" srcOrd="2" destOrd="0" presId="urn:microsoft.com/office/officeart/2005/8/layout/cycle4#2"/>
    <dgm:cxn modelId="{DD43543E-037D-413D-9CC8-4FBA4677E888}" type="presParOf" srcId="{65F6F23F-37A6-4A6A-B631-CE8DBFA0B40F}" destId="{D2225D98-D6D0-4B8C-BAF1-0DA9ED6FD3EE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2DD756-A6CD-4E95-9D6D-3DE92901DCAC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94FCA2FC-33C3-4262-89E9-441D281BAED3}">
      <dgm:prSet phldrT="[Text]" custT="1"/>
      <dgm:spPr>
        <a:solidFill>
          <a:srgbClr val="FFFF00"/>
        </a:solidFill>
      </dgm:spPr>
      <dgm:t>
        <a:bodyPr/>
        <a:lstStyle/>
        <a:p>
          <a:pPr rtl="1"/>
          <a:r>
            <a:rPr lang="fa-IR" sz="3600" b="1" dirty="0" smtClean="0">
              <a:solidFill>
                <a:srgbClr val="FF0000"/>
              </a:solidFill>
              <a:cs typeface="0 Nazanin" pitchFamily="2" charset="-78"/>
            </a:rPr>
            <a:t>اخلاق ديني</a:t>
          </a:r>
          <a:endParaRPr lang="fa-IR" sz="3600" b="1" dirty="0">
            <a:solidFill>
              <a:srgbClr val="FF0000"/>
            </a:solidFill>
            <a:cs typeface="0 Nazanin" pitchFamily="2" charset="-78"/>
          </a:endParaRPr>
        </a:p>
      </dgm:t>
    </dgm:pt>
    <dgm:pt modelId="{EA5B327E-34E8-4FE8-9800-895D156847AF}" type="parTrans" cxnId="{3B5B26A1-C863-409E-B9D0-242997FBC4B6}">
      <dgm:prSet/>
      <dgm:spPr/>
      <dgm:t>
        <a:bodyPr/>
        <a:lstStyle/>
        <a:p>
          <a:pPr rtl="1"/>
          <a:endParaRPr lang="fa-IR">
            <a:cs typeface="0 Nazanin" pitchFamily="2" charset="-78"/>
          </a:endParaRPr>
        </a:p>
      </dgm:t>
    </dgm:pt>
    <dgm:pt modelId="{F31BB06F-29A0-4BF5-B2A5-73B6EE9D7A9C}" type="sibTrans" cxnId="{3B5B26A1-C863-409E-B9D0-242997FBC4B6}">
      <dgm:prSet/>
      <dgm:spPr/>
      <dgm:t>
        <a:bodyPr/>
        <a:lstStyle/>
        <a:p>
          <a:pPr rtl="1"/>
          <a:endParaRPr lang="fa-IR">
            <a:cs typeface="0 Nazanin" pitchFamily="2" charset="-78"/>
          </a:endParaRPr>
        </a:p>
      </dgm:t>
    </dgm:pt>
    <dgm:pt modelId="{23C3217F-6A57-4108-AF4E-9500B8963895}">
      <dgm:prSet phldrT="[Text]"/>
      <dgm:spPr/>
      <dgm:t>
        <a:bodyPr/>
        <a:lstStyle/>
        <a:p>
          <a:pPr rtl="1"/>
          <a:r>
            <a:rPr lang="fa-IR" dirty="0" smtClean="0">
              <a:cs typeface="0 Nazanin" pitchFamily="2" charset="-78"/>
            </a:rPr>
            <a:t>اخلاق سکولار</a:t>
          </a:r>
          <a:endParaRPr lang="fa-IR" dirty="0">
            <a:cs typeface="0 Nazanin" pitchFamily="2" charset="-78"/>
          </a:endParaRPr>
        </a:p>
      </dgm:t>
    </dgm:pt>
    <dgm:pt modelId="{ABAC6ABD-FC4E-4849-904A-1DC50182C29F}" type="parTrans" cxnId="{8A5DDC9A-12D4-470F-9364-6432CADC863C}">
      <dgm:prSet/>
      <dgm:spPr/>
      <dgm:t>
        <a:bodyPr/>
        <a:lstStyle/>
        <a:p>
          <a:pPr rtl="1"/>
          <a:endParaRPr lang="fa-IR">
            <a:cs typeface="0 Nazanin" pitchFamily="2" charset="-78"/>
          </a:endParaRPr>
        </a:p>
      </dgm:t>
    </dgm:pt>
    <dgm:pt modelId="{EF65AA5D-A440-46A0-BA38-1DB8CFBEDF11}" type="sibTrans" cxnId="{8A5DDC9A-12D4-470F-9364-6432CADC863C}">
      <dgm:prSet/>
      <dgm:spPr/>
      <dgm:t>
        <a:bodyPr/>
        <a:lstStyle/>
        <a:p>
          <a:pPr rtl="1"/>
          <a:endParaRPr lang="fa-IR">
            <a:cs typeface="0 Nazanin" pitchFamily="2" charset="-78"/>
          </a:endParaRPr>
        </a:p>
      </dgm:t>
    </dgm:pt>
    <dgm:pt modelId="{94F73E49-3A6B-46D2-A4CF-A00E8BA2602C}" type="pres">
      <dgm:prSet presAssocID="{8A2DD756-A6CD-4E95-9D6D-3DE92901DCA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27AA7A82-DDB2-45AC-B333-186B0E3AAEFB}" type="pres">
      <dgm:prSet presAssocID="{94FCA2FC-33C3-4262-89E9-441D281BAED3}" presName="arrow" presStyleLbl="node1" presStyleIdx="0" presStyleCnt="2" custScaleX="100760" custScaleY="100468" custRadScaleRad="99698" custRadScaleInc="34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E6F87A8-8325-4136-A771-B61C40BED37A}" type="pres">
      <dgm:prSet presAssocID="{23C3217F-6A57-4108-AF4E-9500B8963895}" presName="arrow" presStyleLbl="node1" presStyleIdx="1" presStyleCnt="2" custScaleY="10025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8A5DDC9A-12D4-470F-9364-6432CADC863C}" srcId="{8A2DD756-A6CD-4E95-9D6D-3DE92901DCAC}" destId="{23C3217F-6A57-4108-AF4E-9500B8963895}" srcOrd="1" destOrd="0" parTransId="{ABAC6ABD-FC4E-4849-904A-1DC50182C29F}" sibTransId="{EF65AA5D-A440-46A0-BA38-1DB8CFBEDF11}"/>
    <dgm:cxn modelId="{3B5B26A1-C863-409E-B9D0-242997FBC4B6}" srcId="{8A2DD756-A6CD-4E95-9D6D-3DE92901DCAC}" destId="{94FCA2FC-33C3-4262-89E9-441D281BAED3}" srcOrd="0" destOrd="0" parTransId="{EA5B327E-34E8-4FE8-9800-895D156847AF}" sibTransId="{F31BB06F-29A0-4BF5-B2A5-73B6EE9D7A9C}"/>
    <dgm:cxn modelId="{84B0BD2A-70CD-4DB2-9E8B-6F5AFD84DBD7}" type="presOf" srcId="{8A2DD756-A6CD-4E95-9D6D-3DE92901DCAC}" destId="{94F73E49-3A6B-46D2-A4CF-A00E8BA2602C}" srcOrd="0" destOrd="0" presId="urn:microsoft.com/office/officeart/2005/8/layout/arrow5"/>
    <dgm:cxn modelId="{1C6F1030-0C08-4217-926F-2B37F8820B7C}" type="presOf" srcId="{94FCA2FC-33C3-4262-89E9-441D281BAED3}" destId="{27AA7A82-DDB2-45AC-B333-186B0E3AAEFB}" srcOrd="0" destOrd="0" presId="urn:microsoft.com/office/officeart/2005/8/layout/arrow5"/>
    <dgm:cxn modelId="{31384FE4-7222-40AF-A2F2-934CEE45A800}" type="presOf" srcId="{23C3217F-6A57-4108-AF4E-9500B8963895}" destId="{AE6F87A8-8325-4136-A771-B61C40BED37A}" srcOrd="0" destOrd="0" presId="urn:microsoft.com/office/officeart/2005/8/layout/arrow5"/>
    <dgm:cxn modelId="{D45F6ED3-1E9E-4ECF-83A9-E6D6D038031A}" type="presParOf" srcId="{94F73E49-3A6B-46D2-A4CF-A00E8BA2602C}" destId="{27AA7A82-DDB2-45AC-B333-186B0E3AAEFB}" srcOrd="0" destOrd="0" presId="urn:microsoft.com/office/officeart/2005/8/layout/arrow5"/>
    <dgm:cxn modelId="{5082275D-557C-4CA4-8A43-C77EE33D3233}" type="presParOf" srcId="{94F73E49-3A6B-46D2-A4CF-A00E8BA2602C}" destId="{AE6F87A8-8325-4136-A771-B61C40BED37A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12FA7D-0256-448A-996A-9631227713C3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F9222A16-3562-4D5F-BAF8-A3B9744DCB20}">
      <dgm:prSet phldrT="[Text]" custT="1"/>
      <dgm:spPr/>
      <dgm:t>
        <a:bodyPr/>
        <a:lstStyle/>
        <a:p>
          <a:pPr rtl="1"/>
          <a:r>
            <a:rPr lang="fa-IR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Nazanin" pitchFamily="2" charset="-78"/>
            </a:rPr>
            <a:t>اخلاق ديني</a:t>
          </a:r>
          <a:endParaRPr lang="fa-IR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CEDBA360-F9B6-4272-8B5F-1656B2FA4278}" type="parTrans" cxnId="{D727D952-BB0A-4037-B9D9-3134AFE0F25C}">
      <dgm:prSet/>
      <dgm:spPr/>
      <dgm:t>
        <a:bodyPr/>
        <a:lstStyle/>
        <a:p>
          <a:pPr rtl="1"/>
          <a:endParaRPr lang="fa-IR">
            <a:cs typeface="0 Nazanin" pitchFamily="2" charset="-78"/>
          </a:endParaRPr>
        </a:p>
      </dgm:t>
    </dgm:pt>
    <dgm:pt modelId="{359BA8F4-9CC8-460D-A889-02F1F8BC433C}" type="sibTrans" cxnId="{D727D952-BB0A-4037-B9D9-3134AFE0F25C}">
      <dgm:prSet/>
      <dgm:spPr/>
      <dgm:t>
        <a:bodyPr/>
        <a:lstStyle/>
        <a:p>
          <a:pPr rtl="1"/>
          <a:endParaRPr lang="fa-IR">
            <a:cs typeface="0 Nazanin" pitchFamily="2" charset="-78"/>
          </a:endParaRPr>
        </a:p>
      </dgm:t>
    </dgm:pt>
    <dgm:pt modelId="{759C6634-65E2-4043-B8EC-0DEEA426EDC5}">
      <dgm:prSet phldrT="[Text]" custT="1"/>
      <dgm:spPr/>
      <dgm:t>
        <a:bodyPr/>
        <a:lstStyle/>
        <a:p>
          <a:pPr rtl="1"/>
          <a:r>
            <a:rPr lang="fa-IR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Nazanin" pitchFamily="2" charset="-78"/>
            </a:rPr>
            <a:t>اخلاق سکولار</a:t>
          </a:r>
          <a:endParaRPr lang="fa-IR" sz="36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839719A6-0014-40C1-B911-50508E8BE0B4}" type="parTrans" cxnId="{709E9D83-823B-4DF5-A1E1-FEE2D31362DF}">
      <dgm:prSet/>
      <dgm:spPr/>
      <dgm:t>
        <a:bodyPr/>
        <a:lstStyle/>
        <a:p>
          <a:pPr rtl="1"/>
          <a:endParaRPr lang="fa-IR">
            <a:cs typeface="0 Nazanin" pitchFamily="2" charset="-78"/>
          </a:endParaRPr>
        </a:p>
      </dgm:t>
    </dgm:pt>
    <dgm:pt modelId="{A282BDD5-C20C-4092-8F05-3ACE8098EC0D}" type="sibTrans" cxnId="{709E9D83-823B-4DF5-A1E1-FEE2D31362DF}">
      <dgm:prSet/>
      <dgm:spPr/>
      <dgm:t>
        <a:bodyPr/>
        <a:lstStyle/>
        <a:p>
          <a:pPr rtl="1"/>
          <a:endParaRPr lang="fa-IR">
            <a:cs typeface="0 Nazanin" pitchFamily="2" charset="-78"/>
          </a:endParaRPr>
        </a:p>
      </dgm:t>
    </dgm:pt>
    <dgm:pt modelId="{9726C617-BB2C-4189-AAF7-4BF22ED70D7A}" type="pres">
      <dgm:prSet presAssocID="{2312FA7D-0256-448A-996A-9631227713C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D524056-E884-46F9-BC39-2EB249701239}" type="pres">
      <dgm:prSet presAssocID="{2312FA7D-0256-448A-996A-9631227713C3}" presName="ribbon" presStyleLbl="node1" presStyleIdx="0" presStyleCnt="1"/>
      <dgm:spPr/>
    </dgm:pt>
    <dgm:pt modelId="{16CE3FF9-53C6-4C44-987B-012141025DF6}" type="pres">
      <dgm:prSet presAssocID="{2312FA7D-0256-448A-996A-9631227713C3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AFCCAA1-21C6-4FE4-8B86-B6084FD30B0A}" type="pres">
      <dgm:prSet presAssocID="{2312FA7D-0256-448A-996A-9631227713C3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D68A6C9D-DDB1-47AD-9372-6C9229EBACE1}" type="presOf" srcId="{2312FA7D-0256-448A-996A-9631227713C3}" destId="{9726C617-BB2C-4189-AAF7-4BF22ED70D7A}" srcOrd="0" destOrd="0" presId="urn:microsoft.com/office/officeart/2005/8/layout/arrow6"/>
    <dgm:cxn modelId="{DAC0791D-7CE0-4457-AB03-96F44E9D9BA4}" type="presOf" srcId="{759C6634-65E2-4043-B8EC-0DEEA426EDC5}" destId="{FAFCCAA1-21C6-4FE4-8B86-B6084FD30B0A}" srcOrd="0" destOrd="0" presId="urn:microsoft.com/office/officeart/2005/8/layout/arrow6"/>
    <dgm:cxn modelId="{23BA01FA-EB6C-400B-A591-B18FB0C0D6FE}" type="presOf" srcId="{F9222A16-3562-4D5F-BAF8-A3B9744DCB20}" destId="{16CE3FF9-53C6-4C44-987B-012141025DF6}" srcOrd="0" destOrd="0" presId="urn:microsoft.com/office/officeart/2005/8/layout/arrow6"/>
    <dgm:cxn modelId="{709E9D83-823B-4DF5-A1E1-FEE2D31362DF}" srcId="{2312FA7D-0256-448A-996A-9631227713C3}" destId="{759C6634-65E2-4043-B8EC-0DEEA426EDC5}" srcOrd="1" destOrd="0" parTransId="{839719A6-0014-40C1-B911-50508E8BE0B4}" sibTransId="{A282BDD5-C20C-4092-8F05-3ACE8098EC0D}"/>
    <dgm:cxn modelId="{D727D952-BB0A-4037-B9D9-3134AFE0F25C}" srcId="{2312FA7D-0256-448A-996A-9631227713C3}" destId="{F9222A16-3562-4D5F-BAF8-A3B9744DCB20}" srcOrd="0" destOrd="0" parTransId="{CEDBA360-F9B6-4272-8B5F-1656B2FA4278}" sibTransId="{359BA8F4-9CC8-460D-A889-02F1F8BC433C}"/>
    <dgm:cxn modelId="{AE658E7F-100A-4661-9591-ADE7860B7745}" type="presParOf" srcId="{9726C617-BB2C-4189-AAF7-4BF22ED70D7A}" destId="{5D524056-E884-46F9-BC39-2EB249701239}" srcOrd="0" destOrd="0" presId="urn:microsoft.com/office/officeart/2005/8/layout/arrow6"/>
    <dgm:cxn modelId="{FA698E10-53B2-4A34-80D4-E01FC3008D52}" type="presParOf" srcId="{9726C617-BB2C-4189-AAF7-4BF22ED70D7A}" destId="{16CE3FF9-53C6-4C44-987B-012141025DF6}" srcOrd="1" destOrd="0" presId="urn:microsoft.com/office/officeart/2005/8/layout/arrow6"/>
    <dgm:cxn modelId="{5FC15EC7-401F-4E80-B792-186AE6E7039B}" type="presParOf" srcId="{9726C617-BB2C-4189-AAF7-4BF22ED70D7A}" destId="{FAFCCAA1-21C6-4FE4-8B86-B6084FD30B0A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CD2907-362D-402B-8889-D4EDE0C83CA1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221D00C0-726C-4FCE-B0A6-7E810F05E0A2}">
      <dgm:prSet phldrT="[Text]" custT="1"/>
      <dgm:spPr/>
      <dgm:t>
        <a:bodyPr/>
        <a:lstStyle/>
        <a:p>
          <a:pPr rtl="1"/>
          <a:r>
            <a:rPr lang="fa-IR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itchFamily="2" charset="-78"/>
            </a:rPr>
            <a:t>ديني</a:t>
          </a:r>
          <a:endParaRPr lang="fa-IR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Nazanin" pitchFamily="2" charset="-78"/>
          </a:endParaRPr>
        </a:p>
      </dgm:t>
    </dgm:pt>
    <dgm:pt modelId="{13E3E58A-1CC7-40BF-A9C7-B7F92778A143}" type="parTrans" cxnId="{76DD1ED2-3ABC-4D98-B4F2-D4F45683AB95}">
      <dgm:prSet/>
      <dgm:spPr/>
      <dgm:t>
        <a:bodyPr/>
        <a:lstStyle/>
        <a:p>
          <a:pPr rtl="1"/>
          <a:endParaRPr lang="fa-IR"/>
        </a:p>
      </dgm:t>
    </dgm:pt>
    <dgm:pt modelId="{503F5A9F-2D1E-48C8-88A2-889B8D653F6E}" type="sibTrans" cxnId="{76DD1ED2-3ABC-4D98-B4F2-D4F45683AB95}">
      <dgm:prSet/>
      <dgm:spPr/>
      <dgm:t>
        <a:bodyPr/>
        <a:lstStyle/>
        <a:p>
          <a:pPr rtl="1"/>
          <a:endParaRPr lang="fa-IR"/>
        </a:p>
      </dgm:t>
    </dgm:pt>
    <dgm:pt modelId="{A61403AC-038E-412E-A3ED-7EFD74403882}">
      <dgm:prSet phldrT="[Text]" custT="1"/>
      <dgm:spPr>
        <a:solidFill>
          <a:srgbClr val="FFFF00"/>
        </a:solidFill>
      </dgm:spPr>
      <dgm:t>
        <a:bodyPr/>
        <a:lstStyle/>
        <a:p>
          <a:pPr rtl="1"/>
          <a:r>
            <a:rPr lang="fa-IR" sz="2000" b="1" dirty="0" smtClean="0">
              <a:solidFill>
                <a:srgbClr val="FF0000"/>
              </a:solidFill>
              <a:cs typeface="Titr" pitchFamily="2" charset="-78"/>
            </a:rPr>
            <a:t>سکولار</a:t>
          </a:r>
          <a:endParaRPr lang="fa-IR" sz="2000" b="1" dirty="0">
            <a:solidFill>
              <a:srgbClr val="FF0000"/>
            </a:solidFill>
            <a:cs typeface="Titr" pitchFamily="2" charset="-78"/>
          </a:endParaRPr>
        </a:p>
      </dgm:t>
    </dgm:pt>
    <dgm:pt modelId="{1F1D889D-627C-43A9-A990-A9A8053D339D}" type="parTrans" cxnId="{19901A87-5FEA-4597-B96E-9EDA55072B85}">
      <dgm:prSet/>
      <dgm:spPr/>
      <dgm:t>
        <a:bodyPr/>
        <a:lstStyle/>
        <a:p>
          <a:pPr rtl="1"/>
          <a:endParaRPr lang="fa-IR"/>
        </a:p>
      </dgm:t>
    </dgm:pt>
    <dgm:pt modelId="{437E378D-9B16-499F-8F30-AF7830C8D886}" type="sibTrans" cxnId="{19901A87-5FEA-4597-B96E-9EDA55072B85}">
      <dgm:prSet/>
      <dgm:spPr/>
      <dgm:t>
        <a:bodyPr/>
        <a:lstStyle/>
        <a:p>
          <a:pPr rtl="1"/>
          <a:endParaRPr lang="fa-IR"/>
        </a:p>
      </dgm:t>
    </dgm:pt>
    <dgm:pt modelId="{4C9FC056-F702-4A74-9038-7DE977726FC0}" type="pres">
      <dgm:prSet presAssocID="{0DCD2907-362D-402B-8889-D4EDE0C83CA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2D28041F-58DB-42A0-ABCA-C04EAF4D219F}" type="pres">
      <dgm:prSet presAssocID="{0DCD2907-362D-402B-8889-D4EDE0C83CA1}" presName="comp1" presStyleCnt="0"/>
      <dgm:spPr/>
    </dgm:pt>
    <dgm:pt modelId="{9C3FF9EC-2DD3-40AA-844C-BCA3A38350EA}" type="pres">
      <dgm:prSet presAssocID="{0DCD2907-362D-402B-8889-D4EDE0C83CA1}" presName="circle1" presStyleLbl="node1" presStyleIdx="0" presStyleCnt="2" custScaleX="109280" custLinFactNeighborX="3125" custLinFactNeighborY="-625"/>
      <dgm:spPr/>
      <dgm:t>
        <a:bodyPr/>
        <a:lstStyle/>
        <a:p>
          <a:pPr rtl="1"/>
          <a:endParaRPr lang="fa-IR"/>
        </a:p>
      </dgm:t>
    </dgm:pt>
    <dgm:pt modelId="{A89AA431-E6D1-4D78-806C-EE48F00DCBAF}" type="pres">
      <dgm:prSet presAssocID="{0DCD2907-362D-402B-8889-D4EDE0C83CA1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988DA44-C7A7-4792-AA82-7C4EA1B59F99}" type="pres">
      <dgm:prSet presAssocID="{0DCD2907-362D-402B-8889-D4EDE0C83CA1}" presName="comp2" presStyleCnt="0"/>
      <dgm:spPr/>
    </dgm:pt>
    <dgm:pt modelId="{E6C419BA-6C51-4BC4-917C-E144D414CFE9}" type="pres">
      <dgm:prSet presAssocID="{0DCD2907-362D-402B-8889-D4EDE0C83CA1}" presName="circle2" presStyleLbl="node1" presStyleIdx="1" presStyleCnt="2" custScaleX="75000" custScaleY="68333"/>
      <dgm:spPr/>
      <dgm:t>
        <a:bodyPr/>
        <a:lstStyle/>
        <a:p>
          <a:pPr rtl="1"/>
          <a:endParaRPr lang="fa-IR"/>
        </a:p>
      </dgm:t>
    </dgm:pt>
    <dgm:pt modelId="{8FB23F7E-A528-4804-8ECF-DBF2F49FE3AB}" type="pres">
      <dgm:prSet presAssocID="{0DCD2907-362D-402B-8889-D4EDE0C83CA1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76DD1ED2-3ABC-4D98-B4F2-D4F45683AB95}" srcId="{0DCD2907-362D-402B-8889-D4EDE0C83CA1}" destId="{221D00C0-726C-4FCE-B0A6-7E810F05E0A2}" srcOrd="0" destOrd="0" parTransId="{13E3E58A-1CC7-40BF-A9C7-B7F92778A143}" sibTransId="{503F5A9F-2D1E-48C8-88A2-889B8D653F6E}"/>
    <dgm:cxn modelId="{E58FB388-BB5F-4F67-8BA0-CA02D27487D1}" type="presOf" srcId="{221D00C0-726C-4FCE-B0A6-7E810F05E0A2}" destId="{9C3FF9EC-2DD3-40AA-844C-BCA3A38350EA}" srcOrd="0" destOrd="0" presId="urn:microsoft.com/office/officeart/2005/8/layout/venn2"/>
    <dgm:cxn modelId="{F5350407-3D7D-4965-BDD1-4D01803DDA58}" type="presOf" srcId="{A61403AC-038E-412E-A3ED-7EFD74403882}" destId="{8FB23F7E-A528-4804-8ECF-DBF2F49FE3AB}" srcOrd="1" destOrd="0" presId="urn:microsoft.com/office/officeart/2005/8/layout/venn2"/>
    <dgm:cxn modelId="{59128F04-2581-4E17-838C-C57261EF5249}" type="presOf" srcId="{A61403AC-038E-412E-A3ED-7EFD74403882}" destId="{E6C419BA-6C51-4BC4-917C-E144D414CFE9}" srcOrd="0" destOrd="0" presId="urn:microsoft.com/office/officeart/2005/8/layout/venn2"/>
    <dgm:cxn modelId="{7CA734E6-11B4-4B75-AF3C-513BDC67CA2D}" type="presOf" srcId="{0DCD2907-362D-402B-8889-D4EDE0C83CA1}" destId="{4C9FC056-F702-4A74-9038-7DE977726FC0}" srcOrd="0" destOrd="0" presId="urn:microsoft.com/office/officeart/2005/8/layout/venn2"/>
    <dgm:cxn modelId="{03EE48E2-8F88-4BD7-B0BD-9BF9DCDA165D}" type="presOf" srcId="{221D00C0-726C-4FCE-B0A6-7E810F05E0A2}" destId="{A89AA431-E6D1-4D78-806C-EE48F00DCBAF}" srcOrd="1" destOrd="0" presId="urn:microsoft.com/office/officeart/2005/8/layout/venn2"/>
    <dgm:cxn modelId="{19901A87-5FEA-4597-B96E-9EDA55072B85}" srcId="{0DCD2907-362D-402B-8889-D4EDE0C83CA1}" destId="{A61403AC-038E-412E-A3ED-7EFD74403882}" srcOrd="1" destOrd="0" parTransId="{1F1D889D-627C-43A9-A990-A9A8053D339D}" sibTransId="{437E378D-9B16-499F-8F30-AF7830C8D886}"/>
    <dgm:cxn modelId="{8419D13B-13F5-447B-AF3D-FCE92CE1CC16}" type="presParOf" srcId="{4C9FC056-F702-4A74-9038-7DE977726FC0}" destId="{2D28041F-58DB-42A0-ABCA-C04EAF4D219F}" srcOrd="0" destOrd="0" presId="urn:microsoft.com/office/officeart/2005/8/layout/venn2"/>
    <dgm:cxn modelId="{5B58C62A-DB76-4945-A66E-3944514CAB20}" type="presParOf" srcId="{2D28041F-58DB-42A0-ABCA-C04EAF4D219F}" destId="{9C3FF9EC-2DD3-40AA-844C-BCA3A38350EA}" srcOrd="0" destOrd="0" presId="urn:microsoft.com/office/officeart/2005/8/layout/venn2"/>
    <dgm:cxn modelId="{AA36F18A-DE06-4FAC-A6D5-BD572EADC6C0}" type="presParOf" srcId="{2D28041F-58DB-42A0-ABCA-C04EAF4D219F}" destId="{A89AA431-E6D1-4D78-806C-EE48F00DCBAF}" srcOrd="1" destOrd="0" presId="urn:microsoft.com/office/officeart/2005/8/layout/venn2"/>
    <dgm:cxn modelId="{96A0C206-FFD1-4F1F-8D28-250D9DBEFC33}" type="presParOf" srcId="{4C9FC056-F702-4A74-9038-7DE977726FC0}" destId="{1988DA44-C7A7-4792-AA82-7C4EA1B59F99}" srcOrd="1" destOrd="0" presId="urn:microsoft.com/office/officeart/2005/8/layout/venn2"/>
    <dgm:cxn modelId="{22992332-08F8-46AC-969A-3FE681098BCB}" type="presParOf" srcId="{1988DA44-C7A7-4792-AA82-7C4EA1B59F99}" destId="{E6C419BA-6C51-4BC4-917C-E144D414CFE9}" srcOrd="0" destOrd="0" presId="urn:microsoft.com/office/officeart/2005/8/layout/venn2"/>
    <dgm:cxn modelId="{CF027CB3-5F99-4C92-831A-E69E258F08CE}" type="presParOf" srcId="{1988DA44-C7A7-4792-AA82-7C4EA1B59F99}" destId="{8FB23F7E-A528-4804-8ECF-DBF2F49FE3AB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F1D589-1A4D-488D-93CB-7746AE6DA06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518BA7F5-7C7E-4426-94C3-C41A925F01F6}">
      <dgm:prSet phldrT="[Text]" custT="1"/>
      <dgm:spPr>
        <a:solidFill>
          <a:srgbClr val="FFFF66"/>
        </a:solidFill>
      </dgm:spPr>
      <dgm:t>
        <a:bodyPr/>
        <a:lstStyle/>
        <a:p>
          <a:pPr rtl="1"/>
          <a:r>
            <a:rPr lang="fa-IR" sz="28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Nazanin" pitchFamily="2" charset="-78"/>
            </a:rPr>
            <a:t>نظريه هاي </a:t>
          </a:r>
        </a:p>
        <a:p>
          <a:pPr rtl="1"/>
          <a:r>
            <a:rPr lang="fa-IR" sz="28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Nazanin" pitchFamily="2" charset="-78"/>
            </a:rPr>
            <a:t>اخلاق هنجاري</a:t>
          </a:r>
          <a:endParaRPr lang="fa-IR" sz="2800" b="1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29447E82-AF1C-497F-8C7C-A8FC1076982C}" type="parTrans" cxnId="{544ECA2C-33FF-43EC-8C49-7E827C9A44B6}">
      <dgm:prSet/>
      <dgm:spPr/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01DFF756-C11A-4AEF-9654-DF5A7365CA25}" type="sibTrans" cxnId="{544ECA2C-33FF-43EC-8C49-7E827C9A44B6}">
      <dgm:prSet/>
      <dgm:spPr/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3516A7BB-4C26-42A5-AA1D-5C4890501ACC}">
      <dgm:prSet phldrT="[Text]" custT="1"/>
      <dgm:spPr>
        <a:solidFill>
          <a:srgbClr val="FFFF66"/>
        </a:solidFill>
      </dgm:spPr>
      <dgm:t>
        <a:bodyPr/>
        <a:lstStyle/>
        <a:p>
          <a:pPr rtl="1"/>
          <a:r>
            <a:rPr lang="fa-IR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Nazanin" pitchFamily="2" charset="-78"/>
            </a:rPr>
            <a:t> وظيفه گرا</a:t>
          </a:r>
          <a:endParaRPr lang="fa-IR" sz="32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C016D903-3100-4928-A1AC-5E8B7A8544BB}" type="parTrans" cxnId="{1E83B560-D108-406A-9962-FB19324ACCC8}">
      <dgm:prSet/>
      <dgm:spPr>
        <a:solidFill>
          <a:srgbClr val="FFFF66"/>
        </a:solidFill>
      </dgm:spPr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EA50C372-444E-4689-AF19-178B95B6176D}" type="sibTrans" cxnId="{1E83B560-D108-406A-9962-FB19324ACCC8}">
      <dgm:prSet/>
      <dgm:spPr/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2A42F0AB-DFC5-4CC4-905C-F0D79F65ABD4}">
      <dgm:prSet phldrT="[Text]" custT="1"/>
      <dgm:spPr>
        <a:solidFill>
          <a:srgbClr val="FFFF66"/>
        </a:solidFill>
      </dgm:spPr>
      <dgm:t>
        <a:bodyPr/>
        <a:lstStyle/>
        <a:p>
          <a:pPr rtl="1"/>
          <a:r>
            <a:rPr lang="fa-IR" sz="40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Nazanin" pitchFamily="2" charset="-78"/>
            </a:rPr>
            <a:t>عمل نگر</a:t>
          </a:r>
          <a:endParaRPr lang="fa-IR" sz="4000" b="1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6C4329AD-A527-4D4C-B8EE-02EABB20F2B9}" type="parTrans" cxnId="{4FD10040-96AF-4412-9924-5BAA5AE2AED4}">
      <dgm:prSet/>
      <dgm:spPr>
        <a:solidFill>
          <a:srgbClr val="FFFF66"/>
        </a:solidFill>
      </dgm:spPr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C7CB5087-35B0-4A1F-881D-5C20DD0B1FB7}" type="sibTrans" cxnId="{4FD10040-96AF-4412-9924-5BAA5AE2AED4}">
      <dgm:prSet/>
      <dgm:spPr/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9E19E13E-78FE-4EFE-9CBE-12BF5A27CEEE}">
      <dgm:prSet phldrT="[Text]" custT="1"/>
      <dgm:spPr>
        <a:solidFill>
          <a:srgbClr val="FFFF66"/>
        </a:solidFill>
      </dgm:spPr>
      <dgm:t>
        <a:bodyPr/>
        <a:lstStyle/>
        <a:p>
          <a:pPr rtl="1"/>
          <a:r>
            <a:rPr lang="fa-IR" sz="40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Nazanin" pitchFamily="2" charset="-78"/>
            </a:rPr>
            <a:t>قاعده نگر</a:t>
          </a:r>
          <a:endParaRPr lang="fa-IR" sz="4000" b="1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550ECB05-1CC0-4644-9900-634D9B542226}" type="parTrans" cxnId="{991808F4-E050-4429-81D6-39B853E55CC4}">
      <dgm:prSet/>
      <dgm:spPr>
        <a:solidFill>
          <a:srgbClr val="FFFF66"/>
        </a:solidFill>
      </dgm:spPr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50F98EEA-5D7B-4957-B96E-08CB0BE4AF20}" type="sibTrans" cxnId="{991808F4-E050-4429-81D6-39B853E55CC4}">
      <dgm:prSet/>
      <dgm:spPr/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ED11C2BC-801A-466C-9D6B-28E790660B60}">
      <dgm:prSet phldrT="[Text]" custT="1"/>
      <dgm:spPr>
        <a:solidFill>
          <a:srgbClr val="FFFF66"/>
        </a:solidFill>
      </dgm:spPr>
      <dgm:t>
        <a:bodyPr/>
        <a:lstStyle/>
        <a:p>
          <a:pPr rtl="1"/>
          <a:r>
            <a:rPr lang="fa-IR" sz="32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Nazanin" pitchFamily="2" charset="-78"/>
            </a:rPr>
            <a:t>پيامد گرا</a:t>
          </a:r>
          <a:endParaRPr lang="fa-IR" sz="3200" b="1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6BAAFDFE-FA49-43EE-938E-4E0258C896ED}" type="parTrans" cxnId="{083C6D13-0BC2-43D8-8FA4-08B87B6D9F9A}">
      <dgm:prSet/>
      <dgm:spPr>
        <a:solidFill>
          <a:srgbClr val="FFFF66"/>
        </a:solidFill>
      </dgm:spPr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EA77642F-48EB-4BDD-B62B-8B9D05F5032C}" type="sibTrans" cxnId="{083C6D13-0BC2-43D8-8FA4-08B87B6D9F9A}">
      <dgm:prSet/>
      <dgm:spPr/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EC768C01-78D6-4E98-9E6B-49CB8D2EBE19}">
      <dgm:prSet phldrT="[Text]"/>
      <dgm:spPr>
        <a:solidFill>
          <a:srgbClr val="FFFF66"/>
        </a:solidFill>
      </dgm:spPr>
      <dgm:t>
        <a:bodyPr/>
        <a:lstStyle/>
        <a:p>
          <a:pPr rtl="1"/>
          <a:r>
            <a:rPr lang="fa-IR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Nazanin" pitchFamily="2" charset="-78"/>
            </a:rPr>
            <a:t>(ديگر/خود/جامعه)گرايي</a:t>
          </a:r>
          <a:endParaRPr lang="fa-IR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9354D507-00C5-45DC-A320-E30C44CE097A}" type="parTrans" cxnId="{AA639654-9814-4F0C-B07C-FE91BBE70810}">
      <dgm:prSet/>
      <dgm:spPr>
        <a:solidFill>
          <a:srgbClr val="FFFF66"/>
        </a:solidFill>
      </dgm:spPr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10B54B91-2E16-4236-8BD2-E8B0AD601D9C}" type="sibTrans" cxnId="{AA639654-9814-4F0C-B07C-FE91BBE70810}">
      <dgm:prSet/>
      <dgm:spPr/>
      <dgm:t>
        <a:bodyPr/>
        <a:lstStyle/>
        <a:p>
          <a:pPr rtl="1"/>
          <a:endParaRPr lang="fa-IR" b="1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gm:t>
    </dgm:pt>
    <dgm:pt modelId="{EA713133-127E-47D0-8466-4136D4B04672}" type="pres">
      <dgm:prSet presAssocID="{4BF1D589-1A4D-488D-93CB-7746AE6DA06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B75EB0A9-8A34-44A9-B280-21CD7F648FDF}" type="pres">
      <dgm:prSet presAssocID="{518BA7F5-7C7E-4426-94C3-C41A925F01F6}" presName="root1" presStyleCnt="0"/>
      <dgm:spPr/>
    </dgm:pt>
    <dgm:pt modelId="{E0198D96-E6A3-46EF-A78E-7C72460C8513}" type="pres">
      <dgm:prSet presAssocID="{518BA7F5-7C7E-4426-94C3-C41A925F01F6}" presName="LevelOneTextNode" presStyleLbl="node0" presStyleIdx="0" presStyleCnt="1" custScaleY="15735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E173A2E-16D1-4E83-BF69-074243A2B453}" type="pres">
      <dgm:prSet presAssocID="{518BA7F5-7C7E-4426-94C3-C41A925F01F6}" presName="level2hierChild" presStyleCnt="0"/>
      <dgm:spPr/>
    </dgm:pt>
    <dgm:pt modelId="{2DEE9976-A436-4B4C-A932-B08FE72F7257}" type="pres">
      <dgm:prSet presAssocID="{C016D903-3100-4928-A1AC-5E8B7A8544BB}" presName="conn2-1" presStyleLbl="parChTrans1D2" presStyleIdx="0" presStyleCnt="2"/>
      <dgm:spPr/>
      <dgm:t>
        <a:bodyPr/>
        <a:lstStyle/>
        <a:p>
          <a:pPr rtl="1"/>
          <a:endParaRPr lang="fa-IR"/>
        </a:p>
      </dgm:t>
    </dgm:pt>
    <dgm:pt modelId="{394446C7-7DA5-4638-9ACC-DC547B7855F3}" type="pres">
      <dgm:prSet presAssocID="{C016D903-3100-4928-A1AC-5E8B7A8544BB}" presName="connTx" presStyleLbl="parChTrans1D2" presStyleIdx="0" presStyleCnt="2"/>
      <dgm:spPr/>
      <dgm:t>
        <a:bodyPr/>
        <a:lstStyle/>
        <a:p>
          <a:pPr rtl="1"/>
          <a:endParaRPr lang="fa-IR"/>
        </a:p>
      </dgm:t>
    </dgm:pt>
    <dgm:pt modelId="{D768E704-9E54-4F6C-BEF3-B60C31347D40}" type="pres">
      <dgm:prSet presAssocID="{3516A7BB-4C26-42A5-AA1D-5C4890501ACC}" presName="root2" presStyleCnt="0"/>
      <dgm:spPr/>
    </dgm:pt>
    <dgm:pt modelId="{9D350C1E-A47A-41DC-B6AC-7F8ABBA1D617}" type="pres">
      <dgm:prSet presAssocID="{3516A7BB-4C26-42A5-AA1D-5C4890501ACC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586DEF7-F269-469C-A3B1-E317935E249F}" type="pres">
      <dgm:prSet presAssocID="{3516A7BB-4C26-42A5-AA1D-5C4890501ACC}" presName="level3hierChild" presStyleCnt="0"/>
      <dgm:spPr/>
    </dgm:pt>
    <dgm:pt modelId="{7068F066-81CD-4DD6-90F4-649DE1627C02}" type="pres">
      <dgm:prSet presAssocID="{6C4329AD-A527-4D4C-B8EE-02EABB20F2B9}" presName="conn2-1" presStyleLbl="parChTrans1D3" presStyleIdx="0" presStyleCnt="3"/>
      <dgm:spPr/>
      <dgm:t>
        <a:bodyPr/>
        <a:lstStyle/>
        <a:p>
          <a:pPr rtl="1"/>
          <a:endParaRPr lang="fa-IR"/>
        </a:p>
      </dgm:t>
    </dgm:pt>
    <dgm:pt modelId="{11862AF0-DFB0-4F0B-9472-B43DF2726480}" type="pres">
      <dgm:prSet presAssocID="{6C4329AD-A527-4D4C-B8EE-02EABB20F2B9}" presName="connTx" presStyleLbl="parChTrans1D3" presStyleIdx="0" presStyleCnt="3"/>
      <dgm:spPr/>
      <dgm:t>
        <a:bodyPr/>
        <a:lstStyle/>
        <a:p>
          <a:pPr rtl="1"/>
          <a:endParaRPr lang="fa-IR"/>
        </a:p>
      </dgm:t>
    </dgm:pt>
    <dgm:pt modelId="{E3CDDF47-470D-4905-BFB8-CB97CC852A4E}" type="pres">
      <dgm:prSet presAssocID="{2A42F0AB-DFC5-4CC4-905C-F0D79F65ABD4}" presName="root2" presStyleCnt="0"/>
      <dgm:spPr/>
    </dgm:pt>
    <dgm:pt modelId="{DDA63225-C1CB-4878-B2E3-69C3481492BC}" type="pres">
      <dgm:prSet presAssocID="{2A42F0AB-DFC5-4CC4-905C-F0D79F65ABD4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B86DCA0-F358-4F17-A4AA-DD5413629971}" type="pres">
      <dgm:prSet presAssocID="{2A42F0AB-DFC5-4CC4-905C-F0D79F65ABD4}" presName="level3hierChild" presStyleCnt="0"/>
      <dgm:spPr/>
    </dgm:pt>
    <dgm:pt modelId="{CA9D33A5-742E-4ED7-B69D-16032C963F12}" type="pres">
      <dgm:prSet presAssocID="{550ECB05-1CC0-4644-9900-634D9B542226}" presName="conn2-1" presStyleLbl="parChTrans1D3" presStyleIdx="1" presStyleCnt="3"/>
      <dgm:spPr/>
      <dgm:t>
        <a:bodyPr/>
        <a:lstStyle/>
        <a:p>
          <a:pPr rtl="1"/>
          <a:endParaRPr lang="fa-IR"/>
        </a:p>
      </dgm:t>
    </dgm:pt>
    <dgm:pt modelId="{89A528D8-6BD9-4F37-8326-6B858634299C}" type="pres">
      <dgm:prSet presAssocID="{550ECB05-1CC0-4644-9900-634D9B542226}" presName="connTx" presStyleLbl="parChTrans1D3" presStyleIdx="1" presStyleCnt="3"/>
      <dgm:spPr/>
      <dgm:t>
        <a:bodyPr/>
        <a:lstStyle/>
        <a:p>
          <a:pPr rtl="1"/>
          <a:endParaRPr lang="fa-IR"/>
        </a:p>
      </dgm:t>
    </dgm:pt>
    <dgm:pt modelId="{17492FE7-4B63-4661-9CC7-5623473F8F45}" type="pres">
      <dgm:prSet presAssocID="{9E19E13E-78FE-4EFE-9CBE-12BF5A27CEEE}" presName="root2" presStyleCnt="0"/>
      <dgm:spPr/>
    </dgm:pt>
    <dgm:pt modelId="{B266570A-C4FF-4956-8D26-EAAA0B2FD3C1}" type="pres">
      <dgm:prSet presAssocID="{9E19E13E-78FE-4EFE-9CBE-12BF5A27CEEE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A8C6027-2097-4534-8749-E8178D0374F0}" type="pres">
      <dgm:prSet presAssocID="{9E19E13E-78FE-4EFE-9CBE-12BF5A27CEEE}" presName="level3hierChild" presStyleCnt="0"/>
      <dgm:spPr/>
    </dgm:pt>
    <dgm:pt modelId="{AFAC7DD1-465E-4A5B-ADE3-194612D94E7B}" type="pres">
      <dgm:prSet presAssocID="{6BAAFDFE-FA49-43EE-938E-4E0258C896ED}" presName="conn2-1" presStyleLbl="parChTrans1D2" presStyleIdx="1" presStyleCnt="2"/>
      <dgm:spPr/>
      <dgm:t>
        <a:bodyPr/>
        <a:lstStyle/>
        <a:p>
          <a:pPr rtl="1"/>
          <a:endParaRPr lang="fa-IR"/>
        </a:p>
      </dgm:t>
    </dgm:pt>
    <dgm:pt modelId="{2A5B8B21-01A0-4CA3-82FC-5F57C84C2C8B}" type="pres">
      <dgm:prSet presAssocID="{6BAAFDFE-FA49-43EE-938E-4E0258C896ED}" presName="connTx" presStyleLbl="parChTrans1D2" presStyleIdx="1" presStyleCnt="2"/>
      <dgm:spPr/>
      <dgm:t>
        <a:bodyPr/>
        <a:lstStyle/>
        <a:p>
          <a:pPr rtl="1"/>
          <a:endParaRPr lang="fa-IR"/>
        </a:p>
      </dgm:t>
    </dgm:pt>
    <dgm:pt modelId="{F9E135AA-5544-4E02-BD69-08105EED2C86}" type="pres">
      <dgm:prSet presAssocID="{ED11C2BC-801A-466C-9D6B-28E790660B60}" presName="root2" presStyleCnt="0"/>
      <dgm:spPr/>
    </dgm:pt>
    <dgm:pt modelId="{B339949D-D058-45C5-8C2E-D61CC05895C3}" type="pres">
      <dgm:prSet presAssocID="{ED11C2BC-801A-466C-9D6B-28E790660B60}" presName="LevelTwoTextNode" presStyleLbl="node2" presStyleIdx="1" presStyleCnt="2" custLinFactNeighborX="-2882" custLinFactNeighborY="-61230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71EA985-0D77-4F26-8266-D62023AF07AA}" type="pres">
      <dgm:prSet presAssocID="{ED11C2BC-801A-466C-9D6B-28E790660B60}" presName="level3hierChild" presStyleCnt="0"/>
      <dgm:spPr/>
    </dgm:pt>
    <dgm:pt modelId="{0235F987-FB4B-4743-AA5C-F8DF462A4F9D}" type="pres">
      <dgm:prSet presAssocID="{9354D507-00C5-45DC-A320-E30C44CE097A}" presName="conn2-1" presStyleLbl="parChTrans1D3" presStyleIdx="2" presStyleCnt="3"/>
      <dgm:spPr/>
      <dgm:t>
        <a:bodyPr/>
        <a:lstStyle/>
        <a:p>
          <a:pPr rtl="1"/>
          <a:endParaRPr lang="fa-IR"/>
        </a:p>
      </dgm:t>
    </dgm:pt>
    <dgm:pt modelId="{0D1B1CBF-198A-4080-9123-3FFFE6186698}" type="pres">
      <dgm:prSet presAssocID="{9354D507-00C5-45DC-A320-E30C44CE097A}" presName="connTx" presStyleLbl="parChTrans1D3" presStyleIdx="2" presStyleCnt="3"/>
      <dgm:spPr/>
      <dgm:t>
        <a:bodyPr/>
        <a:lstStyle/>
        <a:p>
          <a:pPr rtl="1"/>
          <a:endParaRPr lang="fa-IR"/>
        </a:p>
      </dgm:t>
    </dgm:pt>
    <dgm:pt modelId="{40822625-DEA0-46CC-B544-7D2725ED52BC}" type="pres">
      <dgm:prSet presAssocID="{EC768C01-78D6-4E98-9E6B-49CB8D2EBE19}" presName="root2" presStyleCnt="0"/>
      <dgm:spPr/>
    </dgm:pt>
    <dgm:pt modelId="{1EECEAFF-5095-4F6C-86B2-E0E8BCE16E3B}" type="pres">
      <dgm:prSet presAssocID="{EC768C01-78D6-4E98-9E6B-49CB8D2EBE19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2AF646C-F1E1-4BC1-B1F7-64D5461B2A2B}" type="pres">
      <dgm:prSet presAssocID="{EC768C01-78D6-4E98-9E6B-49CB8D2EBE19}" presName="level3hierChild" presStyleCnt="0"/>
      <dgm:spPr/>
    </dgm:pt>
  </dgm:ptLst>
  <dgm:cxnLst>
    <dgm:cxn modelId="{29ACC708-CBDB-407E-B85E-09AF809A1B5D}" type="presOf" srcId="{3516A7BB-4C26-42A5-AA1D-5C4890501ACC}" destId="{9D350C1E-A47A-41DC-B6AC-7F8ABBA1D617}" srcOrd="0" destOrd="0" presId="urn:microsoft.com/office/officeart/2005/8/layout/hierarchy2"/>
    <dgm:cxn modelId="{0DCD181C-F5A0-4B5A-A6B0-60EE591C28BB}" type="presOf" srcId="{C016D903-3100-4928-A1AC-5E8B7A8544BB}" destId="{2DEE9976-A436-4B4C-A932-B08FE72F7257}" srcOrd="0" destOrd="0" presId="urn:microsoft.com/office/officeart/2005/8/layout/hierarchy2"/>
    <dgm:cxn modelId="{2954F516-8A22-4FD8-B1ED-FE378D437A72}" type="presOf" srcId="{9354D507-00C5-45DC-A320-E30C44CE097A}" destId="{0D1B1CBF-198A-4080-9123-3FFFE6186698}" srcOrd="1" destOrd="0" presId="urn:microsoft.com/office/officeart/2005/8/layout/hierarchy2"/>
    <dgm:cxn modelId="{CE8FD0B3-0F07-47D2-B6AA-C517FD741C62}" type="presOf" srcId="{9354D507-00C5-45DC-A320-E30C44CE097A}" destId="{0235F987-FB4B-4743-AA5C-F8DF462A4F9D}" srcOrd="0" destOrd="0" presId="urn:microsoft.com/office/officeart/2005/8/layout/hierarchy2"/>
    <dgm:cxn modelId="{55A12A05-75FB-4131-93C7-A8DAE7A9B855}" type="presOf" srcId="{550ECB05-1CC0-4644-9900-634D9B542226}" destId="{CA9D33A5-742E-4ED7-B69D-16032C963F12}" srcOrd="0" destOrd="0" presId="urn:microsoft.com/office/officeart/2005/8/layout/hierarchy2"/>
    <dgm:cxn modelId="{311A9767-1F8E-4B84-B9F5-37D362BB92C7}" type="presOf" srcId="{C016D903-3100-4928-A1AC-5E8B7A8544BB}" destId="{394446C7-7DA5-4638-9ACC-DC547B7855F3}" srcOrd="1" destOrd="0" presId="urn:microsoft.com/office/officeart/2005/8/layout/hierarchy2"/>
    <dgm:cxn modelId="{AA639654-9814-4F0C-B07C-FE91BBE70810}" srcId="{ED11C2BC-801A-466C-9D6B-28E790660B60}" destId="{EC768C01-78D6-4E98-9E6B-49CB8D2EBE19}" srcOrd="0" destOrd="0" parTransId="{9354D507-00C5-45DC-A320-E30C44CE097A}" sibTransId="{10B54B91-2E16-4236-8BD2-E8B0AD601D9C}"/>
    <dgm:cxn modelId="{991808F4-E050-4429-81D6-39B853E55CC4}" srcId="{3516A7BB-4C26-42A5-AA1D-5C4890501ACC}" destId="{9E19E13E-78FE-4EFE-9CBE-12BF5A27CEEE}" srcOrd="1" destOrd="0" parTransId="{550ECB05-1CC0-4644-9900-634D9B542226}" sibTransId="{50F98EEA-5D7B-4957-B96E-08CB0BE4AF20}"/>
    <dgm:cxn modelId="{5C822186-1B97-4B65-8AC8-FF5A69F40BD2}" type="presOf" srcId="{6C4329AD-A527-4D4C-B8EE-02EABB20F2B9}" destId="{7068F066-81CD-4DD6-90F4-649DE1627C02}" srcOrd="0" destOrd="0" presId="urn:microsoft.com/office/officeart/2005/8/layout/hierarchy2"/>
    <dgm:cxn modelId="{C820DE99-417A-4C7D-B957-4CD5D564BBA8}" type="presOf" srcId="{6BAAFDFE-FA49-43EE-938E-4E0258C896ED}" destId="{2A5B8B21-01A0-4CA3-82FC-5F57C84C2C8B}" srcOrd="1" destOrd="0" presId="urn:microsoft.com/office/officeart/2005/8/layout/hierarchy2"/>
    <dgm:cxn modelId="{16456EFF-BC48-481D-9A4A-15CE78CCD9D8}" type="presOf" srcId="{2A42F0AB-DFC5-4CC4-905C-F0D79F65ABD4}" destId="{DDA63225-C1CB-4878-B2E3-69C3481492BC}" srcOrd="0" destOrd="0" presId="urn:microsoft.com/office/officeart/2005/8/layout/hierarchy2"/>
    <dgm:cxn modelId="{F8B7296B-94DD-47B1-82CB-F7A1B48734B4}" type="presOf" srcId="{6BAAFDFE-FA49-43EE-938E-4E0258C896ED}" destId="{AFAC7DD1-465E-4A5B-ADE3-194612D94E7B}" srcOrd="0" destOrd="0" presId="urn:microsoft.com/office/officeart/2005/8/layout/hierarchy2"/>
    <dgm:cxn modelId="{B08A0231-89C1-4E33-A1C4-5081E629ACDF}" type="presOf" srcId="{EC768C01-78D6-4E98-9E6B-49CB8D2EBE19}" destId="{1EECEAFF-5095-4F6C-86B2-E0E8BCE16E3B}" srcOrd="0" destOrd="0" presId="urn:microsoft.com/office/officeart/2005/8/layout/hierarchy2"/>
    <dgm:cxn modelId="{FE2676C3-572E-43EC-8B4D-EA004B150290}" type="presOf" srcId="{ED11C2BC-801A-466C-9D6B-28E790660B60}" destId="{B339949D-D058-45C5-8C2E-D61CC05895C3}" srcOrd="0" destOrd="0" presId="urn:microsoft.com/office/officeart/2005/8/layout/hierarchy2"/>
    <dgm:cxn modelId="{4CDD7C49-FBBE-4C21-8DE0-C36CFD93BF96}" type="presOf" srcId="{6C4329AD-A527-4D4C-B8EE-02EABB20F2B9}" destId="{11862AF0-DFB0-4F0B-9472-B43DF2726480}" srcOrd="1" destOrd="0" presId="urn:microsoft.com/office/officeart/2005/8/layout/hierarchy2"/>
    <dgm:cxn modelId="{1F3C658B-5D29-40F9-AA93-9068769586E0}" type="presOf" srcId="{9E19E13E-78FE-4EFE-9CBE-12BF5A27CEEE}" destId="{B266570A-C4FF-4956-8D26-EAAA0B2FD3C1}" srcOrd="0" destOrd="0" presId="urn:microsoft.com/office/officeart/2005/8/layout/hierarchy2"/>
    <dgm:cxn modelId="{5910CFC6-B5FD-4B4C-A699-842676DB637C}" type="presOf" srcId="{550ECB05-1CC0-4644-9900-634D9B542226}" destId="{89A528D8-6BD9-4F37-8326-6B858634299C}" srcOrd="1" destOrd="0" presId="urn:microsoft.com/office/officeart/2005/8/layout/hierarchy2"/>
    <dgm:cxn modelId="{083C6D13-0BC2-43D8-8FA4-08B87B6D9F9A}" srcId="{518BA7F5-7C7E-4426-94C3-C41A925F01F6}" destId="{ED11C2BC-801A-466C-9D6B-28E790660B60}" srcOrd="1" destOrd="0" parTransId="{6BAAFDFE-FA49-43EE-938E-4E0258C896ED}" sibTransId="{EA77642F-48EB-4BDD-B62B-8B9D05F5032C}"/>
    <dgm:cxn modelId="{83A19FDB-1BF5-4133-9B80-691D4D9B26A1}" type="presOf" srcId="{518BA7F5-7C7E-4426-94C3-C41A925F01F6}" destId="{E0198D96-E6A3-46EF-A78E-7C72460C8513}" srcOrd="0" destOrd="0" presId="urn:microsoft.com/office/officeart/2005/8/layout/hierarchy2"/>
    <dgm:cxn modelId="{544ECA2C-33FF-43EC-8C49-7E827C9A44B6}" srcId="{4BF1D589-1A4D-488D-93CB-7746AE6DA068}" destId="{518BA7F5-7C7E-4426-94C3-C41A925F01F6}" srcOrd="0" destOrd="0" parTransId="{29447E82-AF1C-497F-8C7C-A8FC1076982C}" sibTransId="{01DFF756-C11A-4AEF-9654-DF5A7365CA25}"/>
    <dgm:cxn modelId="{4FD10040-96AF-4412-9924-5BAA5AE2AED4}" srcId="{3516A7BB-4C26-42A5-AA1D-5C4890501ACC}" destId="{2A42F0AB-DFC5-4CC4-905C-F0D79F65ABD4}" srcOrd="0" destOrd="0" parTransId="{6C4329AD-A527-4D4C-B8EE-02EABB20F2B9}" sibTransId="{C7CB5087-35B0-4A1F-881D-5C20DD0B1FB7}"/>
    <dgm:cxn modelId="{7CA6ABE9-3066-4A16-82CA-CD9F6A87E0E8}" type="presOf" srcId="{4BF1D589-1A4D-488D-93CB-7746AE6DA068}" destId="{EA713133-127E-47D0-8466-4136D4B04672}" srcOrd="0" destOrd="0" presId="urn:microsoft.com/office/officeart/2005/8/layout/hierarchy2"/>
    <dgm:cxn modelId="{1E83B560-D108-406A-9962-FB19324ACCC8}" srcId="{518BA7F5-7C7E-4426-94C3-C41A925F01F6}" destId="{3516A7BB-4C26-42A5-AA1D-5C4890501ACC}" srcOrd="0" destOrd="0" parTransId="{C016D903-3100-4928-A1AC-5E8B7A8544BB}" sibTransId="{EA50C372-444E-4689-AF19-178B95B6176D}"/>
    <dgm:cxn modelId="{87643376-17B1-4CC6-9FBF-FC255962C6C7}" type="presParOf" srcId="{EA713133-127E-47D0-8466-4136D4B04672}" destId="{B75EB0A9-8A34-44A9-B280-21CD7F648FDF}" srcOrd="0" destOrd="0" presId="urn:microsoft.com/office/officeart/2005/8/layout/hierarchy2"/>
    <dgm:cxn modelId="{FD3A67E5-8090-4419-9E8A-F062385BEAD6}" type="presParOf" srcId="{B75EB0A9-8A34-44A9-B280-21CD7F648FDF}" destId="{E0198D96-E6A3-46EF-A78E-7C72460C8513}" srcOrd="0" destOrd="0" presId="urn:microsoft.com/office/officeart/2005/8/layout/hierarchy2"/>
    <dgm:cxn modelId="{36CF54FD-C40F-4531-B6A7-EA8172176746}" type="presParOf" srcId="{B75EB0A9-8A34-44A9-B280-21CD7F648FDF}" destId="{EE173A2E-16D1-4E83-BF69-074243A2B453}" srcOrd="1" destOrd="0" presId="urn:microsoft.com/office/officeart/2005/8/layout/hierarchy2"/>
    <dgm:cxn modelId="{7BEA9007-6F0D-4462-A2E9-D974862CCBA5}" type="presParOf" srcId="{EE173A2E-16D1-4E83-BF69-074243A2B453}" destId="{2DEE9976-A436-4B4C-A932-B08FE72F7257}" srcOrd="0" destOrd="0" presId="urn:microsoft.com/office/officeart/2005/8/layout/hierarchy2"/>
    <dgm:cxn modelId="{2BB91E30-C200-4A35-A7C4-1D91C218AAFC}" type="presParOf" srcId="{2DEE9976-A436-4B4C-A932-B08FE72F7257}" destId="{394446C7-7DA5-4638-9ACC-DC547B7855F3}" srcOrd="0" destOrd="0" presId="urn:microsoft.com/office/officeart/2005/8/layout/hierarchy2"/>
    <dgm:cxn modelId="{07E2B22B-FDF9-44B8-A425-7798132CDC55}" type="presParOf" srcId="{EE173A2E-16D1-4E83-BF69-074243A2B453}" destId="{D768E704-9E54-4F6C-BEF3-B60C31347D40}" srcOrd="1" destOrd="0" presId="urn:microsoft.com/office/officeart/2005/8/layout/hierarchy2"/>
    <dgm:cxn modelId="{0675623C-FBF7-4075-B4E3-64D2BF298A44}" type="presParOf" srcId="{D768E704-9E54-4F6C-BEF3-B60C31347D40}" destId="{9D350C1E-A47A-41DC-B6AC-7F8ABBA1D617}" srcOrd="0" destOrd="0" presId="urn:microsoft.com/office/officeart/2005/8/layout/hierarchy2"/>
    <dgm:cxn modelId="{2C8C91B6-A65C-47C9-B0E1-09605F028D55}" type="presParOf" srcId="{D768E704-9E54-4F6C-BEF3-B60C31347D40}" destId="{7586DEF7-F269-469C-A3B1-E317935E249F}" srcOrd="1" destOrd="0" presId="urn:microsoft.com/office/officeart/2005/8/layout/hierarchy2"/>
    <dgm:cxn modelId="{C52A160F-EFF4-484A-962F-6E806CDC97A5}" type="presParOf" srcId="{7586DEF7-F269-469C-A3B1-E317935E249F}" destId="{7068F066-81CD-4DD6-90F4-649DE1627C02}" srcOrd="0" destOrd="0" presId="urn:microsoft.com/office/officeart/2005/8/layout/hierarchy2"/>
    <dgm:cxn modelId="{CAEC59F3-BF35-4031-85AD-54260B3FA367}" type="presParOf" srcId="{7068F066-81CD-4DD6-90F4-649DE1627C02}" destId="{11862AF0-DFB0-4F0B-9472-B43DF2726480}" srcOrd="0" destOrd="0" presId="urn:microsoft.com/office/officeart/2005/8/layout/hierarchy2"/>
    <dgm:cxn modelId="{39245A26-6F5A-41D8-9C77-DCCC36DDF7E8}" type="presParOf" srcId="{7586DEF7-F269-469C-A3B1-E317935E249F}" destId="{E3CDDF47-470D-4905-BFB8-CB97CC852A4E}" srcOrd="1" destOrd="0" presId="urn:microsoft.com/office/officeart/2005/8/layout/hierarchy2"/>
    <dgm:cxn modelId="{3E57577B-9715-46D9-9883-2E098EAA213D}" type="presParOf" srcId="{E3CDDF47-470D-4905-BFB8-CB97CC852A4E}" destId="{DDA63225-C1CB-4878-B2E3-69C3481492BC}" srcOrd="0" destOrd="0" presId="urn:microsoft.com/office/officeart/2005/8/layout/hierarchy2"/>
    <dgm:cxn modelId="{6E12494C-78B1-40F0-9DA7-09A79491000F}" type="presParOf" srcId="{E3CDDF47-470D-4905-BFB8-CB97CC852A4E}" destId="{7B86DCA0-F358-4F17-A4AA-DD5413629971}" srcOrd="1" destOrd="0" presId="urn:microsoft.com/office/officeart/2005/8/layout/hierarchy2"/>
    <dgm:cxn modelId="{B990CB1C-16EB-4362-A38F-EC9C1B135561}" type="presParOf" srcId="{7586DEF7-F269-469C-A3B1-E317935E249F}" destId="{CA9D33A5-742E-4ED7-B69D-16032C963F12}" srcOrd="2" destOrd="0" presId="urn:microsoft.com/office/officeart/2005/8/layout/hierarchy2"/>
    <dgm:cxn modelId="{CB54D5EC-BD9B-47C7-96B5-AAC97CC16C9F}" type="presParOf" srcId="{CA9D33A5-742E-4ED7-B69D-16032C963F12}" destId="{89A528D8-6BD9-4F37-8326-6B858634299C}" srcOrd="0" destOrd="0" presId="urn:microsoft.com/office/officeart/2005/8/layout/hierarchy2"/>
    <dgm:cxn modelId="{1179A6C3-32CA-41EA-BDC1-CCD0451A749C}" type="presParOf" srcId="{7586DEF7-F269-469C-A3B1-E317935E249F}" destId="{17492FE7-4B63-4661-9CC7-5623473F8F45}" srcOrd="3" destOrd="0" presId="urn:microsoft.com/office/officeart/2005/8/layout/hierarchy2"/>
    <dgm:cxn modelId="{DA34D7FF-DB06-4639-AF98-30D6E848CE68}" type="presParOf" srcId="{17492FE7-4B63-4661-9CC7-5623473F8F45}" destId="{B266570A-C4FF-4956-8D26-EAAA0B2FD3C1}" srcOrd="0" destOrd="0" presId="urn:microsoft.com/office/officeart/2005/8/layout/hierarchy2"/>
    <dgm:cxn modelId="{F4012985-FE5C-41D3-BF78-08ABE430513D}" type="presParOf" srcId="{17492FE7-4B63-4661-9CC7-5623473F8F45}" destId="{4A8C6027-2097-4534-8749-E8178D0374F0}" srcOrd="1" destOrd="0" presId="urn:microsoft.com/office/officeart/2005/8/layout/hierarchy2"/>
    <dgm:cxn modelId="{DA1E9A59-CDB7-4DCC-B8CB-E2ED8B50C111}" type="presParOf" srcId="{EE173A2E-16D1-4E83-BF69-074243A2B453}" destId="{AFAC7DD1-465E-4A5B-ADE3-194612D94E7B}" srcOrd="2" destOrd="0" presId="urn:microsoft.com/office/officeart/2005/8/layout/hierarchy2"/>
    <dgm:cxn modelId="{17CF25F7-12F7-4F23-83F5-18B5EF6DB0E6}" type="presParOf" srcId="{AFAC7DD1-465E-4A5B-ADE3-194612D94E7B}" destId="{2A5B8B21-01A0-4CA3-82FC-5F57C84C2C8B}" srcOrd="0" destOrd="0" presId="urn:microsoft.com/office/officeart/2005/8/layout/hierarchy2"/>
    <dgm:cxn modelId="{D5DF83B3-D31E-4040-AF22-F9DF8F38DBAC}" type="presParOf" srcId="{EE173A2E-16D1-4E83-BF69-074243A2B453}" destId="{F9E135AA-5544-4E02-BD69-08105EED2C86}" srcOrd="3" destOrd="0" presId="urn:microsoft.com/office/officeart/2005/8/layout/hierarchy2"/>
    <dgm:cxn modelId="{AECE1390-6BFD-4E68-BA0C-62FD96A8722A}" type="presParOf" srcId="{F9E135AA-5544-4E02-BD69-08105EED2C86}" destId="{B339949D-D058-45C5-8C2E-D61CC05895C3}" srcOrd="0" destOrd="0" presId="urn:microsoft.com/office/officeart/2005/8/layout/hierarchy2"/>
    <dgm:cxn modelId="{3525DA78-7A11-4450-8929-13D99E330693}" type="presParOf" srcId="{F9E135AA-5544-4E02-BD69-08105EED2C86}" destId="{471EA985-0D77-4F26-8266-D62023AF07AA}" srcOrd="1" destOrd="0" presId="urn:microsoft.com/office/officeart/2005/8/layout/hierarchy2"/>
    <dgm:cxn modelId="{E15DFC6F-ADFB-495E-9C2A-39E89FA7DBBA}" type="presParOf" srcId="{471EA985-0D77-4F26-8266-D62023AF07AA}" destId="{0235F987-FB4B-4743-AA5C-F8DF462A4F9D}" srcOrd="0" destOrd="0" presId="urn:microsoft.com/office/officeart/2005/8/layout/hierarchy2"/>
    <dgm:cxn modelId="{64441137-6CB7-4EBE-A05F-B2A929A97009}" type="presParOf" srcId="{0235F987-FB4B-4743-AA5C-F8DF462A4F9D}" destId="{0D1B1CBF-198A-4080-9123-3FFFE6186698}" srcOrd="0" destOrd="0" presId="urn:microsoft.com/office/officeart/2005/8/layout/hierarchy2"/>
    <dgm:cxn modelId="{F8DF3D26-393B-4A2D-8C5F-32501CA42323}" type="presParOf" srcId="{471EA985-0D77-4F26-8266-D62023AF07AA}" destId="{40822625-DEA0-46CC-B544-7D2725ED52BC}" srcOrd="1" destOrd="0" presId="urn:microsoft.com/office/officeart/2005/8/layout/hierarchy2"/>
    <dgm:cxn modelId="{EA5AC274-C24F-45D2-A0B3-DF376B2CB6A1}" type="presParOf" srcId="{40822625-DEA0-46CC-B544-7D2725ED52BC}" destId="{1EECEAFF-5095-4F6C-86B2-E0E8BCE16E3B}" srcOrd="0" destOrd="0" presId="urn:microsoft.com/office/officeart/2005/8/layout/hierarchy2"/>
    <dgm:cxn modelId="{EACEF000-AE93-40A8-9B64-FA361DD88B3D}" type="presParOf" srcId="{40822625-DEA0-46CC-B544-7D2725ED52BC}" destId="{52AF646C-F1E1-4BC1-B1F7-64D5461B2A2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C5053C-E694-4AE6-B6DE-9FFCDE06510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93C1834F-CF03-411D-B8A4-ED828F6B46B7}">
      <dgm:prSet phldrT="[Text]" custT="1"/>
      <dgm:spPr/>
      <dgm:t>
        <a:bodyPr/>
        <a:lstStyle/>
        <a:p>
          <a:pPr rtl="1"/>
          <a:r>
            <a:rPr lang="fa-IR" sz="28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Titr Bold" pitchFamily="2" charset="-78"/>
            </a:rPr>
            <a:t>ابزارهاي اندازه گيري</a:t>
          </a:r>
          <a:endParaRPr lang="fa-IR" sz="2800" b="1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Titr Bold" pitchFamily="2" charset="-78"/>
          </a:endParaRPr>
        </a:p>
      </dgm:t>
    </dgm:pt>
    <dgm:pt modelId="{8BAE7F57-CAF7-4685-9C0E-C4A8BDCBC143}" type="parTrans" cxnId="{65AB922A-8A70-44AD-B6D6-FD2FF4D3A00A}">
      <dgm:prSet/>
      <dgm:spPr/>
      <dgm:t>
        <a:bodyPr/>
        <a:lstStyle/>
        <a:p>
          <a:pPr rtl="1"/>
          <a:endParaRPr lang="fa-IR">
            <a:cs typeface="0 Titr Bold" pitchFamily="2" charset="-78"/>
          </a:endParaRPr>
        </a:p>
      </dgm:t>
    </dgm:pt>
    <dgm:pt modelId="{59040831-B59E-4CE0-92CC-1AFEEADF417A}" type="sibTrans" cxnId="{65AB922A-8A70-44AD-B6D6-FD2FF4D3A00A}">
      <dgm:prSet/>
      <dgm:spPr/>
      <dgm:t>
        <a:bodyPr/>
        <a:lstStyle/>
        <a:p>
          <a:pPr rtl="1"/>
          <a:endParaRPr lang="fa-IR">
            <a:cs typeface="0 Titr Bold" pitchFamily="2" charset="-78"/>
          </a:endParaRPr>
        </a:p>
      </dgm:t>
    </dgm:pt>
    <dgm:pt modelId="{858A7A98-7359-4447-B696-936C1D8846AA}">
      <dgm:prSet phldrT="[Text]" custT="1"/>
      <dgm:spPr/>
      <dgm:t>
        <a:bodyPr/>
        <a:lstStyle/>
        <a:p>
          <a:pPr rtl="1"/>
          <a:r>
            <a:rPr lang="fa-IR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Titr Bold" pitchFamily="2" charset="-78"/>
            </a:rPr>
            <a:t>ساختار مديريتي</a:t>
          </a:r>
          <a:endParaRPr lang="fa-IR" sz="32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Titr Bold" pitchFamily="2" charset="-78"/>
          </a:endParaRPr>
        </a:p>
      </dgm:t>
    </dgm:pt>
    <dgm:pt modelId="{831FE59B-1855-46FC-B03C-B2822F9B37E4}" type="parTrans" cxnId="{A718D84E-85FA-40C1-9ADA-3340F3AB34D7}">
      <dgm:prSet/>
      <dgm:spPr/>
      <dgm:t>
        <a:bodyPr/>
        <a:lstStyle/>
        <a:p>
          <a:pPr rtl="1"/>
          <a:endParaRPr lang="fa-IR">
            <a:cs typeface="0 Titr Bold" pitchFamily="2" charset="-78"/>
          </a:endParaRPr>
        </a:p>
      </dgm:t>
    </dgm:pt>
    <dgm:pt modelId="{A3D7B7DB-0098-4DD8-B595-50EF1BAA8551}" type="sibTrans" cxnId="{A718D84E-85FA-40C1-9ADA-3340F3AB34D7}">
      <dgm:prSet/>
      <dgm:spPr/>
      <dgm:t>
        <a:bodyPr/>
        <a:lstStyle/>
        <a:p>
          <a:pPr rtl="1"/>
          <a:endParaRPr lang="fa-IR">
            <a:cs typeface="0 Titr Bold" pitchFamily="2" charset="-78"/>
          </a:endParaRPr>
        </a:p>
      </dgm:t>
    </dgm:pt>
    <dgm:pt modelId="{5B36E240-D1EC-4DDE-BA36-B6B883FFEC0D}">
      <dgm:prSet phldrT="[Text]"/>
      <dgm:spPr/>
      <dgm:t>
        <a:bodyPr/>
        <a:lstStyle/>
        <a:p>
          <a:pPr rtl="1"/>
          <a:r>
            <a:rPr lang="fa-I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Titr Bold" pitchFamily="2" charset="-78"/>
            </a:rPr>
            <a:t>ويژگي هاي فردي</a:t>
          </a:r>
          <a:endParaRPr lang="fa-IR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Titr Bold" pitchFamily="2" charset="-78"/>
          </a:endParaRPr>
        </a:p>
      </dgm:t>
    </dgm:pt>
    <dgm:pt modelId="{DE5D4C91-59FD-4F59-808C-6EB2DF9DC4BD}" type="parTrans" cxnId="{8F8055FF-BD57-4E86-A778-43281599C145}">
      <dgm:prSet/>
      <dgm:spPr/>
      <dgm:t>
        <a:bodyPr/>
        <a:lstStyle/>
        <a:p>
          <a:pPr rtl="1"/>
          <a:endParaRPr lang="fa-IR">
            <a:cs typeface="0 Titr Bold" pitchFamily="2" charset="-78"/>
          </a:endParaRPr>
        </a:p>
      </dgm:t>
    </dgm:pt>
    <dgm:pt modelId="{394C4218-B7EC-456C-A7DA-A00E989B69B4}" type="sibTrans" cxnId="{8F8055FF-BD57-4E86-A778-43281599C145}">
      <dgm:prSet/>
      <dgm:spPr/>
      <dgm:t>
        <a:bodyPr/>
        <a:lstStyle/>
        <a:p>
          <a:pPr rtl="1"/>
          <a:endParaRPr lang="fa-IR">
            <a:cs typeface="0 Titr Bold" pitchFamily="2" charset="-78"/>
          </a:endParaRPr>
        </a:p>
      </dgm:t>
    </dgm:pt>
    <dgm:pt modelId="{B5ABA016-D620-41B3-9B93-EB16D49DBEB5}" type="pres">
      <dgm:prSet presAssocID="{67C5053C-E694-4AE6-B6DE-9FFCDE065105}" presName="compositeShape" presStyleCnt="0">
        <dgm:presLayoutVars>
          <dgm:dir/>
          <dgm:resizeHandles/>
        </dgm:presLayoutVars>
      </dgm:prSet>
      <dgm:spPr/>
    </dgm:pt>
    <dgm:pt modelId="{A8014B14-FD57-42D3-9249-106495159230}" type="pres">
      <dgm:prSet presAssocID="{67C5053C-E694-4AE6-B6DE-9FFCDE065105}" presName="pyramid" presStyleLbl="node1" presStyleIdx="0" presStyleCnt="1" custScaleX="117500"/>
      <dgm:spPr/>
    </dgm:pt>
    <dgm:pt modelId="{39AAC50D-3533-4FF2-A2E6-1F495D7F0473}" type="pres">
      <dgm:prSet presAssocID="{67C5053C-E694-4AE6-B6DE-9FFCDE065105}" presName="theList" presStyleCnt="0"/>
      <dgm:spPr/>
    </dgm:pt>
    <dgm:pt modelId="{85CE0CED-0B88-4280-94C9-DF826542D91B}" type="pres">
      <dgm:prSet presAssocID="{93C1834F-CF03-411D-B8A4-ED828F6B46B7}" presName="aNode" presStyleLbl="fgAcc1" presStyleIdx="0" presStyleCnt="3" custScaleX="12692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3619056-47D0-4BB9-B943-B91AF955903D}" type="pres">
      <dgm:prSet presAssocID="{93C1834F-CF03-411D-B8A4-ED828F6B46B7}" presName="aSpace" presStyleCnt="0"/>
      <dgm:spPr/>
    </dgm:pt>
    <dgm:pt modelId="{E7EF3F44-AF51-4DF0-AD49-F996B5963881}" type="pres">
      <dgm:prSet presAssocID="{858A7A98-7359-4447-B696-936C1D8846AA}" presName="aNode" presStyleLbl="fgAcc1" presStyleIdx="1" presStyleCnt="3" custScaleX="12788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8581ADF-538A-486D-8894-5521E99EF6A3}" type="pres">
      <dgm:prSet presAssocID="{858A7A98-7359-4447-B696-936C1D8846AA}" presName="aSpace" presStyleCnt="0"/>
      <dgm:spPr/>
    </dgm:pt>
    <dgm:pt modelId="{90EB4B1D-63ED-4D95-8E99-9554AB4ECD3F}" type="pres">
      <dgm:prSet presAssocID="{5B36E240-D1EC-4DDE-BA36-B6B883FFEC0D}" presName="aNode" presStyleLbl="fgAcc1" presStyleIdx="2" presStyleCnt="3" custScaleX="12836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E410EC4-7EE0-44D5-BACA-314EF852DD1D}" type="pres">
      <dgm:prSet presAssocID="{5B36E240-D1EC-4DDE-BA36-B6B883FFEC0D}" presName="aSpace" presStyleCnt="0"/>
      <dgm:spPr/>
    </dgm:pt>
  </dgm:ptLst>
  <dgm:cxnLst>
    <dgm:cxn modelId="{A718D84E-85FA-40C1-9ADA-3340F3AB34D7}" srcId="{67C5053C-E694-4AE6-B6DE-9FFCDE065105}" destId="{858A7A98-7359-4447-B696-936C1D8846AA}" srcOrd="1" destOrd="0" parTransId="{831FE59B-1855-46FC-B03C-B2822F9B37E4}" sibTransId="{A3D7B7DB-0098-4DD8-B595-50EF1BAA8551}"/>
    <dgm:cxn modelId="{FBF64D75-7BC3-4696-A495-82F25644E504}" type="presOf" srcId="{67C5053C-E694-4AE6-B6DE-9FFCDE065105}" destId="{B5ABA016-D620-41B3-9B93-EB16D49DBEB5}" srcOrd="0" destOrd="0" presId="urn:microsoft.com/office/officeart/2005/8/layout/pyramid2"/>
    <dgm:cxn modelId="{8F8055FF-BD57-4E86-A778-43281599C145}" srcId="{67C5053C-E694-4AE6-B6DE-9FFCDE065105}" destId="{5B36E240-D1EC-4DDE-BA36-B6B883FFEC0D}" srcOrd="2" destOrd="0" parTransId="{DE5D4C91-59FD-4F59-808C-6EB2DF9DC4BD}" sibTransId="{394C4218-B7EC-456C-A7DA-A00E989B69B4}"/>
    <dgm:cxn modelId="{65AB922A-8A70-44AD-B6D6-FD2FF4D3A00A}" srcId="{67C5053C-E694-4AE6-B6DE-9FFCDE065105}" destId="{93C1834F-CF03-411D-B8A4-ED828F6B46B7}" srcOrd="0" destOrd="0" parTransId="{8BAE7F57-CAF7-4685-9C0E-C4A8BDCBC143}" sibTransId="{59040831-B59E-4CE0-92CC-1AFEEADF417A}"/>
    <dgm:cxn modelId="{1481BB19-2FB3-4B3B-9890-745AB48066FA}" type="presOf" srcId="{5B36E240-D1EC-4DDE-BA36-B6B883FFEC0D}" destId="{90EB4B1D-63ED-4D95-8E99-9554AB4ECD3F}" srcOrd="0" destOrd="0" presId="urn:microsoft.com/office/officeart/2005/8/layout/pyramid2"/>
    <dgm:cxn modelId="{F8080558-C383-44EB-8465-47C66F8FD410}" type="presOf" srcId="{858A7A98-7359-4447-B696-936C1D8846AA}" destId="{E7EF3F44-AF51-4DF0-AD49-F996B5963881}" srcOrd="0" destOrd="0" presId="urn:microsoft.com/office/officeart/2005/8/layout/pyramid2"/>
    <dgm:cxn modelId="{E453F623-612C-40E1-B152-22D92CD9E690}" type="presOf" srcId="{93C1834F-CF03-411D-B8A4-ED828F6B46B7}" destId="{85CE0CED-0B88-4280-94C9-DF826542D91B}" srcOrd="0" destOrd="0" presId="urn:microsoft.com/office/officeart/2005/8/layout/pyramid2"/>
    <dgm:cxn modelId="{0A6AEAD3-DA0D-42B3-A727-B068454617DE}" type="presParOf" srcId="{B5ABA016-D620-41B3-9B93-EB16D49DBEB5}" destId="{A8014B14-FD57-42D3-9249-106495159230}" srcOrd="0" destOrd="0" presId="urn:microsoft.com/office/officeart/2005/8/layout/pyramid2"/>
    <dgm:cxn modelId="{3A805450-1F41-46CB-9C34-044BF147C9A6}" type="presParOf" srcId="{B5ABA016-D620-41B3-9B93-EB16D49DBEB5}" destId="{39AAC50D-3533-4FF2-A2E6-1F495D7F0473}" srcOrd="1" destOrd="0" presId="urn:microsoft.com/office/officeart/2005/8/layout/pyramid2"/>
    <dgm:cxn modelId="{A2FD15B3-0591-40B4-B83C-580ABB598DD0}" type="presParOf" srcId="{39AAC50D-3533-4FF2-A2E6-1F495D7F0473}" destId="{85CE0CED-0B88-4280-94C9-DF826542D91B}" srcOrd="0" destOrd="0" presId="urn:microsoft.com/office/officeart/2005/8/layout/pyramid2"/>
    <dgm:cxn modelId="{B98FAB77-3136-4435-BD8A-68F6CC32C911}" type="presParOf" srcId="{39AAC50D-3533-4FF2-A2E6-1F495D7F0473}" destId="{73619056-47D0-4BB9-B943-B91AF955903D}" srcOrd="1" destOrd="0" presId="urn:microsoft.com/office/officeart/2005/8/layout/pyramid2"/>
    <dgm:cxn modelId="{647D71CB-B0F2-459B-AFC2-A258AC749C36}" type="presParOf" srcId="{39AAC50D-3533-4FF2-A2E6-1F495D7F0473}" destId="{E7EF3F44-AF51-4DF0-AD49-F996B5963881}" srcOrd="2" destOrd="0" presId="urn:microsoft.com/office/officeart/2005/8/layout/pyramid2"/>
    <dgm:cxn modelId="{F0DC8329-4244-4F55-B6AA-072E20450BEB}" type="presParOf" srcId="{39AAC50D-3533-4FF2-A2E6-1F495D7F0473}" destId="{18581ADF-538A-486D-8894-5521E99EF6A3}" srcOrd="3" destOrd="0" presId="urn:microsoft.com/office/officeart/2005/8/layout/pyramid2"/>
    <dgm:cxn modelId="{A5EDF8A3-AE94-4D2F-BD8D-B28D77EBA3F4}" type="presParOf" srcId="{39AAC50D-3533-4FF2-A2E6-1F495D7F0473}" destId="{90EB4B1D-63ED-4D95-8E99-9554AB4ECD3F}" srcOrd="4" destOrd="0" presId="urn:microsoft.com/office/officeart/2005/8/layout/pyramid2"/>
    <dgm:cxn modelId="{EC966D05-406E-42A5-A024-EF62C840D27A}" type="presParOf" srcId="{39AAC50D-3533-4FF2-A2E6-1F495D7F0473}" destId="{FE410EC4-7EE0-44D5-BACA-314EF852DD1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74F808-4BC2-49EE-899F-DB1797A6EF0A}">
      <dsp:nvSpPr>
        <dsp:cNvPr id="0" name=""/>
        <dsp:cNvSpPr/>
      </dsp:nvSpPr>
      <dsp:spPr>
        <a:xfrm>
          <a:off x="436066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5400" kern="1200" dirty="0" smtClean="0"/>
            <a:t>یعنی چه</a:t>
          </a:r>
          <a:endParaRPr lang="fa-IR" sz="5400" kern="1200" dirty="0"/>
        </a:p>
      </dsp:txBody>
      <dsp:txXfrm>
        <a:off x="436066" y="496"/>
        <a:ext cx="2321718" cy="1160859"/>
      </dsp:txXfrm>
    </dsp:sp>
    <dsp:sp modelId="{77416A26-A30B-483F-94ED-7358E63D1BB9}">
      <dsp:nvSpPr>
        <dsp:cNvPr id="0" name=""/>
        <dsp:cNvSpPr/>
      </dsp:nvSpPr>
      <dsp:spPr>
        <a:xfrm>
          <a:off x="668238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6D0C62-4FC8-4591-A9C8-271FDB06A95F}">
      <dsp:nvSpPr>
        <dsp:cNvPr id="0" name=""/>
        <dsp:cNvSpPr/>
      </dsp:nvSpPr>
      <dsp:spPr>
        <a:xfrm>
          <a:off x="900410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5400" b="1" kern="1200" dirty="0" smtClean="0">
              <a:solidFill>
                <a:srgbClr val="FF0000"/>
              </a:solidFill>
            </a:rPr>
            <a:t>دانش</a:t>
          </a:r>
          <a:endParaRPr lang="fa-IR" sz="5400" b="1" kern="1200" dirty="0">
            <a:solidFill>
              <a:srgbClr val="FF0000"/>
            </a:solidFill>
          </a:endParaRPr>
        </a:p>
      </dsp:txBody>
      <dsp:txXfrm>
        <a:off x="900410" y="1451570"/>
        <a:ext cx="1857374" cy="1160859"/>
      </dsp:txXfrm>
    </dsp:sp>
    <dsp:sp modelId="{B2F02CA5-A957-419C-91D2-4B921B275C75}">
      <dsp:nvSpPr>
        <dsp:cNvPr id="0" name=""/>
        <dsp:cNvSpPr/>
      </dsp:nvSpPr>
      <dsp:spPr>
        <a:xfrm>
          <a:off x="668238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FFC8FE-6F1D-45E0-8093-58A554CE555D}">
      <dsp:nvSpPr>
        <dsp:cNvPr id="0" name=""/>
        <dsp:cNvSpPr/>
      </dsp:nvSpPr>
      <dsp:spPr>
        <a:xfrm>
          <a:off x="900410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b="1" kern="1200" dirty="0" smtClean="0"/>
            <a:t>توصیف پدیده ها</a:t>
          </a:r>
          <a:endParaRPr lang="fa-IR" sz="2700" b="1" kern="1200" dirty="0"/>
        </a:p>
      </dsp:txBody>
      <dsp:txXfrm>
        <a:off x="900410" y="2902644"/>
        <a:ext cx="1857374" cy="1160859"/>
      </dsp:txXfrm>
    </dsp:sp>
    <dsp:sp modelId="{261526D1-3827-4BA2-9D8A-4163D7663774}">
      <dsp:nvSpPr>
        <dsp:cNvPr id="0" name=""/>
        <dsp:cNvSpPr/>
      </dsp:nvSpPr>
      <dsp:spPr>
        <a:xfrm>
          <a:off x="3338214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5400" kern="1200" dirty="0" smtClean="0"/>
            <a:t>چگونه</a:t>
          </a:r>
          <a:endParaRPr lang="fa-IR" sz="5400" kern="1200" dirty="0"/>
        </a:p>
      </dsp:txBody>
      <dsp:txXfrm>
        <a:off x="3338214" y="496"/>
        <a:ext cx="2321718" cy="1160859"/>
      </dsp:txXfrm>
    </dsp:sp>
    <dsp:sp modelId="{DC4DBDFB-9417-4B65-84B3-163DE228D8B1}">
      <dsp:nvSpPr>
        <dsp:cNvPr id="0" name=""/>
        <dsp:cNvSpPr/>
      </dsp:nvSpPr>
      <dsp:spPr>
        <a:xfrm>
          <a:off x="3570386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DE99EF-5EA1-479B-B303-74A37A6479A4}">
      <dsp:nvSpPr>
        <dsp:cNvPr id="0" name=""/>
        <dsp:cNvSpPr/>
      </dsp:nvSpPr>
      <dsp:spPr>
        <a:xfrm>
          <a:off x="3802558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800" b="1" kern="1200" dirty="0" smtClean="0">
              <a:solidFill>
                <a:srgbClr val="0070C0"/>
              </a:solidFill>
            </a:rPr>
            <a:t>مهارت</a:t>
          </a:r>
          <a:endParaRPr lang="fa-IR" sz="4800" b="1" kern="1200" dirty="0">
            <a:solidFill>
              <a:srgbClr val="0070C0"/>
            </a:solidFill>
          </a:endParaRPr>
        </a:p>
      </dsp:txBody>
      <dsp:txXfrm>
        <a:off x="3802558" y="1451570"/>
        <a:ext cx="1857374" cy="1160859"/>
      </dsp:txXfrm>
    </dsp:sp>
    <dsp:sp modelId="{06E0BD07-FCF5-4EE3-876C-C4F91C53718B}">
      <dsp:nvSpPr>
        <dsp:cNvPr id="0" name=""/>
        <dsp:cNvSpPr/>
      </dsp:nvSpPr>
      <dsp:spPr>
        <a:xfrm>
          <a:off x="3570386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B2C06E-BE53-4651-BEDB-714CCA4EEFBD}">
      <dsp:nvSpPr>
        <dsp:cNvPr id="0" name=""/>
        <dsp:cNvSpPr/>
      </dsp:nvSpPr>
      <dsp:spPr>
        <a:xfrm>
          <a:off x="3802558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b="1" kern="1200" dirty="0" smtClean="0"/>
            <a:t>تغییر پدیده ها</a:t>
          </a:r>
          <a:endParaRPr lang="fa-IR" sz="2700" b="1" kern="1200" dirty="0"/>
        </a:p>
      </dsp:txBody>
      <dsp:txXfrm>
        <a:off x="3802558" y="2902644"/>
        <a:ext cx="1857374" cy="11608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0FFCBB-3CEA-4623-AF93-72A1A80856AB}">
      <dsp:nvSpPr>
        <dsp:cNvPr id="0" name=""/>
        <dsp:cNvSpPr/>
      </dsp:nvSpPr>
      <dsp:spPr>
        <a:xfrm>
          <a:off x="4926405" y="3678935"/>
          <a:ext cx="2672638" cy="1731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skill</a:t>
          </a:r>
          <a:endParaRPr lang="fa-IR" sz="2700" kern="1200" dirty="0"/>
        </a:p>
      </dsp:txBody>
      <dsp:txXfrm>
        <a:off x="5728197" y="4111751"/>
        <a:ext cx="1870847" cy="1298448"/>
      </dsp:txXfrm>
    </dsp:sp>
    <dsp:sp modelId="{B8D037BF-E1DA-4DFA-9132-D042CD0E4326}">
      <dsp:nvSpPr>
        <dsp:cNvPr id="0" name=""/>
        <dsp:cNvSpPr/>
      </dsp:nvSpPr>
      <dsp:spPr>
        <a:xfrm>
          <a:off x="565784" y="3678935"/>
          <a:ext cx="2672638" cy="1731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behavior</a:t>
          </a:r>
          <a:endParaRPr lang="fa-IR" sz="2700" kern="1200" dirty="0"/>
        </a:p>
      </dsp:txBody>
      <dsp:txXfrm>
        <a:off x="565784" y="4111751"/>
        <a:ext cx="1870847" cy="1298448"/>
      </dsp:txXfrm>
    </dsp:sp>
    <dsp:sp modelId="{D3E02AF4-3E68-4416-9D86-68DB761A3369}">
      <dsp:nvSpPr>
        <dsp:cNvPr id="0" name=""/>
        <dsp:cNvSpPr/>
      </dsp:nvSpPr>
      <dsp:spPr>
        <a:xfrm>
          <a:off x="4861634" y="0"/>
          <a:ext cx="2802181" cy="1731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knowledge</a:t>
          </a:r>
          <a:endParaRPr lang="fa-IR" sz="2400" kern="1200" dirty="0"/>
        </a:p>
      </dsp:txBody>
      <dsp:txXfrm>
        <a:off x="5702288" y="0"/>
        <a:ext cx="1961527" cy="1298448"/>
      </dsp:txXfrm>
    </dsp:sp>
    <dsp:sp modelId="{1854E6D6-6724-4A85-A06B-5B468A179859}">
      <dsp:nvSpPr>
        <dsp:cNvPr id="0" name=""/>
        <dsp:cNvSpPr/>
      </dsp:nvSpPr>
      <dsp:spPr>
        <a:xfrm>
          <a:off x="565784" y="0"/>
          <a:ext cx="2672638" cy="1731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attiude</a:t>
          </a:r>
          <a:endParaRPr lang="fa-IR" sz="2800" kern="1200" dirty="0"/>
        </a:p>
      </dsp:txBody>
      <dsp:txXfrm>
        <a:off x="565784" y="0"/>
        <a:ext cx="1870847" cy="1298448"/>
      </dsp:txXfrm>
    </dsp:sp>
    <dsp:sp modelId="{A6328815-A7F6-49D7-A80E-B2087E2A2D8D}">
      <dsp:nvSpPr>
        <dsp:cNvPr id="0" name=""/>
        <dsp:cNvSpPr/>
      </dsp:nvSpPr>
      <dsp:spPr>
        <a:xfrm>
          <a:off x="1718081" y="308381"/>
          <a:ext cx="2342616" cy="234261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9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tr" pitchFamily="2" charset="-78"/>
            </a:rPr>
            <a:t>بينش</a:t>
          </a:r>
          <a:endParaRPr lang="fa-IR" sz="49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Titr" pitchFamily="2" charset="-78"/>
          </a:endParaRPr>
        </a:p>
      </dsp:txBody>
      <dsp:txXfrm>
        <a:off x="1718081" y="308381"/>
        <a:ext cx="2342616" cy="2342616"/>
      </dsp:txXfrm>
    </dsp:sp>
    <dsp:sp modelId="{C96E55FA-2A72-4AAF-A666-FB35C72B70E4}">
      <dsp:nvSpPr>
        <dsp:cNvPr id="0" name=""/>
        <dsp:cNvSpPr/>
      </dsp:nvSpPr>
      <dsp:spPr>
        <a:xfrm rot="5400000">
          <a:off x="4168902" y="308381"/>
          <a:ext cx="2342616" cy="234261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tr" pitchFamily="2" charset="-78"/>
            </a:rPr>
            <a:t>دانش</a:t>
          </a:r>
          <a:endParaRPr lang="fa-IR" sz="40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Titr" pitchFamily="2" charset="-78"/>
          </a:endParaRPr>
        </a:p>
      </dsp:txBody>
      <dsp:txXfrm rot="5400000">
        <a:off x="4168902" y="308381"/>
        <a:ext cx="2342616" cy="2342616"/>
      </dsp:txXfrm>
    </dsp:sp>
    <dsp:sp modelId="{28D2ACB8-1F63-48EF-8116-6A3CCBF9CD06}">
      <dsp:nvSpPr>
        <dsp:cNvPr id="0" name=""/>
        <dsp:cNvSpPr/>
      </dsp:nvSpPr>
      <dsp:spPr>
        <a:xfrm rot="10800000">
          <a:off x="4168902" y="2759201"/>
          <a:ext cx="2342616" cy="234261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9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tr" pitchFamily="2" charset="-78"/>
            </a:rPr>
            <a:t>توانش</a:t>
          </a:r>
          <a:endParaRPr lang="fa-IR" sz="49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Titr" pitchFamily="2" charset="-78"/>
          </a:endParaRPr>
        </a:p>
      </dsp:txBody>
      <dsp:txXfrm rot="10800000">
        <a:off x="4168902" y="2759201"/>
        <a:ext cx="2342616" cy="2342616"/>
      </dsp:txXfrm>
    </dsp:sp>
    <dsp:sp modelId="{71381EAA-667A-4AE3-81E2-4C4926700E2C}">
      <dsp:nvSpPr>
        <dsp:cNvPr id="0" name=""/>
        <dsp:cNvSpPr/>
      </dsp:nvSpPr>
      <dsp:spPr>
        <a:xfrm rot="16200000">
          <a:off x="1718081" y="2759201"/>
          <a:ext cx="2342616" cy="234261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400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Nazanin" pitchFamily="2" charset="-78"/>
            </a:rPr>
            <a:t>منش</a:t>
          </a:r>
          <a:endParaRPr lang="fa-IR" sz="4400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0 Nazanin" pitchFamily="2" charset="-78"/>
          </a:endParaRPr>
        </a:p>
      </dsp:txBody>
      <dsp:txXfrm rot="16200000">
        <a:off x="1718081" y="2759201"/>
        <a:ext cx="2342616" cy="2342616"/>
      </dsp:txXfrm>
    </dsp:sp>
    <dsp:sp modelId="{F0136C2A-95C8-4864-8C6E-B1F748B2A29E}">
      <dsp:nvSpPr>
        <dsp:cNvPr id="0" name=""/>
        <dsp:cNvSpPr/>
      </dsp:nvSpPr>
      <dsp:spPr>
        <a:xfrm>
          <a:off x="3710387" y="2218182"/>
          <a:ext cx="808824" cy="70332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225D98-D6D0-4B8C-BAF1-0DA9ED6FD3EE}">
      <dsp:nvSpPr>
        <dsp:cNvPr id="0" name=""/>
        <dsp:cNvSpPr/>
      </dsp:nvSpPr>
      <dsp:spPr>
        <a:xfrm rot="10800000">
          <a:off x="3710387" y="2488692"/>
          <a:ext cx="808824" cy="70332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8EF8039-51DF-4163-BD43-E1E22EC2F9EA}" type="datetimeFigureOut">
              <a:rPr lang="fa-IR" smtClean="0"/>
              <a:pPr/>
              <a:t>1435/12/28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9D4301B-0349-4D82-8FC8-229FDD066F3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127520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a-I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36D422-D4F7-4553-925B-9314FC3BB67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598-1BC1-49A3-8293-1F5D842CC02F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C88B-38BA-4E5C-A485-A3DCC96B5CE5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3D3-B0F4-47A3-9398-A749734A3DD0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D04F-3C89-42E8-8E4B-E56B519AEA80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9019-7DEE-408E-9034-08F2BDAB23E5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DB27-8A07-47CC-9811-9F7577C1BCC2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4F07-D2B2-4DFF-A7AF-813C8EB8977A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8FF92-51A7-43CA-AEF7-07E16EF0844A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55E6-8ADE-4F8A-98CA-636E80FC8D49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DDC6F-68E1-46C1-97CE-AE84C1158AA4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351CE-105F-4B99-93CB-8D98DACADB78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10AE90-D211-4327-856B-FB17CDB893B5}" type="datetime1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dt="0"/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2133599" y="2322997"/>
            <a:ext cx="4800601" cy="3505200"/>
          </a:xfrm>
          <a:prstGeom prst="roundRect">
            <a:avLst>
              <a:gd name="adj" fmla="val 7302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2813" b="95188" l="0" r="99188">
                        <a14:foregroundMark x1="58938" y1="8250" x2="58938" y2="8250"/>
                        <a14:backgroundMark x1="47000" y1="65813" x2="47000" y2="658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957" y="2413537"/>
            <a:ext cx="2009930" cy="2009930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10000" b="96316" l="8947" r="90000">
                        <a14:foregroundMark x1="56842" y1="23684" x2="56842" y2="23684"/>
                        <a14:foregroundMark x1="57368" y1="18421" x2="57368" y2="18421"/>
                        <a14:foregroundMark x1="60526" y1="15789" x2="60526" y2="15789"/>
                        <a14:foregroundMark x1="53947" y1="15789" x2="53947" y2="15789"/>
                        <a14:foregroundMark x1="54474" y1="20000" x2="54474" y2="20000"/>
                        <a14:foregroundMark x1="64737" y1="16316" x2="64737" y2="16316"/>
                        <a14:foregroundMark x1="81579" y1="38158" x2="81579" y2="38158"/>
                        <a14:foregroundMark x1="75789" y1="39211" x2="75789" y2="39211"/>
                        <a14:foregroundMark x1="66316" y1="36579" x2="66316" y2="36579"/>
                        <a14:foregroundMark x1="60000" y1="40789" x2="60000" y2="40789"/>
                        <a14:foregroundMark x1="56842" y1="32895" x2="56842" y2="32895"/>
                        <a14:foregroundMark x1="58421" y1="40263" x2="58421" y2="40263"/>
                        <a14:foregroundMark x1="60526" y1="46053" x2="60526" y2="46053"/>
                        <a14:foregroundMark x1="60526" y1="46579" x2="60526" y2="46579"/>
                        <a14:foregroundMark x1="60526" y1="46579" x2="60526" y2="46579"/>
                        <a14:foregroundMark x1="62632" y1="45000" x2="62632" y2="45000"/>
                        <a14:foregroundMark x1="63684" y1="45526" x2="63684" y2="48684"/>
                        <a14:foregroundMark x1="63684" y1="47632" x2="63684" y2="47632"/>
                        <a14:foregroundMark x1="63684" y1="47632" x2="63684" y2="47632"/>
                        <a14:foregroundMark x1="63684" y1="47632" x2="63684" y2="47632"/>
                        <a14:foregroundMark x1="59474" y1="41842" x2="59474" y2="41842"/>
                        <a14:foregroundMark x1="55000" y1="38684" x2="55000" y2="38684"/>
                        <a14:foregroundMark x1="52895" y1="36053" x2="52895" y2="36053"/>
                        <a14:foregroundMark x1="52895" y1="36053" x2="52895" y2="36053"/>
                        <a14:foregroundMark x1="54474" y1="52895" x2="54474" y2="52895"/>
                        <a14:foregroundMark x1="32368" y1="52895" x2="32368" y2="528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9" y="2841452"/>
            <a:ext cx="2761849" cy="2761849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52" y="298298"/>
            <a:ext cx="8686800" cy="630561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 rtl="1">
              <a:lnSpc>
                <a:spcPct val="150000"/>
              </a:lnSpc>
              <a:buNone/>
            </a:pPr>
            <a:r>
              <a:rPr lang="fa-IR" sz="5300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رفتار اخلاقي ارزيابان </a:t>
            </a:r>
            <a: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fa-IR" sz="31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شرطي لازم، براي بهبود عملکرد مديران و کارکنان</a:t>
            </a:r>
            <a:r>
              <a:rPr lang="fa-IR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fa-IR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fa-IR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fa-IR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fa-IR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fa-IR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fa-IR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fa-IR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8627" y="6096000"/>
            <a:ext cx="1494972" cy="365125"/>
          </a:xfrm>
        </p:spPr>
        <p:txBody>
          <a:bodyPr/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www.khaki.ir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181600" y="6019800"/>
            <a:ext cx="3094077" cy="544618"/>
          </a:xfrm>
        </p:spPr>
        <p:txBody>
          <a:bodyPr/>
          <a:lstStyle/>
          <a:p>
            <a:r>
              <a:rPr lang="fa-IR" sz="3600" b="0" spc="50" dirty="0" smtClean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غلامرضا خاکي</a:t>
            </a:r>
            <a:endParaRPr lang="en-US" sz="3600" b="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2250" b="90000" l="10000" r="90000">
                        <a14:foregroundMark x1="58333" y1="23500" x2="58333" y2="23500"/>
                        <a14:foregroundMark x1="22667" y1="17750" x2="22667" y2="17750"/>
                        <a14:foregroundMark x1="29667" y1="35250" x2="29667" y2="35250"/>
                        <a14:foregroundMark x1="31333" y1="41750" x2="31333" y2="41750"/>
                        <a14:foregroundMark x1="26333" y1="17750" x2="26333" y2="17750"/>
                        <a14:backgroundMark x1="58333" y1="85000" x2="58333" y2="85000"/>
                        <a14:backgroundMark x1="57000" y1="84000" x2="57000" y2="8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035" y="3512408"/>
            <a:ext cx="1736842" cy="2315789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181600"/>
          </a:xfrm>
        </p:spPr>
        <p:txBody>
          <a:bodyPr>
            <a:normAutofit fontScale="90000"/>
          </a:bodyPr>
          <a:lstStyle/>
          <a:p>
            <a:pPr rtl="1">
              <a:lnSpc>
                <a:spcPct val="150000"/>
              </a:lnSpc>
            </a:pPr>
            <a:r>
              <a:rPr lang="fa-IR" sz="5300" dirty="0" smtClean="0">
                <a:effectLst/>
                <a:cs typeface="Titr" pitchFamily="2" charset="-78"/>
              </a:rPr>
              <a:t> </a:t>
            </a:r>
            <a:r>
              <a:rPr lang="fa-IR" sz="5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>رويكردهاي ارزيابي عبارتند از</a:t>
            </a:r>
            <a:r>
              <a:rPr lang="fa-IR" sz="5300" dirty="0" smtClean="0">
                <a:effectLst/>
                <a:cs typeface="Titr" pitchFamily="2" charset="-78"/>
              </a:rPr>
              <a:t>:</a:t>
            </a:r>
            <a:r>
              <a:rPr lang="fa-IR" sz="1800" dirty="0" smtClean="0">
                <a:effectLst/>
                <a:cs typeface="Titr" pitchFamily="2" charset="-78"/>
              </a:rPr>
              <a:t/>
            </a:r>
            <a:br>
              <a:rPr lang="fa-IR" sz="1800" dirty="0" smtClean="0">
                <a:effectLst/>
                <a:cs typeface="Titr" pitchFamily="2" charset="-78"/>
              </a:rPr>
            </a:br>
            <a:r>
              <a:rPr lang="fa-IR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>1- رويكرد مقايسه‌اي،</a:t>
            </a:r>
            <a:r>
              <a:rPr lang="en-US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> Comparative</a:t>
            </a:r>
            <a:r>
              <a:rPr lang="fa-IR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/>
            </a:r>
            <a:br>
              <a:rPr lang="fa-IR" sz="3600" dirty="0" smtClean="0">
                <a:solidFill>
                  <a:schemeClr val="tx1"/>
                </a:solidFill>
                <a:effectLst/>
                <a:cs typeface="Titr" pitchFamily="2" charset="-78"/>
              </a:rPr>
            </a:br>
            <a:r>
              <a:rPr lang="fa-IR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>2- رويكرد ويژگي‌ها،</a:t>
            </a:r>
            <a:r>
              <a:rPr lang="en-US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> Attribute</a:t>
            </a:r>
            <a:br>
              <a:rPr lang="en-US" sz="3600" dirty="0" smtClean="0">
                <a:solidFill>
                  <a:schemeClr val="tx1"/>
                </a:solidFill>
                <a:effectLst/>
                <a:cs typeface="Titr" pitchFamily="2" charset="-78"/>
              </a:rPr>
            </a:br>
            <a:r>
              <a:rPr lang="fa-IR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>3- رويكرد رفتاري،</a:t>
            </a:r>
            <a:r>
              <a:rPr lang="en-US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> Behavioral</a:t>
            </a:r>
            <a:r>
              <a:rPr lang="fa-IR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/>
            </a:r>
            <a:br>
              <a:rPr lang="fa-IR" sz="3600" dirty="0" smtClean="0">
                <a:solidFill>
                  <a:schemeClr val="tx1"/>
                </a:solidFill>
                <a:effectLst/>
                <a:cs typeface="Titr" pitchFamily="2" charset="-78"/>
              </a:rPr>
            </a:br>
            <a:r>
              <a:rPr lang="fa-IR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> 4- رويكرد نتايج ،</a:t>
            </a:r>
            <a:r>
              <a:rPr lang="en-US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>Result</a:t>
            </a:r>
            <a:r>
              <a:rPr lang="fa-IR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/>
            </a:r>
            <a:br>
              <a:rPr lang="fa-IR" sz="3600" dirty="0" smtClean="0">
                <a:solidFill>
                  <a:schemeClr val="tx1"/>
                </a:solidFill>
                <a:effectLst/>
                <a:cs typeface="Titr" pitchFamily="2" charset="-78"/>
              </a:rPr>
            </a:br>
            <a:r>
              <a:rPr lang="fa-IR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> 5- رويكرد كيفيت،</a:t>
            </a:r>
            <a:r>
              <a:rPr lang="en-US" sz="3600" dirty="0" smtClean="0">
                <a:solidFill>
                  <a:schemeClr val="tx1"/>
                </a:solidFill>
                <a:effectLst/>
                <a:cs typeface="Titr" pitchFamily="2" charset="-78"/>
              </a:rPr>
              <a:t> Quality</a:t>
            </a:r>
            <a:r>
              <a:rPr lang="en-US" sz="1800" dirty="0" smtClean="0">
                <a:effectLst/>
                <a:cs typeface="Titr" pitchFamily="2" charset="-78"/>
              </a:rPr>
              <a:t/>
            </a:r>
            <a:br>
              <a:rPr lang="en-US" sz="1800" dirty="0" smtClean="0">
                <a:effectLst/>
                <a:cs typeface="Titr" pitchFamily="2" charset="-78"/>
              </a:rPr>
            </a:br>
            <a:r>
              <a:rPr lang="en-US" sz="1800" dirty="0" smtClean="0">
                <a:effectLst/>
                <a:cs typeface="Titr" pitchFamily="2" charset="-78"/>
              </a:rPr>
              <a:t/>
            </a:r>
            <a:br>
              <a:rPr lang="en-US" sz="1800" dirty="0" smtClean="0">
                <a:effectLst/>
                <a:cs typeface="Titr" pitchFamily="2" charset="-78"/>
              </a:rPr>
            </a:br>
            <a:r>
              <a:rPr lang="fa-IR" sz="1800" dirty="0" smtClean="0">
                <a:effectLst/>
                <a:cs typeface="Titr" pitchFamily="2" charset="-78"/>
              </a:rPr>
              <a:t> </a:t>
            </a:r>
            <a:r>
              <a:rPr lang="en-US" sz="1800" dirty="0" smtClean="0">
                <a:effectLst/>
                <a:cs typeface="Titr" pitchFamily="2" charset="-78"/>
              </a:rPr>
              <a:t/>
            </a:r>
            <a:br>
              <a:rPr lang="en-US" sz="1800" dirty="0" smtClean="0">
                <a:effectLst/>
                <a:cs typeface="Titr" pitchFamily="2" charset="-78"/>
              </a:rPr>
            </a:br>
            <a:r>
              <a:rPr lang="en-US" sz="1800" dirty="0" smtClean="0">
                <a:effectLst/>
                <a:cs typeface="Titr" pitchFamily="2" charset="-78"/>
              </a:rPr>
              <a:t/>
            </a:r>
            <a:br>
              <a:rPr lang="en-US" sz="1800" dirty="0" smtClean="0">
                <a:effectLst/>
                <a:cs typeface="Titr" pitchFamily="2" charset="-78"/>
              </a:rPr>
            </a:br>
            <a:r>
              <a:rPr lang="en-US" sz="1800" dirty="0" smtClean="0">
                <a:effectLst/>
                <a:cs typeface="Titr" pitchFamily="2" charset="-78"/>
              </a:rPr>
              <a:t/>
            </a:r>
            <a:br>
              <a:rPr lang="en-US" sz="1800" dirty="0" smtClean="0">
                <a:effectLst/>
                <a:cs typeface="Titr" pitchFamily="2" charset="-78"/>
              </a:rPr>
            </a:br>
            <a:r>
              <a:rPr lang="fa-IR" sz="1800" dirty="0" smtClean="0">
                <a:effectLst/>
                <a:cs typeface="Titr" pitchFamily="2" charset="-78"/>
              </a:rPr>
              <a:t> </a:t>
            </a:r>
            <a:r>
              <a:rPr lang="en-US" sz="1800" dirty="0" smtClean="0">
                <a:effectLst/>
                <a:cs typeface="Titr" pitchFamily="2" charset="-78"/>
              </a:rPr>
              <a:t/>
            </a:r>
            <a:br>
              <a:rPr lang="en-US" sz="1800" dirty="0" smtClean="0">
                <a:effectLst/>
                <a:cs typeface="Titr" pitchFamily="2" charset="-78"/>
              </a:rPr>
            </a:br>
            <a:r>
              <a:rPr lang="en-US" sz="1800" dirty="0" smtClean="0">
                <a:effectLst/>
                <a:cs typeface="Titr" pitchFamily="2" charset="-78"/>
              </a:rPr>
              <a:t>. </a:t>
            </a:r>
            <a:br>
              <a:rPr lang="en-US" sz="1800" dirty="0" smtClean="0">
                <a:effectLst/>
                <a:cs typeface="Titr" pitchFamily="2" charset="-78"/>
              </a:rPr>
            </a:br>
            <a:r>
              <a:rPr lang="fa-IR" sz="1800" dirty="0" smtClean="0">
                <a:effectLst/>
                <a:cs typeface="Titr" pitchFamily="2" charset="-78"/>
              </a:rPr>
              <a:t> </a:t>
            </a:r>
            <a:r>
              <a:rPr lang="en-US" sz="1800" dirty="0" smtClean="0">
                <a:effectLst/>
                <a:cs typeface="Titr" pitchFamily="2" charset="-78"/>
              </a:rPr>
              <a:t/>
            </a:r>
            <a:br>
              <a:rPr lang="en-US" sz="1800" dirty="0" smtClean="0">
                <a:effectLst/>
                <a:cs typeface="Titr" pitchFamily="2" charset="-78"/>
              </a:rPr>
            </a:br>
            <a:r>
              <a:rPr lang="en-US" sz="1800" dirty="0" smtClean="0">
                <a:effectLst/>
                <a:cs typeface="Titr" pitchFamily="2" charset="-78"/>
              </a:rPr>
              <a:t/>
            </a:r>
            <a:br>
              <a:rPr lang="en-US" sz="1800" dirty="0" smtClean="0">
                <a:effectLst/>
                <a:cs typeface="Titr" pitchFamily="2" charset="-78"/>
              </a:rPr>
            </a:br>
            <a:r>
              <a:rPr lang="fa-IR" sz="1800" dirty="0" smtClean="0">
                <a:effectLst/>
                <a:cs typeface="Titr" pitchFamily="2" charset="-78"/>
              </a:rPr>
              <a:t> </a:t>
            </a:r>
            <a:endParaRPr lang="en-US" sz="1800" dirty="0">
              <a:effectLst/>
              <a:cs typeface="Titr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643" y="914400"/>
            <a:ext cx="8229600" cy="5516562"/>
          </a:xfrm>
        </p:spPr>
        <p:txBody>
          <a:bodyPr>
            <a:normAutofit/>
          </a:bodyPr>
          <a:lstStyle/>
          <a:p>
            <a:r>
              <a:rPr lang="fa-IR" sz="7200" dirty="0" smtClean="0">
                <a:solidFill>
                  <a:srgbClr val="FF0000"/>
                </a:solidFill>
              </a:rPr>
              <a:t>پرسش دوم </a:t>
            </a:r>
            <a:r>
              <a:rPr lang="fa-IR" sz="7200" dirty="0" smtClean="0"/>
              <a:t/>
            </a:r>
            <a:br>
              <a:rPr lang="fa-IR" sz="7200" dirty="0" smtClean="0"/>
            </a:br>
            <a:r>
              <a:rPr lang="fa-IR" sz="7200" dirty="0"/>
              <a:t/>
            </a:r>
            <a:br>
              <a:rPr lang="fa-IR" sz="7200" dirty="0"/>
            </a:br>
            <a:r>
              <a:rPr lang="fa-IR" sz="6600" dirty="0" smtClean="0"/>
              <a:t>رفتارهای اخلاقي </a:t>
            </a:r>
            <a:br>
              <a:rPr lang="fa-IR" sz="6600" dirty="0" smtClean="0"/>
            </a:br>
            <a:r>
              <a:rPr lang="fa-IR" sz="6600" dirty="0" smtClean="0"/>
              <a:t>در سازمان  </a:t>
            </a:r>
            <a:br>
              <a:rPr lang="fa-IR" sz="6600" dirty="0" smtClean="0"/>
            </a:br>
            <a:r>
              <a:rPr lang="fa-IR" sz="6600" dirty="0" smtClean="0"/>
              <a:t>کدام است؟</a:t>
            </a:r>
            <a:endParaRPr lang="fa-IR" sz="6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194" name="Picture 2" descr="C:\Users\khaki\Pictures\13\1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581400"/>
            <a:ext cx="2179320" cy="19812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="" xmlns:p14="http://schemas.microsoft.com/office/powerpoint/2010/main" val="584406237"/>
              </p:ext>
            </p:extLst>
          </p:nvPr>
        </p:nvGraphicFramePr>
        <p:xfrm>
          <a:off x="533400" y="533400"/>
          <a:ext cx="82296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914400"/>
            <a:ext cx="8432799" cy="5745162"/>
          </a:xfrm>
        </p:spPr>
        <p:txBody>
          <a:bodyPr>
            <a:noAutofit/>
          </a:bodyPr>
          <a:lstStyle/>
          <a:p>
            <a:pPr marL="0" indent="0" rtl="1">
              <a:lnSpc>
                <a:spcPct val="150000"/>
              </a:lnSpc>
              <a:buNone/>
            </a:pPr>
            <a: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1)مجموعه قوانين کردار و ارزش هايي که در يک جامعه به عنوان هنجار شناخته مي شود.</a:t>
            </a:r>
            <a: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2)اهداف نهايي کردار انسان</a:t>
            </a:r>
            <a:b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3)اهداف و نتيجه گيري عملي يک انسان</a:t>
            </a:r>
            <a: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4)آيين خوشبختي انسان‌ها و روش‌هاي رسيدن به آن</a:t>
            </a:r>
            <a:b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5)مجموعه خاصي از قوانين رفتاري</a:t>
            </a:r>
            <a:br>
              <a:rPr lang="fa-I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6)آنچه رضای خداست</a:t>
            </a:r>
            <a: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a-I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074" name="Picture 2" descr="C:\Users\khaki\Desktop\و..ف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32229"/>
            <a:ext cx="2209800" cy="1706409"/>
          </a:xfrm>
          <a:prstGeom prst="rect">
            <a:avLst/>
          </a:prstGeom>
          <a:noFill/>
        </p:spPr>
      </p:pic>
      <p:pic>
        <p:nvPicPr>
          <p:cNvPr id="6" name="Picture 2" descr="C:\Users\khaki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7629"/>
            <a:ext cx="2286001" cy="1828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www.khaki.ir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4A035F-0D11-480F-AE9B-6957DF91C47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3605193787"/>
              </p:ext>
            </p:extLst>
          </p:nvPr>
        </p:nvGraphicFramePr>
        <p:xfrm>
          <a:off x="1371600" y="762000"/>
          <a:ext cx="6248400" cy="1817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950230335"/>
              </p:ext>
            </p:extLst>
          </p:nvPr>
        </p:nvGraphicFramePr>
        <p:xfrm>
          <a:off x="1524000" y="2133600"/>
          <a:ext cx="6096000" cy="220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p14="http://schemas.microsoft.com/office/powerpoint/2010/main" val="3281993179"/>
              </p:ext>
            </p:extLst>
          </p:nvPr>
        </p:nvGraphicFramePr>
        <p:xfrm>
          <a:off x="1676400" y="3962400"/>
          <a:ext cx="5943600" cy="251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1371600" y="731778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a-IR" sz="2000" b="1" dirty="0" smtClean="0"/>
              <a:t>رستگاري</a:t>
            </a:r>
            <a:endParaRPr lang="fa-IR" sz="2000" b="1" dirty="0"/>
          </a:p>
        </p:txBody>
      </p:sp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6843486" y="746889"/>
            <a:ext cx="1219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a-IR" b="1" dirty="0"/>
              <a:t>آرامش</a:t>
            </a:r>
          </a:p>
        </p:txBody>
      </p:sp>
      <p:sp>
        <p:nvSpPr>
          <p:cNvPr id="20489" name="TextBox 8"/>
          <p:cNvSpPr txBox="1">
            <a:spLocks noChangeArrowheads="1"/>
          </p:cNvSpPr>
          <p:nvPr/>
        </p:nvSpPr>
        <p:spPr bwMode="auto">
          <a:xfrm>
            <a:off x="6553200" y="22098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a-IR" b="1" dirty="0"/>
              <a:t>کنترل موثر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a-IR" smtClean="0"/>
              <a:t>}</a:t>
            </a:r>
            <a:r>
              <a:rPr lang="en-US" smtClean="0"/>
              <a:t>www.khaki.ir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E402F2-D39A-4ABD-9D0E-3D2D43A82CC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1182174796"/>
              </p:ext>
            </p:extLst>
          </p:nvPr>
        </p:nvGraphicFramePr>
        <p:xfrm>
          <a:off x="609600" y="685800"/>
          <a:ext cx="76962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609600" y="533400"/>
            <a:ext cx="517615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rtl="1">
              <a:spcBef>
                <a:spcPct val="20000"/>
              </a:spcBef>
              <a:buSzPct val="75000"/>
            </a:pPr>
            <a:r>
              <a:rPr lang="fa-IR" sz="3200" b="1" dirty="0">
                <a:solidFill>
                  <a:srgbClr val="1D1D5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0 Titr Bold" pitchFamily="2" charset="-78"/>
              </a:rPr>
              <a:t>فرا اخلاق (</a:t>
            </a:r>
            <a:r>
              <a:rPr lang="en-US" sz="3200" b="1" dirty="0">
                <a:solidFill>
                  <a:srgbClr val="1D1D5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0 Titr Bold" pitchFamily="2" charset="-78"/>
              </a:rPr>
              <a:t>Meta Ethics</a:t>
            </a:r>
            <a:r>
              <a:rPr lang="fa-IR" sz="3200" b="1" dirty="0" smtClean="0">
                <a:solidFill>
                  <a:srgbClr val="1D1D5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0 Titr Bold" pitchFamily="2" charset="-78"/>
              </a:rPr>
              <a:t>)  (1</a:t>
            </a:r>
            <a:endParaRPr lang="fa-IR" sz="3200" b="1" dirty="0">
              <a:solidFill>
                <a:srgbClr val="1D1D5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0 Titr Bold" pitchFamily="2" charset="-78"/>
            </a:endParaRPr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584200" y="5740400"/>
            <a:ext cx="5257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/>
            <a:r>
              <a:rPr lang="fa-IR" sz="2400" b="1" dirty="0" smtClean="0">
                <a:solidFill>
                  <a:srgbClr val="1D1D5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0 Titr Bold" pitchFamily="2" charset="-78"/>
              </a:rPr>
              <a:t>اخلاق کاربردي (</a:t>
            </a:r>
            <a:r>
              <a:rPr lang="en-US" sz="2400" b="1" dirty="0" smtClean="0">
                <a:solidFill>
                  <a:srgbClr val="1D1D5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0 Titr Bold" pitchFamily="2" charset="-78"/>
              </a:rPr>
              <a:t>3)  (APPLIED </a:t>
            </a:r>
            <a:r>
              <a:rPr lang="en-US" sz="2400" b="1" dirty="0">
                <a:solidFill>
                  <a:srgbClr val="1D1D5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0 Titr Bold" pitchFamily="2" charset="-78"/>
              </a:rPr>
              <a:t>Ethics</a:t>
            </a:r>
            <a:endParaRPr lang="fa-I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0 Titr Bold" pitchFamily="2" charset="-78"/>
            </a:endParaRPr>
          </a:p>
        </p:txBody>
      </p:sp>
      <p:sp>
        <p:nvSpPr>
          <p:cNvPr id="10247" name="TextBox 6"/>
          <p:cNvSpPr txBox="1">
            <a:spLocks noChangeArrowheads="1"/>
          </p:cNvSpPr>
          <p:nvPr/>
        </p:nvSpPr>
        <p:spPr bwMode="auto">
          <a:xfrm>
            <a:off x="584200" y="1643390"/>
            <a:ext cx="4724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Nazanin" pitchFamily="2" charset="-78"/>
              </a:rPr>
              <a:t>2)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Nazanin" pitchFamily="2" charset="-78"/>
              </a:rPr>
              <a:t> 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Nazanin" pitchFamily="2" charset="-78"/>
              </a:rPr>
              <a:t>Normative Ethics</a:t>
            </a:r>
            <a:endParaRPr lang="fa-I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29000" y="4724400"/>
            <a:ext cx="1981200" cy="71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fa-IR" sz="2400" b="1" dirty="0"/>
              <a:t> </a:t>
            </a:r>
            <a:r>
              <a:rPr lang="fa-IR" sz="2400" b="1" dirty="0" smtClean="0"/>
              <a:t>فضليت گرايي</a:t>
            </a:r>
            <a:endParaRPr lang="fa-IR" sz="2400" b="1" dirty="0"/>
          </a:p>
        </p:txBody>
      </p:sp>
      <p:cxnSp>
        <p:nvCxnSpPr>
          <p:cNvPr id="14" name="Straight Arrow Connector 13"/>
          <p:cNvCxnSpPr>
            <a:endCxn id="8" idx="1"/>
          </p:cNvCxnSpPr>
          <p:nvPr/>
        </p:nvCxnSpPr>
        <p:spPr>
          <a:xfrm>
            <a:off x="2667000" y="3810000"/>
            <a:ext cx="762000" cy="127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Oval 2"/>
          <p:cNvSpPr>
            <a:spLocks noChangeArrowheads="1"/>
          </p:cNvSpPr>
          <p:nvPr/>
        </p:nvSpPr>
        <p:spPr bwMode="auto">
          <a:xfrm>
            <a:off x="2743200" y="609600"/>
            <a:ext cx="3505200" cy="990600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fa-I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0 Titr Bold" pitchFamily="2" charset="-78"/>
              </a:rPr>
              <a:t>قضاوت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0 Titr Bold" pitchFamily="2" charset="-78"/>
            </a:endParaRPr>
          </a:p>
        </p:txBody>
      </p:sp>
      <p:sp>
        <p:nvSpPr>
          <p:cNvPr id="279555" name="Oval 3"/>
          <p:cNvSpPr>
            <a:spLocks noChangeArrowheads="1"/>
          </p:cNvSpPr>
          <p:nvPr/>
        </p:nvSpPr>
        <p:spPr bwMode="auto">
          <a:xfrm>
            <a:off x="3124200" y="2057400"/>
            <a:ext cx="2895600" cy="990600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fa-I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0 Titr Bold" pitchFamily="2" charset="-78"/>
              </a:rPr>
              <a:t>قواعد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0 Titr Bold" pitchFamily="2" charset="-78"/>
            </a:endParaRPr>
          </a:p>
        </p:txBody>
      </p:sp>
      <p:sp>
        <p:nvSpPr>
          <p:cNvPr id="279556" name="Oval 4"/>
          <p:cNvSpPr>
            <a:spLocks noChangeArrowheads="1"/>
          </p:cNvSpPr>
          <p:nvPr/>
        </p:nvSpPr>
        <p:spPr bwMode="auto">
          <a:xfrm>
            <a:off x="2667000" y="3581400"/>
            <a:ext cx="3657600" cy="990600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fa-I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0 Titr Bold" pitchFamily="2" charset="-78"/>
              </a:rPr>
              <a:t>اصول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0 Titr Bold" pitchFamily="2" charset="-78"/>
            </a:endParaRPr>
          </a:p>
        </p:txBody>
      </p:sp>
      <p:sp>
        <p:nvSpPr>
          <p:cNvPr id="279557" name="Oval 5"/>
          <p:cNvSpPr>
            <a:spLocks noChangeArrowheads="1"/>
          </p:cNvSpPr>
          <p:nvPr/>
        </p:nvSpPr>
        <p:spPr bwMode="auto">
          <a:xfrm>
            <a:off x="2362200" y="5105400"/>
            <a:ext cx="4419600" cy="1219200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r>
              <a:rPr lang="fa-IR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0 Titr Bold" pitchFamily="2" charset="-78"/>
              </a:rPr>
              <a:t>نظريه هاي اخلاقي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0 Titr Bold" pitchFamily="2" charset="-78"/>
            </a:endParaRPr>
          </a:p>
        </p:txBody>
      </p:sp>
      <p:sp>
        <p:nvSpPr>
          <p:cNvPr id="279558" name="Line 6"/>
          <p:cNvSpPr>
            <a:spLocks noChangeShapeType="1"/>
          </p:cNvSpPr>
          <p:nvPr/>
        </p:nvSpPr>
        <p:spPr bwMode="auto">
          <a:xfrm flipV="1">
            <a:off x="4572000" y="45720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>
            <a:flatTx/>
          </a:bodyPr>
          <a:lstStyle/>
          <a:p>
            <a:endParaRPr lang="fa-IR"/>
          </a:p>
        </p:txBody>
      </p:sp>
      <p:sp>
        <p:nvSpPr>
          <p:cNvPr id="279559" name="Line 7"/>
          <p:cNvSpPr>
            <a:spLocks noChangeShapeType="1"/>
          </p:cNvSpPr>
          <p:nvPr/>
        </p:nvSpPr>
        <p:spPr bwMode="auto">
          <a:xfrm flipV="1">
            <a:off x="4572000" y="30480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>
            <a:flatTx/>
          </a:bodyPr>
          <a:lstStyle/>
          <a:p>
            <a:endParaRPr lang="fa-IR"/>
          </a:p>
        </p:txBody>
      </p:sp>
      <p:sp>
        <p:nvSpPr>
          <p:cNvPr id="279560" name="Line 8"/>
          <p:cNvSpPr>
            <a:spLocks noChangeShapeType="1"/>
          </p:cNvSpPr>
          <p:nvPr/>
        </p:nvSpPr>
        <p:spPr bwMode="auto">
          <a:xfrm flipV="1">
            <a:off x="4572000" y="1600200"/>
            <a:ext cx="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>
            <a:flatTx/>
          </a:bodyPr>
          <a:lstStyle/>
          <a:p>
            <a:endParaRPr lang="fa-I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9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9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9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9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9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9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4" grpId="0" animBg="1"/>
      <p:bldP spid="279555" grpId="0" animBg="1"/>
      <p:bldP spid="279556" grpId="0" animBg="1"/>
      <p:bldP spid="279557" grpId="0" animBg="1"/>
      <p:bldP spid="279558" grpId="0" animBg="1"/>
      <p:bldP spid="279559" grpId="0" animBg="1"/>
      <p:bldP spid="27956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533400"/>
            <a:ext cx="6512511" cy="4981768"/>
          </a:xfrm>
        </p:spPr>
        <p:txBody>
          <a:bodyPr/>
          <a:lstStyle/>
          <a:p>
            <a:r>
              <a:rPr lang="fa-IR" dirty="0" smtClean="0">
                <a:solidFill>
                  <a:srgbClr val="C00000"/>
                </a:solidFill>
                <a:effectLst/>
              </a:rPr>
              <a:t>رفتارهاي اخلاقي درفرايند ارزيابي عملکرد کدام است؟</a:t>
            </a:r>
            <a:endParaRPr lang="fa-I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2" descr="C:\Users\khaki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286000"/>
            <a:ext cx="32766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/>
          <a:lstStyle/>
          <a:p>
            <a:endParaRPr lang="fa-I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3282079236"/>
              </p:ext>
            </p:extLst>
          </p:nvPr>
        </p:nvGraphicFramePr>
        <p:xfrm>
          <a:off x="838200" y="1397000"/>
          <a:ext cx="7391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53400" cy="2971800"/>
          </a:xfrm>
        </p:spPr>
        <p:txBody>
          <a:bodyPr>
            <a:no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fa-IR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>خطاها در ارزشيابي عملكرد : </a:t>
            </a:r>
            <a:r>
              <a:rPr lang="fa-IR" sz="2400" dirty="0" smtClean="0">
                <a:effectLst/>
                <a:cs typeface="Titr" pitchFamily="2" charset="-78"/>
              </a:rPr>
              <a:t/>
            </a:r>
            <a:br>
              <a:rPr lang="fa-IR" sz="2400" dirty="0" smtClean="0">
                <a:effectLst/>
                <a:cs typeface="Titr" pitchFamily="2" charset="-78"/>
              </a:rPr>
            </a:br>
            <a:r>
              <a:rPr lang="fa-IR" sz="4400" dirty="0" smtClean="0">
                <a:effectLst/>
                <a:cs typeface="Titr" pitchFamily="2" charset="-78"/>
              </a:rPr>
              <a:t>1- استانداردهاي ارزيابي 2- اثرهاله‌اي</a:t>
            </a:r>
            <a:r>
              <a:rPr lang="fa-IR" sz="4400" b="1" baseline="30000" dirty="0" smtClean="0">
                <a:effectLst/>
                <a:cs typeface="Titr" pitchFamily="2" charset="-78"/>
              </a:rPr>
              <a:t> </a:t>
            </a:r>
            <a:br>
              <a:rPr lang="fa-IR" sz="4400" b="1" baseline="30000" dirty="0" smtClean="0">
                <a:effectLst/>
                <a:cs typeface="Titr" pitchFamily="2" charset="-78"/>
              </a:rPr>
            </a:br>
            <a:r>
              <a:rPr lang="fa-IR" sz="4400" dirty="0" smtClean="0">
                <a:effectLst/>
                <a:cs typeface="Titr" pitchFamily="2" charset="-78"/>
              </a:rPr>
              <a:t>4- متوسط گرایی،</a:t>
            </a:r>
            <a:r>
              <a:rPr lang="fa-IR" sz="4400" b="1" baseline="30000" dirty="0" smtClean="0">
                <a:effectLst/>
                <a:cs typeface="Titr" pitchFamily="2" charset="-78"/>
              </a:rPr>
              <a:t> </a:t>
            </a:r>
            <a:r>
              <a:rPr lang="fa-IR" sz="4400" dirty="0" smtClean="0">
                <a:effectLst/>
                <a:cs typeface="Titr" pitchFamily="2" charset="-78"/>
              </a:rPr>
              <a:t>5- تازگي رويدادها، 6- برابر كردن يا مقابله </a:t>
            </a:r>
            <a:br>
              <a:rPr lang="fa-IR" sz="4400" dirty="0" smtClean="0">
                <a:effectLst/>
                <a:cs typeface="Titr" pitchFamily="2" charset="-78"/>
              </a:rPr>
            </a:br>
            <a:r>
              <a:rPr lang="fa-IR" sz="2400" dirty="0" smtClean="0">
                <a:effectLst/>
                <a:cs typeface="Titr" pitchFamily="2" charset="-78"/>
              </a:rPr>
              <a:t/>
            </a:r>
            <a:br>
              <a:rPr lang="fa-IR" sz="2400" dirty="0" smtClean="0">
                <a:effectLst/>
                <a:cs typeface="Titr" pitchFamily="2" charset="-78"/>
              </a:rPr>
            </a:br>
            <a:r>
              <a:rPr lang="fa-IR" sz="2400" dirty="0" smtClean="0">
                <a:effectLst/>
                <a:cs typeface="Titr" pitchFamily="2" charset="-78"/>
              </a:rPr>
              <a:t> </a:t>
            </a:r>
            <a:endParaRPr lang="en-US" sz="2400" dirty="0">
              <a:effectLst/>
              <a:cs typeface="Titr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www.khaki.ir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14" y="451077"/>
            <a:ext cx="8229600" cy="574516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a-IR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>هر پاسخي که براي هر پرسشي پيدا مي کنيم ، خودش  آکنده از پرسش هاي نو است.</a:t>
            </a:r>
            <a:r>
              <a:rPr lang="fa-I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/>
            </a:r>
            <a:br>
              <a:rPr lang="fa-I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</a:br>
            <a:r>
              <a:rPr lang="fa-I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>وظيفه يک متفکر راستين، زاياندن اين پرسش هاست تا دانش دچار رکود و مرگ نشود.</a:t>
            </a:r>
            <a:endParaRPr lang="fa-I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tr" pitchFamily="2" charset="-7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 descr="C:\Users\khaki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343400"/>
            <a:ext cx="1830155" cy="1838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620000" cy="620236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a-IR" sz="3600" dirty="0" smtClean="0">
                <a:effectLst/>
              </a:rPr>
              <a:t>- جهت‌گيري شخصي (شبيه به من  باش يا تصور قالبي)</a:t>
            </a:r>
            <a:br>
              <a:rPr lang="fa-IR" sz="3600" dirty="0" smtClean="0">
                <a:effectLst/>
              </a:rPr>
            </a:br>
            <a:r>
              <a:rPr lang="fa-I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مستند نكردن تصميمات مربوط به كاركنان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تعيين نکردن تكاليف و وظايف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شناسايي  نکردن عملكردهاي ضعيف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بي تصميمي در مورد اخراج يا نگهداري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/>
            </a:r>
            <a:b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</a:b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/>
            </a:r>
            <a:b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</a:br>
            <a:endParaRPr lang="fa-IR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tr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620000" cy="620236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/>
            </a:r>
            <a:b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</a:br>
            <a:r>
              <a:rPr lang="fa-IR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اعتبارسنجي نکردن ملاكهاي انتخاب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ارزيابي ضعيف برنامه‌هاي آموزشي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تصميم‌گيري نکردن درباره پاداش و جبران خدمات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رعايت نکردن مقررات قانوني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برنامه‌ريزي ضعيف پرسنلي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/>
            </a:r>
            <a:b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</a:br>
            <a:endParaRPr lang="fa-IR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tr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315200" cy="6202362"/>
          </a:xfrm>
        </p:spPr>
        <p:txBody>
          <a:bodyPr>
            <a:noAutofit/>
          </a:bodyPr>
          <a:lstStyle/>
          <a:p>
            <a:pPr marL="0" indent="0" rtl="1">
              <a:lnSpc>
                <a:spcPct val="150000"/>
              </a:lnSpc>
              <a:buNone/>
            </a:pPr>
            <a:r>
              <a:rPr lang="fa-IR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فراهم نياوردن بازخورد عملكرد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شناسايي نکردن نقاط قوت و ضعف فردي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تشخيص ندادن عملكرد افراد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كمك نکردن به شناسايي اهداف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/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</a:b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/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</a:br>
            <a:r>
              <a:rPr lang="fa-IR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> 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/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</a:br>
            <a:endParaRPr lang="fa-IR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tr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772400" cy="6202362"/>
          </a:xfrm>
        </p:spPr>
        <p:txBody>
          <a:bodyPr>
            <a:noAutofit/>
          </a:bodyPr>
          <a:lstStyle/>
          <a:p>
            <a:pPr marL="0" indent="0" rtl="1"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/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</a:br>
            <a:r>
              <a:rPr lang="fa-IR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ارزيابي  نکردن ميزان دستيابي به اهداف</a:t>
            </a: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شناسايي نکردن نيازهاي آموزشي فردي</a:t>
            </a: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شناسايي نکردن نيازهاي آموزشي سازماني</a:t>
            </a: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فراهم آوردن زمينه‌اي براي سلطه</a:t>
            </a: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/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</a:br>
            <a:endParaRPr lang="fa-IR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tr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6430962"/>
          </a:xfrm>
        </p:spPr>
        <p:txBody>
          <a:bodyPr>
            <a:noAutofit/>
          </a:bodyPr>
          <a:lstStyle/>
          <a:p>
            <a:pPr marL="0" indent="0" rtl="1">
              <a:lnSpc>
                <a:spcPct val="150000"/>
              </a:lnSpc>
              <a:buNone/>
            </a:pPr>
            <a:r>
              <a:rPr lang="fa-I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توصيه ها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/>
            </a:r>
            <a:b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</a:br>
            <a:r>
              <a:rPr lang="fa-IR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-</a:t>
            </a:r>
            <a:r>
              <a:rPr lang="fa-IR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تلاش براي دقت بيشتر در تعريف و اندازه‌گيري ابعاد عملكرد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 تعريف عملكرد با تمركز بر پيامدهاي ارزيابي شده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 پيش‌بيني‌هاي پيامد  برحسب فراواني و تكرار رفتار مربوط.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 تعريف ابعاد عملكرد بوسيله تركيب كارها با جنبه‌هاي مختلف ارزش (مانند: كيفيت، كميت، مناسبت و به جا بودن)</a:t>
            </a:r>
            <a:r>
              <a:rPr lang="en-US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www.khaki.ir</a:t>
            </a: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99321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6430962"/>
          </a:xfrm>
        </p:spPr>
        <p:txBody>
          <a:bodyPr>
            <a:noAutofit/>
          </a:bodyPr>
          <a:lstStyle/>
          <a:p>
            <a:pPr marL="0" indent="0" rtl="1">
              <a:lnSpc>
                <a:spcPct val="150000"/>
              </a:lnSpc>
              <a:buNone/>
            </a:pPr>
            <a:r>
              <a:rPr lang="fa-I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توصيه ها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/>
            </a:r>
            <a:b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</a:b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-اتصال ابعاد عملكرد به برآوردن نيازهاي مشتريان داخلي و خارجي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-تركيب كردن و بهم پيوستن اندازه‌گيري محدوديت‌هاي موقعيتي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 تمركز توجه روي محدوديت‌هاي ملاحظه شده در خصوص عملكرد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-وجود اعتماد متقابل كافي بين سرپرستان و زيردستان.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www.khaki.ir</a:t>
            </a: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99321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5973762"/>
          </a:xfrm>
        </p:spPr>
        <p:txBody>
          <a:bodyPr>
            <a:normAutofit fontScale="90000"/>
          </a:bodyPr>
          <a:lstStyle/>
          <a:p>
            <a:pPr marL="0" indent="0" rtl="1">
              <a:lnSpc>
                <a:spcPct val="150000"/>
              </a:lnSpc>
              <a:buNone/>
            </a:pPr>
            <a:r>
              <a:rPr lang="fa-IR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>توصيه ها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-اندازه‌گيري و هدايت عملكرد كاركنان بطور كلي و ملموس </a:t>
            </a:r>
            <a:r>
              <a:rPr lang="en-U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1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</a:t>
            </a:r>
            <a:r>
              <a:rPr lang="fa-IR" sz="31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 Nazanin"/>
                <a:cs typeface="+mn-cs"/>
              </a:rPr>
              <a:t>ایجاد</a:t>
            </a:r>
            <a:r>
              <a:rPr lang="fa-IR" sz="31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 نوعي تناسب بين فرهنگ سازمان و خط مشي‌هاي ارزشيابي آن </a:t>
            </a:r>
            <a:r>
              <a:rPr lang="en-U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-ارزشيابي عملكرد رشد حرفه‌اي را تشويق و انتقال فرهنگ آنرا تسهيل ‌كند.</a:t>
            </a:r>
            <a:r>
              <a:rPr lang="en-U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31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1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-كاركنان فرصت لازم براي اظهارنظر درباره مسايل و بحث در اهداف و برنامه‌ها را داشته باشند.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5973762"/>
          </a:xfrm>
        </p:spPr>
        <p:txBody>
          <a:bodyPr>
            <a:normAutofit/>
          </a:bodyPr>
          <a:lstStyle/>
          <a:p>
            <a:pPr marL="0" indent="0" rtl="1">
              <a:lnSpc>
                <a:spcPct val="150000"/>
              </a:lnSpc>
              <a:buNone/>
            </a:pPr>
            <a:r>
              <a:rPr lang="fa-IR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tr" pitchFamily="2" charset="-78"/>
              </a:rPr>
              <a:t>توصيه ها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-كاركنان بازخورد كافي و مداومي را از منابع مختلف دريافت ‌كنند تا آگاهي لازم از موقعيت خود -در ارتباط با عملكرد مورد انتظار را حاصل كنند.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-خود ارزشيابي بخشي از فرآيند بازخورد رسمي باشد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-افزايش پرداخت‌ها هم بر مبناي عملكرد فردي و هم براساس عملكرد گر</a:t>
            </a:r>
            <a:r>
              <a:rPr lang="fa-IR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وهي انجام م‌گيرد.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143000"/>
            <a:ext cx="7467600" cy="4372168"/>
          </a:xfrm>
        </p:spPr>
        <p:txBody>
          <a:bodyPr/>
          <a:lstStyle/>
          <a:p>
            <a:endParaRPr lang="fa-I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580" y="914400"/>
            <a:ext cx="8686800" cy="5029200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fa-I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1)ارزيابي عملکرد چيست؟ و ارزيابي </a:t>
            </a:r>
            <a:r>
              <a:rPr lang="fa-I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عملکرد کارکنان </a:t>
            </a:r>
            <a:r>
              <a:rPr lang="fa-I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با مديران</a:t>
            </a:r>
            <a:r>
              <a:rPr lang="fa-I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a-IR" sz="36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چه تفاوتي </a:t>
            </a:r>
            <a:r>
              <a:rPr lang="fa-I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دارد؟</a:t>
            </a:r>
            <a:br>
              <a:rPr lang="fa-I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رفتار اخلاقي در سازمان چيست؟</a:t>
            </a:r>
            <a:br>
              <a:rPr lang="fa-I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a-I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رفتارهاي اخلاقي درفرايند ارزيابي کدام است؟</a:t>
            </a:r>
            <a:endParaRPr lang="fa-I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2530" name="AutoShape 2" descr="Image result for ‫پرسش‬‎"/>
          <p:cNvSpPr>
            <a:spLocks noChangeAspect="1" noChangeArrowheads="1"/>
          </p:cNvSpPr>
          <p:nvPr/>
        </p:nvSpPr>
        <p:spPr bwMode="auto">
          <a:xfrm>
            <a:off x="-61913" y="-136525"/>
            <a:ext cx="571501" cy="857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2532" name="AutoShape 4" descr="Image result for ‫پرسش‬‎"/>
          <p:cNvSpPr>
            <a:spLocks noChangeAspect="1" noChangeArrowheads="1"/>
          </p:cNvSpPr>
          <p:nvPr/>
        </p:nvSpPr>
        <p:spPr bwMode="auto">
          <a:xfrm>
            <a:off x="-61913" y="-136525"/>
            <a:ext cx="571501" cy="857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2534" name="AutoShape 6" descr="Image result for ‫پرسش‬‎"/>
          <p:cNvSpPr>
            <a:spLocks noChangeAspect="1" noChangeArrowheads="1"/>
          </p:cNvSpPr>
          <p:nvPr/>
        </p:nvSpPr>
        <p:spPr bwMode="auto">
          <a:xfrm>
            <a:off x="-61913" y="-136525"/>
            <a:ext cx="571501" cy="857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3074" name="Picture 2" descr="C:\Users\khaki\Desktop\ا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186" y="2438400"/>
            <a:ext cx="1420813" cy="20364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5715000"/>
          </a:xfrm>
        </p:spPr>
        <p:txBody>
          <a:bodyPr/>
          <a:lstStyle/>
          <a:p>
            <a:pPr marL="0" indent="0" algn="justLow">
              <a:lnSpc>
                <a:spcPct val="150000"/>
              </a:lnSpc>
              <a:buNone/>
            </a:pPr>
            <a:r>
              <a:rPr lang="fa-IR" sz="5400" dirty="0" smtClean="0">
                <a:solidFill>
                  <a:srgbClr val="7030A0"/>
                </a:solidFill>
                <a:effectLst/>
                <a:cs typeface="Titr" pitchFamily="2" charset="-78"/>
              </a:rPr>
              <a:t>(1)</a:t>
            </a:r>
            <a:r>
              <a:rPr lang="fa-IR" sz="5400" dirty="0" smtClean="0">
                <a:effectLst/>
                <a:cs typeface="Titr" pitchFamily="2" charset="-78"/>
              </a:rPr>
              <a:t/>
            </a:r>
            <a:br>
              <a:rPr lang="fa-IR" sz="5400" dirty="0" smtClean="0">
                <a:effectLst/>
                <a:cs typeface="Titr" pitchFamily="2" charset="-78"/>
              </a:rPr>
            </a:br>
            <a:r>
              <a:rPr lang="fa-IR" sz="5400" dirty="0" smtClean="0">
                <a:effectLst/>
                <a:cs typeface="Titr" pitchFamily="2" charset="-78"/>
              </a:rPr>
              <a:t>ارزيابي عملکرد چيست؟ و چه تفاوتي ارزيابي </a:t>
            </a:r>
            <a:r>
              <a:rPr lang="fa-IR" sz="5400" dirty="0" smtClean="0">
                <a:solidFill>
                  <a:srgbClr val="FF0000"/>
                </a:solidFill>
                <a:effectLst/>
                <a:cs typeface="Titr" pitchFamily="2" charset="-78"/>
              </a:rPr>
              <a:t>عملکرد کارکنان </a:t>
            </a:r>
            <a:r>
              <a:rPr lang="fa-IR" sz="5400" dirty="0" smtClean="0">
                <a:effectLst/>
                <a:cs typeface="Titr" pitchFamily="2" charset="-78"/>
              </a:rPr>
              <a:t>با</a:t>
            </a:r>
            <a:r>
              <a:rPr lang="fa-IR" sz="5400" dirty="0" smtClean="0">
                <a:solidFill>
                  <a:srgbClr val="FF0000"/>
                </a:solidFill>
                <a:effectLst/>
                <a:cs typeface="Titr" pitchFamily="2" charset="-78"/>
              </a:rPr>
              <a:t> </a:t>
            </a:r>
            <a:r>
              <a:rPr lang="fa-IR" sz="5400" dirty="0" smtClean="0">
                <a:solidFill>
                  <a:srgbClr val="0070C0"/>
                </a:solidFill>
                <a:effectLst/>
                <a:cs typeface="Titr" pitchFamily="2" charset="-78"/>
              </a:rPr>
              <a:t>مديران </a:t>
            </a:r>
            <a:r>
              <a:rPr lang="fa-IR" sz="5400" dirty="0" smtClean="0">
                <a:effectLst/>
                <a:cs typeface="Titr" pitchFamily="2" charset="-78"/>
              </a:rPr>
              <a:t>دارد؟</a:t>
            </a:r>
            <a:endParaRPr lang="fa-IR" sz="5400" dirty="0">
              <a:effectLst/>
              <a:cs typeface="Titr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098" name="Picture 2" descr="C:\Users\khaki\Desktop\i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191000"/>
            <a:ext cx="1884332" cy="22193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5821362"/>
          </a:xfrm>
        </p:spPr>
        <p:txBody>
          <a:bodyPr anchor="ctr">
            <a:noAutofit/>
          </a:bodyPr>
          <a:lstStyle/>
          <a:p>
            <a:pPr algn="justLow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ارزيابي عملکرد فرايندي است که به اندازه گيري، ارزش گذاري و قضاوت درباره عملکرد طي دوره اي معين مي پردازد و ميزان کارايي و اثربخشی تصميمات مديريت در خصوص استفاده بهينه از منابع و امکانات را مورد سنجش قرارميدهد.</a:t>
            </a:r>
            <a:endParaRPr lang="fa-I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2785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a-IR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فرايند ارزيابي عملکرد</a:t>
            </a:r>
            <a:br>
              <a:rPr lang="fa-IR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700" dirty="0" smtClean="0"/>
              <a:t>▪</a:t>
            </a:r>
            <a:r>
              <a:rPr lang="fa-IR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تدوين شاخص ها و ابعاد و محورهاي مربوطه و تعيين واحد سنجش آنها. </a:t>
            </a:r>
            <a:br>
              <a:rPr lang="fa-IR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▪</a:t>
            </a:r>
            <a:r>
              <a:rPr lang="fa-IR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تعيين وزن شاخص ها، به لحاظ اهميت آن ها و سقف امتيازات مربوطه.</a:t>
            </a:r>
            <a:r>
              <a:rPr lang="fa-IR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fa-IR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▪استاندارد گذاري و تعيين وضعيت مطلوب هر شاخص. </a:t>
            </a:r>
            <a:br>
              <a:rPr lang="fa-IR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▪سنجش و اندازه گيري از طريق مقايسه عملکرد واقعي پايان دوره ارزيابي، با استاندارد مطلوب از قبل تعيين شده. </a:t>
            </a:r>
            <a:r>
              <a:rPr lang="fa-IR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fa-IR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▪ استخراج و تحليل نتايج.</a:t>
            </a:r>
            <a:endParaRPr lang="fa-IR" sz="2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821362"/>
          </a:xfrm>
        </p:spPr>
        <p:txBody>
          <a:bodyPr>
            <a:normAutofit fontScale="90000"/>
          </a:bodyPr>
          <a:lstStyle/>
          <a:p>
            <a:pPr algn="ctr" rtl="1">
              <a:lnSpc>
                <a:spcPct val="150000"/>
              </a:lnSpc>
            </a:pPr>
            <a:r>
              <a:rPr lang="fa-IR" sz="49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Titr" pitchFamily="2" charset="-78"/>
              </a:rPr>
              <a:t>دلايل اصلي نياز به ارزيابي عملکرد</a:t>
            </a:r>
            <a:r>
              <a:rPr lang="fa-IR" sz="3600" dirty="0" smtClean="0"/>
              <a:t/>
            </a:r>
            <a:br>
              <a:rPr lang="fa-IR" sz="3600" dirty="0" smtClean="0"/>
            </a:br>
            <a:r>
              <a:rPr lang="fa-I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1)</a:t>
            </a:r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تشويق عملکردهاي مطلوب و نهي از عملکردهاي بد </a:t>
            </a:r>
            <a:b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2)</a:t>
            </a:r>
            <a:r>
              <a:rPr lang="fa-I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حق آگاهي از نظرات مافوقان در مورد عملکرد خود</a:t>
            </a:r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 </a:t>
            </a:r>
            <a:b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3)شناسايي افرادي که قابليت ارتقاء دارند  يا </a:t>
            </a:r>
            <a:r>
              <a:rPr lang="fa-IR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شایسته </a:t>
            </a:r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افزايش دستمزد و مزاياي جانبي هستند.</a:t>
            </a:r>
            <a:b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4)</a:t>
            </a:r>
            <a:r>
              <a:rPr lang="fa-I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نياز سنجي آموزشي براي ارتقاء يا جبران کاستي‌ها </a:t>
            </a:r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/>
            </a:r>
            <a:b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5)امکان بازنگري مشاغل و پست‌هاي سازماني.</a:t>
            </a:r>
            <a:b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</a:br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itchFamily="2" charset="-78"/>
              </a:rPr>
              <a:t>6)اجراي عدالت سازماني</a:t>
            </a:r>
            <a:r>
              <a:rPr lang="fa-IR" sz="3600" b="1" dirty="0" smtClean="0"/>
              <a:t/>
            </a:r>
            <a:br>
              <a:rPr lang="fa-IR" sz="3600" b="1" dirty="0" smtClean="0"/>
            </a:br>
            <a:endParaRPr lang="fa-IR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132286" cy="5668962"/>
          </a:xfrm>
        </p:spPr>
        <p:txBody>
          <a:bodyPr/>
          <a:lstStyle/>
          <a:p>
            <a:pPr marL="0" indent="0" rtl="1">
              <a:lnSpc>
                <a:spcPct val="200000"/>
              </a:lnSpc>
              <a:buNone/>
            </a:pPr>
            <a:r>
              <a:rPr lang="ar-SA" sz="6600" cap="all" dirty="0" smtClean="0">
                <a:solidFill>
                  <a:srgbClr val="FF0000"/>
                </a:solidFill>
                <a:cs typeface="Titr" pitchFamily="2" charset="-78"/>
              </a:rPr>
              <a:t>انواع ارزيابي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cap="all" dirty="0" smtClean="0"/>
              <a:t>ـ ارزيابي آينده نگر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cap="all" dirty="0" smtClean="0"/>
              <a:t>ـ ارزيابي گذشته نگر</a:t>
            </a:r>
            <a:r>
              <a:rPr lang="ar-SA" dirty="0" smtClean="0"/>
              <a:t/>
            </a:r>
            <a:br>
              <a:rPr lang="ar-SA" dirty="0" smtClean="0"/>
            </a:br>
            <a:endParaRPr lang="fa-I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www.khaki.ir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2" descr="C:\Users\khaki\Documents\Unzipped\tarh\images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962400"/>
            <a:ext cx="1770112" cy="17701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khaki">
      <a:majorFont>
        <a:latin typeface="Calibri"/>
        <a:ea typeface=""/>
        <a:cs typeface="B Titr"/>
      </a:majorFont>
      <a:minorFont>
        <a:latin typeface="Calibri"/>
        <a:ea typeface=""/>
        <a:cs typeface="B Nazani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638</TotalTime>
  <Words>278</Words>
  <Application>Microsoft Office PowerPoint</Application>
  <PresentationFormat>On-screen Show (4:3)</PresentationFormat>
  <Paragraphs>117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Slipstream</vt:lpstr>
      <vt:lpstr>رفتار اخلاقي ارزيابان  شرطي لازم، براي بهبود عملکرد مديران و کارکنان        </vt:lpstr>
      <vt:lpstr>هر پاسخي که براي هر پرسشي پيدا مي کنيم ، خودش  آکنده از پرسش هاي نو است. وظيفه يک متفکر راستين، زاياندن اين پرسش هاست تا دانش دچار رکود و مرگ نشود.</vt:lpstr>
      <vt:lpstr>Slide 3</vt:lpstr>
      <vt:lpstr>1)ارزيابي عملکرد چيست؟ و ارزيابي عملکرد کارکنان با مديران چه تفاوتي دارد؟ 2) رفتار اخلاقي در سازمان چيست؟ 3) رفتارهاي اخلاقي درفرايند ارزيابي کدام است؟</vt:lpstr>
      <vt:lpstr>(1) ارزيابي عملکرد چيست؟ و چه تفاوتي ارزيابي عملکرد کارکنان با مديران دارد؟</vt:lpstr>
      <vt:lpstr>ارزيابي عملکرد فرايندي است که به اندازه گيري، ارزش گذاري و قضاوت درباره عملکرد طي دوره اي معين مي پردازد و ميزان کارايي و اثربخشی تصميمات مديريت در خصوص استفاده بهينه از منابع و امکانات را مورد سنجش قرارميدهد.</vt:lpstr>
      <vt:lpstr>فرايند ارزيابي عملکرد  ▪تدوين شاخص ها و ابعاد و محورهاي مربوطه و تعيين واحد سنجش آنها.  ▪تعيين وزن شاخص ها، به لحاظ اهميت آن ها و سقف امتيازات مربوطه. ▪استاندارد گذاري و تعيين وضعيت مطلوب هر شاخص.  ▪سنجش و اندازه گيري از طريق مقايسه عملکرد واقعي پايان دوره ارزيابي، با استاندارد مطلوب از قبل تعيين شده.  ▪ استخراج و تحليل نتايج.</vt:lpstr>
      <vt:lpstr>دلايل اصلي نياز به ارزيابي عملکرد 1)تشويق عملکردهاي مطلوب و نهي از عملکردهاي بد  2)حق آگاهي از نظرات مافوقان در مورد عملکرد خود  3)شناسايي افرادي که قابليت ارتقاء دارند  يا شایسته افزايش دستمزد و مزاياي جانبي هستند. 4)نياز سنجي آموزشي براي ارتقاء يا جبران کاستي‌ها  5)امکان بازنگري مشاغل و پست‌هاي سازماني. 6)اجراي عدالت سازماني </vt:lpstr>
      <vt:lpstr>انواع ارزيابي ـ ارزيابي آينده نگر ـ ارزيابي گذشته نگر </vt:lpstr>
      <vt:lpstr> رويكردهاي ارزيابي عبارتند از: 1- رويكرد مقايسه‌اي، Comparative 2- رويكرد ويژگي‌ها، Attribute 3- رويكرد رفتاري، Behavioral  4- رويكرد نتايج ،Result  5- رويكرد كيفيت، Quality        .      </vt:lpstr>
      <vt:lpstr>پرسش دوم   رفتارهای اخلاقي  در سازمان   کدام است؟</vt:lpstr>
      <vt:lpstr>Slide 12</vt:lpstr>
      <vt:lpstr>  1)مجموعه قوانين کردار و ارزش هايي که در يک جامعه به عنوان هنجار شناخته مي شود. 2)اهداف نهايي کردار انسان 3)اهداف و نتيجه گيري عملي يک انسان 4)آيين خوشبختي انسان‌ها و روش‌هاي رسيدن به آن 5)مجموعه خاصي از قوانين رفتاري 6)آنچه رضای خداست </vt:lpstr>
      <vt:lpstr>Slide 14</vt:lpstr>
      <vt:lpstr>Slide 15</vt:lpstr>
      <vt:lpstr>Slide 16</vt:lpstr>
      <vt:lpstr>رفتارهاي اخلاقي درفرايند ارزيابي عملکرد کدام است؟</vt:lpstr>
      <vt:lpstr>Slide 18</vt:lpstr>
      <vt:lpstr>خطاها در ارزشيابي عملكرد :  1- استانداردهاي ارزيابي 2- اثرهاله‌اي  4- متوسط گرایی، 5- تازگي رويدادها، 6- برابر كردن يا مقابله    </vt:lpstr>
      <vt:lpstr>- جهت‌گيري شخصي (شبيه به من  باش يا تصور قالبي) - مستند نكردن تصميمات مربوط به كاركنان - تعيين نکردن تكاليف و وظايف - شناسايي  نکردن عملكردهاي ضعيف - بي تصميمي در مورد اخراج يا نگهداري  </vt:lpstr>
      <vt:lpstr> - اعتبارسنجي نکردن ملاكهاي انتخاب - ارزيابي ضعيف برنامه‌هاي آموزشي - تصميم‌گيري نکردن درباره پاداش و جبران خدمات - رعايت نکردن مقررات قانوني - برنامه‌ريزي ضعيف پرسنلي </vt:lpstr>
      <vt:lpstr>- فراهم نياوردن بازخورد عملكرد - شناسايي نکردن نقاط قوت و ضعف فردي - تشخيص ندادن عملكرد افراد - كمك نکردن به شناسايي اهداف    </vt:lpstr>
      <vt:lpstr> - ارزيابي  نکردن ميزان دستيابي به اهداف - شناسايي نکردن نيازهاي آموزشي فردي - شناسايي نکردن نيازهاي آموزشي سازماني -  فراهم آوردن زمينه‌اي براي سلطه   </vt:lpstr>
      <vt:lpstr>توصيه ها -تلاش براي دقت بيشتر در تعريف و اندازه‌گيري ابعاد عملكرد  - تعريف عملكرد با تمركز بر پيامدهاي ارزيابي شده - پيش‌بيني‌هاي پيامد  برحسب فراواني و تكرار رفتار مربوط. - تعريف ابعاد عملكرد بوسيله تركيب كارها با جنبه‌هاي مختلف ارزش (مانند: كيفيت، كميت، مناسبت و به جا بودن) -</vt:lpstr>
      <vt:lpstr>توصيه ها  -اتصال ابعاد عملكرد به برآوردن نيازهاي مشتريان داخلي و خارجي -تركيب كردن و بهم پيوستن اندازه‌گيري محدوديت‌هاي موقعيتي - تمركز توجه روي محدوديت‌هاي ملاحظه شده در خصوص عملكرد -وجود اعتماد متقابل كافي بين سرپرستان و زيردستان.</vt:lpstr>
      <vt:lpstr>توصيه ها -اندازه‌گيري و هدايت عملكرد كاركنان بطور كلي و ملموس  -ایجاد نوعي تناسب بين فرهنگ سازمان و خط مشي‌هاي ارزشيابي آن  -ارزشيابي عملكرد رشد حرفه‌اي را تشويق و انتقال فرهنگ آنرا تسهيل ‌كند. -كاركنان فرصت لازم براي اظهارنظر درباره مسايل و بحث در اهداف و برنامه‌ها را داشته باشند. </vt:lpstr>
      <vt:lpstr>توصيه ها  -كاركنان بازخورد كافي و مداومي را از منابع مختلف دريافت ‌كنند تا آگاهي لازم از موقعيت خود -در ارتباط با عملكرد مورد انتظار را حاصل كنند. -خود ارزشيابي بخشي از فرآيند بازخورد رسمي باشد -افزايش پرداخت‌ها هم بر مبناي عملكرد فردي و هم براساس عملكرد گروهي انجام م‌گيرد.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رفتار اخلاقی ارزیابان  عملکرشرط لازم برای بهبود عملکرد مدیران</dc:title>
  <dc:creator>khaki</dc:creator>
  <cp:lastModifiedBy>PARAND</cp:lastModifiedBy>
  <cp:revision>77</cp:revision>
  <dcterms:created xsi:type="dcterms:W3CDTF">2006-08-16T00:00:00Z</dcterms:created>
  <dcterms:modified xsi:type="dcterms:W3CDTF">2014-10-22T17:30:14Z</dcterms:modified>
</cp:coreProperties>
</file>