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8" r:id="rId1"/>
  </p:sldMasterIdLst>
  <p:notesMasterIdLst>
    <p:notesMasterId r:id="rId39"/>
  </p:notesMasterIdLst>
  <p:handoutMasterIdLst>
    <p:handoutMasterId r:id="rId40"/>
  </p:handoutMasterIdLst>
  <p:sldIdLst>
    <p:sldId id="256" r:id="rId2"/>
    <p:sldId id="508" r:id="rId3"/>
    <p:sldId id="509" r:id="rId4"/>
    <p:sldId id="423" r:id="rId5"/>
    <p:sldId id="475" r:id="rId6"/>
    <p:sldId id="474" r:id="rId7"/>
    <p:sldId id="454" r:id="rId8"/>
    <p:sldId id="467" r:id="rId9"/>
    <p:sldId id="383" r:id="rId10"/>
    <p:sldId id="408" r:id="rId11"/>
    <p:sldId id="389" r:id="rId12"/>
    <p:sldId id="433" r:id="rId13"/>
    <p:sldId id="387" r:id="rId14"/>
    <p:sldId id="500" r:id="rId15"/>
    <p:sldId id="502" r:id="rId16"/>
    <p:sldId id="503" r:id="rId17"/>
    <p:sldId id="412" r:id="rId18"/>
    <p:sldId id="321" r:id="rId19"/>
    <p:sldId id="511" r:id="rId20"/>
    <p:sldId id="510" r:id="rId21"/>
    <p:sldId id="456" r:id="rId22"/>
    <p:sldId id="439" r:id="rId23"/>
    <p:sldId id="431" r:id="rId24"/>
    <p:sldId id="402" r:id="rId25"/>
    <p:sldId id="457" r:id="rId26"/>
    <p:sldId id="413" r:id="rId27"/>
    <p:sldId id="394" r:id="rId28"/>
    <p:sldId id="463" r:id="rId29"/>
    <p:sldId id="464" r:id="rId30"/>
    <p:sldId id="501" r:id="rId31"/>
    <p:sldId id="504" r:id="rId32"/>
    <p:sldId id="505" r:id="rId33"/>
    <p:sldId id="460" r:id="rId34"/>
    <p:sldId id="395" r:id="rId35"/>
    <p:sldId id="466" r:id="rId36"/>
    <p:sldId id="512" r:id="rId37"/>
    <p:sldId id="507" r:id="rId38"/>
  </p:sldIdLst>
  <p:sldSz cx="9144000" cy="6858000" type="screen4x3"/>
  <p:notesSz cx="6858000" cy="9698038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reza" initials="A" lastIdx="3" clrIdx="0"/>
  <p:cmAuthor id="1" name="Mahmoudi Mehdi" initials="M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66"/>
    <a:srgbClr val="663300"/>
    <a:srgbClr val="660066"/>
    <a:srgbClr val="660033"/>
    <a:srgbClr val="0000CC"/>
    <a:srgbClr val="1EC61E"/>
    <a:srgbClr val="D78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18" autoAdjust="0"/>
  </p:normalViewPr>
  <p:slideViewPr>
    <p:cSldViewPr>
      <p:cViewPr>
        <p:scale>
          <a:sx n="66" d="100"/>
          <a:sy n="66" d="100"/>
        </p:scale>
        <p:origin x="-642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926" y="-96"/>
      </p:cViewPr>
      <p:guideLst>
        <p:guide orient="horz" pos="3055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C07DC3-1D37-498B-93C2-1304C9CAA4AA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/>
      <dgm:spPr/>
    </dgm:pt>
    <dgm:pt modelId="{5F114746-F1A6-4B2D-94A2-44B01BA7BD0F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b="0" i="0" u="none" strike="noStrike" cap="none" normalizeH="0" baseline="0" dirty="0" smtClean="0">
              <a:ln/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سازمان</a:t>
          </a:r>
          <a:endParaRPr kumimoji="0" lang="en-US" b="0" i="0" u="none" strike="noStrike" cap="none" normalizeH="0" baseline="0" dirty="0" smtClean="0">
            <a:ln/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gm:t>
    </dgm:pt>
    <dgm:pt modelId="{3D0B55D3-3B7D-4803-B5A7-AE3BCE532EFD}" type="parTrans" cxnId="{6DD22DC1-720E-4F8A-8F9D-FAE33EFFEA67}">
      <dgm:prSet/>
      <dgm:spPr/>
      <dgm:t>
        <a:bodyPr/>
        <a:lstStyle/>
        <a:p>
          <a:endParaRPr lang="en-US" b="0"/>
        </a:p>
      </dgm:t>
    </dgm:pt>
    <dgm:pt modelId="{A741393A-A817-48DF-ABE4-2DD030D02414}" type="sibTrans" cxnId="{6DD22DC1-720E-4F8A-8F9D-FAE33EFFEA67}">
      <dgm:prSet/>
      <dgm:spPr/>
      <dgm:t>
        <a:bodyPr/>
        <a:lstStyle/>
        <a:p>
          <a:endParaRPr lang="en-US" b="0"/>
        </a:p>
      </dgm:t>
    </dgm:pt>
    <dgm:pt modelId="{08C32955-99C6-48AB-AEDC-07AF21A1FA4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b="0" i="0" u="none" strike="noStrike" cap="none" normalizeH="0" baseline="0" dirty="0" smtClean="0">
              <a:ln/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محيط</a:t>
          </a:r>
          <a:endParaRPr kumimoji="0" lang="en-US" b="0" i="0" u="none" strike="noStrike" cap="none" normalizeH="0" baseline="0" dirty="0" smtClean="0">
            <a:ln/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gm:t>
    </dgm:pt>
    <dgm:pt modelId="{DAC3195E-CF9F-4FC0-8216-D187206BB02B}" type="parTrans" cxnId="{6605013D-34C2-481D-A0D2-23CF944F7F04}">
      <dgm:prSet/>
      <dgm:spPr/>
      <dgm:t>
        <a:bodyPr/>
        <a:lstStyle/>
        <a:p>
          <a:endParaRPr lang="en-US" b="0"/>
        </a:p>
      </dgm:t>
    </dgm:pt>
    <dgm:pt modelId="{5A2373E7-753B-428D-8010-18982B341127}" type="sibTrans" cxnId="{6605013D-34C2-481D-A0D2-23CF944F7F04}">
      <dgm:prSet/>
      <dgm:spPr/>
      <dgm:t>
        <a:bodyPr/>
        <a:lstStyle/>
        <a:p>
          <a:endParaRPr lang="en-US" b="0"/>
        </a:p>
      </dgm:t>
    </dgm:pt>
    <dgm:pt modelId="{E59456CE-9A0C-4EEE-8E83-32587890CAB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b="0" i="0" u="none" strike="noStrike" cap="none" normalizeH="0" baseline="0" smtClean="0">
              <a:ln/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ماهيت کار</a:t>
          </a:r>
          <a:endParaRPr kumimoji="0" lang="en-US" b="0" i="0" u="none" strike="noStrike" cap="none" normalizeH="0" baseline="0" smtClean="0">
            <a:ln/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gm:t>
    </dgm:pt>
    <dgm:pt modelId="{B0EF335F-AE61-4AFE-B8B3-07F7EA5D0360}" type="parTrans" cxnId="{E680106F-E7E0-4E82-84C5-8EBC1D3A8BCA}">
      <dgm:prSet/>
      <dgm:spPr/>
      <dgm:t>
        <a:bodyPr/>
        <a:lstStyle/>
        <a:p>
          <a:endParaRPr lang="en-US" b="0"/>
        </a:p>
      </dgm:t>
    </dgm:pt>
    <dgm:pt modelId="{ED2A4FA3-2387-486C-BE3D-489C65F5271E}" type="sibTrans" cxnId="{E680106F-E7E0-4E82-84C5-8EBC1D3A8BCA}">
      <dgm:prSet/>
      <dgm:spPr/>
      <dgm:t>
        <a:bodyPr/>
        <a:lstStyle/>
        <a:p>
          <a:endParaRPr lang="en-US" b="0"/>
        </a:p>
      </dgm:t>
    </dgm:pt>
    <dgm:pt modelId="{B584BA2A-A784-4F2D-BCB5-92F0B61459C0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b="0" i="0" u="none" strike="noStrike" cap="none" normalizeH="0" baseline="0" dirty="0" smtClean="0">
              <a:ln/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عوامل فردي</a:t>
          </a:r>
          <a:endParaRPr kumimoji="0" lang="en-US" b="0" i="0" u="none" strike="noStrike" cap="none" normalizeH="0" baseline="0" dirty="0" smtClean="0">
            <a:ln/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gm:t>
    </dgm:pt>
    <dgm:pt modelId="{F0D8090B-C8CF-4D42-A110-535D74316996}" type="parTrans" cxnId="{340EDC2E-8145-47B6-ABE1-89F24C38343F}">
      <dgm:prSet/>
      <dgm:spPr/>
      <dgm:t>
        <a:bodyPr/>
        <a:lstStyle/>
        <a:p>
          <a:endParaRPr lang="en-US" b="0"/>
        </a:p>
      </dgm:t>
    </dgm:pt>
    <dgm:pt modelId="{8F9721BC-187F-4965-8C59-1BF2EA2E7EA6}" type="sibTrans" cxnId="{340EDC2E-8145-47B6-ABE1-89F24C38343F}">
      <dgm:prSet/>
      <dgm:spPr/>
      <dgm:t>
        <a:bodyPr/>
        <a:lstStyle/>
        <a:p>
          <a:endParaRPr lang="en-US" b="0"/>
        </a:p>
      </dgm:t>
    </dgm:pt>
    <dgm:pt modelId="{0877D478-3F56-4BC4-89C6-F74FD2D9E66B}" type="pres">
      <dgm:prSet presAssocID="{62C07DC3-1D37-498B-93C2-1304C9CAA4AA}" presName="compositeShape" presStyleCnt="0">
        <dgm:presLayoutVars>
          <dgm:chMax val="7"/>
          <dgm:dir/>
          <dgm:resizeHandles val="exact"/>
        </dgm:presLayoutVars>
      </dgm:prSet>
      <dgm:spPr/>
    </dgm:pt>
    <dgm:pt modelId="{4F00A36E-81B5-4AEE-9560-B55C2262E47F}" type="pres">
      <dgm:prSet presAssocID="{5F114746-F1A6-4B2D-94A2-44B01BA7BD0F}" presName="circ1" presStyleLbl="vennNode1" presStyleIdx="0" presStyleCnt="4"/>
      <dgm:spPr/>
      <dgm:t>
        <a:bodyPr/>
        <a:lstStyle/>
        <a:p>
          <a:endParaRPr lang="en-US"/>
        </a:p>
      </dgm:t>
    </dgm:pt>
    <dgm:pt modelId="{277FBE52-CD73-4081-AAD9-36FF57337F0A}" type="pres">
      <dgm:prSet presAssocID="{5F114746-F1A6-4B2D-94A2-44B01BA7BD0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ACE2A-A0A9-4AE5-8893-F4DA604631C6}" type="pres">
      <dgm:prSet presAssocID="{08C32955-99C6-48AB-AEDC-07AF21A1FA4D}" presName="circ2" presStyleLbl="vennNode1" presStyleIdx="1" presStyleCnt="4"/>
      <dgm:spPr/>
      <dgm:t>
        <a:bodyPr/>
        <a:lstStyle/>
        <a:p>
          <a:endParaRPr lang="en-US"/>
        </a:p>
      </dgm:t>
    </dgm:pt>
    <dgm:pt modelId="{FDE807C8-0DA1-451F-A04F-CBEE6EF62BAD}" type="pres">
      <dgm:prSet presAssocID="{08C32955-99C6-48AB-AEDC-07AF21A1FA4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E623D-C558-4069-84C3-9917BDCCE674}" type="pres">
      <dgm:prSet presAssocID="{E59456CE-9A0C-4EEE-8E83-32587890CABB}" presName="circ3" presStyleLbl="vennNode1" presStyleIdx="2" presStyleCnt="4"/>
      <dgm:spPr/>
      <dgm:t>
        <a:bodyPr/>
        <a:lstStyle/>
        <a:p>
          <a:endParaRPr lang="en-US"/>
        </a:p>
      </dgm:t>
    </dgm:pt>
    <dgm:pt modelId="{094F7458-EFDA-4F89-913D-D82FBA9D440B}" type="pres">
      <dgm:prSet presAssocID="{E59456CE-9A0C-4EEE-8E83-32587890CAB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942F06-5A42-4C32-82F4-F8B035C1211B}" type="pres">
      <dgm:prSet presAssocID="{B584BA2A-A784-4F2D-BCB5-92F0B61459C0}" presName="circ4" presStyleLbl="vennNode1" presStyleIdx="3" presStyleCnt="4"/>
      <dgm:spPr/>
      <dgm:t>
        <a:bodyPr/>
        <a:lstStyle/>
        <a:p>
          <a:endParaRPr lang="en-US"/>
        </a:p>
      </dgm:t>
    </dgm:pt>
    <dgm:pt modelId="{5D538BEB-7189-4551-85AE-93492BF94A87}" type="pres">
      <dgm:prSet presAssocID="{B584BA2A-A784-4F2D-BCB5-92F0B61459C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0AD084-42F9-4A16-A27F-0C1832297D20}" type="presOf" srcId="{5F114746-F1A6-4B2D-94A2-44B01BA7BD0F}" destId="{277FBE52-CD73-4081-AAD9-36FF57337F0A}" srcOrd="1" destOrd="0" presId="urn:microsoft.com/office/officeart/2005/8/layout/venn1"/>
    <dgm:cxn modelId="{A57E96DD-F379-4533-A004-C19059500A63}" type="presOf" srcId="{5F114746-F1A6-4B2D-94A2-44B01BA7BD0F}" destId="{4F00A36E-81B5-4AEE-9560-B55C2262E47F}" srcOrd="0" destOrd="0" presId="urn:microsoft.com/office/officeart/2005/8/layout/venn1"/>
    <dgm:cxn modelId="{312E483F-AC53-41AC-8E31-C9A9721F41F0}" type="presOf" srcId="{E59456CE-9A0C-4EEE-8E83-32587890CABB}" destId="{213E623D-C558-4069-84C3-9917BDCCE674}" srcOrd="0" destOrd="0" presId="urn:microsoft.com/office/officeart/2005/8/layout/venn1"/>
    <dgm:cxn modelId="{F5FBFB5F-E094-4C46-9897-8D8405308E7D}" type="presOf" srcId="{B584BA2A-A784-4F2D-BCB5-92F0B61459C0}" destId="{BF942F06-5A42-4C32-82F4-F8B035C1211B}" srcOrd="0" destOrd="0" presId="urn:microsoft.com/office/officeart/2005/8/layout/venn1"/>
    <dgm:cxn modelId="{ECA9EAEC-8178-46C9-A7A5-DA19F0F518B0}" type="presOf" srcId="{E59456CE-9A0C-4EEE-8E83-32587890CABB}" destId="{094F7458-EFDA-4F89-913D-D82FBA9D440B}" srcOrd="1" destOrd="0" presId="urn:microsoft.com/office/officeart/2005/8/layout/venn1"/>
    <dgm:cxn modelId="{340EDC2E-8145-47B6-ABE1-89F24C38343F}" srcId="{62C07DC3-1D37-498B-93C2-1304C9CAA4AA}" destId="{B584BA2A-A784-4F2D-BCB5-92F0B61459C0}" srcOrd="3" destOrd="0" parTransId="{F0D8090B-C8CF-4D42-A110-535D74316996}" sibTransId="{8F9721BC-187F-4965-8C59-1BF2EA2E7EA6}"/>
    <dgm:cxn modelId="{6DD22DC1-720E-4F8A-8F9D-FAE33EFFEA67}" srcId="{62C07DC3-1D37-498B-93C2-1304C9CAA4AA}" destId="{5F114746-F1A6-4B2D-94A2-44B01BA7BD0F}" srcOrd="0" destOrd="0" parTransId="{3D0B55D3-3B7D-4803-B5A7-AE3BCE532EFD}" sibTransId="{A741393A-A817-48DF-ABE4-2DD030D02414}"/>
    <dgm:cxn modelId="{61FC1DC7-C287-41DD-AB03-55D5F920A46D}" type="presOf" srcId="{62C07DC3-1D37-498B-93C2-1304C9CAA4AA}" destId="{0877D478-3F56-4BC4-89C6-F74FD2D9E66B}" srcOrd="0" destOrd="0" presId="urn:microsoft.com/office/officeart/2005/8/layout/venn1"/>
    <dgm:cxn modelId="{E887B8A6-0C98-43C8-A738-3316B7AF44FA}" type="presOf" srcId="{B584BA2A-A784-4F2D-BCB5-92F0B61459C0}" destId="{5D538BEB-7189-4551-85AE-93492BF94A87}" srcOrd="1" destOrd="0" presId="urn:microsoft.com/office/officeart/2005/8/layout/venn1"/>
    <dgm:cxn modelId="{95D357D1-B94D-4E02-BA11-778C6A7942AB}" type="presOf" srcId="{08C32955-99C6-48AB-AEDC-07AF21A1FA4D}" destId="{3C5ACE2A-A0A9-4AE5-8893-F4DA604631C6}" srcOrd="0" destOrd="0" presId="urn:microsoft.com/office/officeart/2005/8/layout/venn1"/>
    <dgm:cxn modelId="{8C95EB54-A46A-42DC-8E16-70A120FE0F2A}" type="presOf" srcId="{08C32955-99C6-48AB-AEDC-07AF21A1FA4D}" destId="{FDE807C8-0DA1-451F-A04F-CBEE6EF62BAD}" srcOrd="1" destOrd="0" presId="urn:microsoft.com/office/officeart/2005/8/layout/venn1"/>
    <dgm:cxn modelId="{6605013D-34C2-481D-A0D2-23CF944F7F04}" srcId="{62C07DC3-1D37-498B-93C2-1304C9CAA4AA}" destId="{08C32955-99C6-48AB-AEDC-07AF21A1FA4D}" srcOrd="1" destOrd="0" parTransId="{DAC3195E-CF9F-4FC0-8216-D187206BB02B}" sibTransId="{5A2373E7-753B-428D-8010-18982B341127}"/>
    <dgm:cxn modelId="{E680106F-E7E0-4E82-84C5-8EBC1D3A8BCA}" srcId="{62C07DC3-1D37-498B-93C2-1304C9CAA4AA}" destId="{E59456CE-9A0C-4EEE-8E83-32587890CABB}" srcOrd="2" destOrd="0" parTransId="{B0EF335F-AE61-4AFE-B8B3-07F7EA5D0360}" sibTransId="{ED2A4FA3-2387-486C-BE3D-489C65F5271E}"/>
    <dgm:cxn modelId="{4B7229E8-D1C9-4B27-93EA-A909524306B0}" type="presParOf" srcId="{0877D478-3F56-4BC4-89C6-F74FD2D9E66B}" destId="{4F00A36E-81B5-4AEE-9560-B55C2262E47F}" srcOrd="0" destOrd="0" presId="urn:microsoft.com/office/officeart/2005/8/layout/venn1"/>
    <dgm:cxn modelId="{9A5E641C-FEA6-4A85-A1EA-717918E9FD72}" type="presParOf" srcId="{0877D478-3F56-4BC4-89C6-F74FD2D9E66B}" destId="{277FBE52-CD73-4081-AAD9-36FF57337F0A}" srcOrd="1" destOrd="0" presId="urn:microsoft.com/office/officeart/2005/8/layout/venn1"/>
    <dgm:cxn modelId="{3E1CA1AF-AB3B-4A11-A859-304C36F3AD3A}" type="presParOf" srcId="{0877D478-3F56-4BC4-89C6-F74FD2D9E66B}" destId="{3C5ACE2A-A0A9-4AE5-8893-F4DA604631C6}" srcOrd="2" destOrd="0" presId="urn:microsoft.com/office/officeart/2005/8/layout/venn1"/>
    <dgm:cxn modelId="{67F4A56B-96FE-4DE6-8F93-4796492FFA21}" type="presParOf" srcId="{0877D478-3F56-4BC4-89C6-F74FD2D9E66B}" destId="{FDE807C8-0DA1-451F-A04F-CBEE6EF62BAD}" srcOrd="3" destOrd="0" presId="urn:microsoft.com/office/officeart/2005/8/layout/venn1"/>
    <dgm:cxn modelId="{69D00862-5A66-4030-BD07-1D9052CC9723}" type="presParOf" srcId="{0877D478-3F56-4BC4-89C6-F74FD2D9E66B}" destId="{213E623D-C558-4069-84C3-9917BDCCE674}" srcOrd="4" destOrd="0" presId="urn:microsoft.com/office/officeart/2005/8/layout/venn1"/>
    <dgm:cxn modelId="{F1D36451-A839-4920-BC9F-444FB51EFB3E}" type="presParOf" srcId="{0877D478-3F56-4BC4-89C6-F74FD2D9E66B}" destId="{094F7458-EFDA-4F89-913D-D82FBA9D440B}" srcOrd="5" destOrd="0" presId="urn:microsoft.com/office/officeart/2005/8/layout/venn1"/>
    <dgm:cxn modelId="{16277A04-81DD-4D5E-B0E1-C0C4230BC416}" type="presParOf" srcId="{0877D478-3F56-4BC4-89C6-F74FD2D9E66B}" destId="{BF942F06-5A42-4C32-82F4-F8B035C1211B}" srcOrd="6" destOrd="0" presId="urn:microsoft.com/office/officeart/2005/8/layout/venn1"/>
    <dgm:cxn modelId="{699C5003-B748-4F33-9F0B-A86CB237331F}" type="presParOf" srcId="{0877D478-3F56-4BC4-89C6-F74FD2D9E66B}" destId="{5D538BEB-7189-4551-85AE-93492BF94A87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A4E338-B15A-42EA-9523-42AE13797510}" type="doc">
      <dgm:prSet loTypeId="urn:microsoft.com/office/officeart/2005/8/layout/pyramid1" loCatId="pyramid" qsTypeId="urn:microsoft.com/office/officeart/2005/8/quickstyle/simple1" qsCatId="simple" csTypeId="urn:microsoft.com/office/officeart/2005/8/colors/accent5_3" csCatId="accent5"/>
      <dgm:spPr/>
    </dgm:pt>
    <dgm:pt modelId="{AEEA1184-A5D3-4650-9C60-7D96588EFD81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4400" b="0" i="0" u="none" strike="noStrike" cap="none" normalizeH="0" baseline="0" dirty="0" smtClean="0">
              <a:ln/>
              <a:effectLst/>
              <a:latin typeface="Comic Sans MS" pitchFamily="66" charset="0"/>
              <a:cs typeface="B Nazanin" pitchFamily="2" charset="-78"/>
            </a:rPr>
            <a:t>تنوع</a:t>
          </a:r>
          <a:endParaRPr kumimoji="0" lang="en-US" sz="4400" b="0" i="0" u="none" strike="noStrike" cap="none" normalizeH="0" baseline="0" dirty="0" smtClean="0">
            <a:ln/>
            <a:effectLst/>
            <a:latin typeface="Comic Sans MS" pitchFamily="66" charset="0"/>
            <a:cs typeface="B Nazanin" pitchFamily="2" charset="-78"/>
          </a:endParaRPr>
        </a:p>
      </dgm:t>
    </dgm:pt>
    <dgm:pt modelId="{7D28B90C-F8CB-4E44-A255-C8D76243E204}" type="parTrans" cxnId="{E6C5C46D-3B9F-4259-9EAA-8539FD30CB6A}">
      <dgm:prSet/>
      <dgm:spPr/>
      <dgm:t>
        <a:bodyPr/>
        <a:lstStyle/>
        <a:p>
          <a:endParaRPr lang="en-US" sz="1100" b="0">
            <a:cs typeface="B Nazanin" pitchFamily="2" charset="-78"/>
          </a:endParaRPr>
        </a:p>
      </dgm:t>
    </dgm:pt>
    <dgm:pt modelId="{33922479-599F-4236-BA94-41A887865442}" type="sibTrans" cxnId="{E6C5C46D-3B9F-4259-9EAA-8539FD30CB6A}">
      <dgm:prSet/>
      <dgm:spPr/>
      <dgm:t>
        <a:bodyPr/>
        <a:lstStyle/>
        <a:p>
          <a:endParaRPr lang="en-US" sz="1100" b="0">
            <a:cs typeface="B Nazanin" pitchFamily="2" charset="-78"/>
          </a:endParaRPr>
        </a:p>
      </dgm:t>
    </dgm:pt>
    <dgm:pt modelId="{B746F65C-8559-4F5D-884D-D73643F3E0E3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4400" b="0" i="0" u="none" strike="noStrike" cap="none" normalizeH="0" baseline="0" dirty="0" smtClean="0">
              <a:ln/>
              <a:effectLst/>
              <a:latin typeface="Comic Sans MS" pitchFamily="66" charset="0"/>
              <a:cs typeface="B Nazanin" pitchFamily="2" charset="-78"/>
            </a:rPr>
            <a:t>گستردگي</a:t>
          </a:r>
          <a:endParaRPr kumimoji="0" lang="en-US" sz="4400" b="0" i="0" u="none" strike="noStrike" cap="none" normalizeH="0" baseline="0" dirty="0" smtClean="0">
            <a:ln/>
            <a:effectLst/>
            <a:latin typeface="Comic Sans MS" pitchFamily="66" charset="0"/>
            <a:cs typeface="B Nazanin" pitchFamily="2" charset="-78"/>
          </a:endParaRPr>
        </a:p>
      </dgm:t>
    </dgm:pt>
    <dgm:pt modelId="{8C302985-ACE8-455F-9428-890BC7A3603D}" type="parTrans" cxnId="{9004C963-FC44-4A03-9F13-BF25380B1E52}">
      <dgm:prSet/>
      <dgm:spPr/>
      <dgm:t>
        <a:bodyPr/>
        <a:lstStyle/>
        <a:p>
          <a:endParaRPr lang="en-US" sz="1100" b="0">
            <a:cs typeface="B Nazanin" pitchFamily="2" charset="-78"/>
          </a:endParaRPr>
        </a:p>
      </dgm:t>
    </dgm:pt>
    <dgm:pt modelId="{277E70EA-0300-44A2-92E9-297322FBF6D6}" type="sibTrans" cxnId="{9004C963-FC44-4A03-9F13-BF25380B1E52}">
      <dgm:prSet/>
      <dgm:spPr/>
      <dgm:t>
        <a:bodyPr/>
        <a:lstStyle/>
        <a:p>
          <a:endParaRPr lang="en-US" sz="1100" b="0">
            <a:cs typeface="B Nazanin" pitchFamily="2" charset="-78"/>
          </a:endParaRPr>
        </a:p>
      </dgm:t>
    </dgm:pt>
    <dgm:pt modelId="{DBFBA473-1A99-4999-BDF4-F0858A7A610D}" type="pres">
      <dgm:prSet presAssocID="{74A4E338-B15A-42EA-9523-42AE13797510}" presName="Name0" presStyleCnt="0">
        <dgm:presLayoutVars>
          <dgm:dir/>
          <dgm:animLvl val="lvl"/>
          <dgm:resizeHandles val="exact"/>
        </dgm:presLayoutVars>
      </dgm:prSet>
      <dgm:spPr/>
    </dgm:pt>
    <dgm:pt modelId="{8EAC01BE-F8B0-45C6-9E62-035376ECE922}" type="pres">
      <dgm:prSet presAssocID="{AEEA1184-A5D3-4650-9C60-7D96588EFD81}" presName="Name8" presStyleCnt="0"/>
      <dgm:spPr/>
    </dgm:pt>
    <dgm:pt modelId="{06A8EC4D-7E09-4FBC-A971-9647B2BE57F8}" type="pres">
      <dgm:prSet presAssocID="{AEEA1184-A5D3-4650-9C60-7D96588EFD81}" presName="level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908FE2-827F-4AEA-AD23-1A9A37235105}" type="pres">
      <dgm:prSet presAssocID="{AEEA1184-A5D3-4650-9C60-7D96588EFD8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7BCD1-600B-4182-B635-012F772283C7}" type="pres">
      <dgm:prSet presAssocID="{B746F65C-8559-4F5D-884D-D73643F3E0E3}" presName="Name8" presStyleCnt="0"/>
      <dgm:spPr/>
    </dgm:pt>
    <dgm:pt modelId="{1BBD61A5-D7E3-4EBD-B7CE-3A7550209A12}" type="pres">
      <dgm:prSet presAssocID="{B746F65C-8559-4F5D-884D-D73643F3E0E3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C7668-34E6-4062-BA84-FE1E224986CA}" type="pres">
      <dgm:prSet presAssocID="{B746F65C-8559-4F5D-884D-D73643F3E0E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8C8300-F6C4-400A-9799-31F5B1E16881}" type="presOf" srcId="{B746F65C-8559-4F5D-884D-D73643F3E0E3}" destId="{E3EC7668-34E6-4062-BA84-FE1E224986CA}" srcOrd="1" destOrd="0" presId="urn:microsoft.com/office/officeart/2005/8/layout/pyramid1"/>
    <dgm:cxn modelId="{843195C5-2D3D-4E90-BBA3-8A8B4B43F5B1}" type="presOf" srcId="{AEEA1184-A5D3-4650-9C60-7D96588EFD81}" destId="{98908FE2-827F-4AEA-AD23-1A9A37235105}" srcOrd="1" destOrd="0" presId="urn:microsoft.com/office/officeart/2005/8/layout/pyramid1"/>
    <dgm:cxn modelId="{371A3BB4-40FC-4E54-A172-ED907520165C}" type="presOf" srcId="{74A4E338-B15A-42EA-9523-42AE13797510}" destId="{DBFBA473-1A99-4999-BDF4-F0858A7A610D}" srcOrd="0" destOrd="0" presId="urn:microsoft.com/office/officeart/2005/8/layout/pyramid1"/>
    <dgm:cxn modelId="{E6C5C46D-3B9F-4259-9EAA-8539FD30CB6A}" srcId="{74A4E338-B15A-42EA-9523-42AE13797510}" destId="{AEEA1184-A5D3-4650-9C60-7D96588EFD81}" srcOrd="0" destOrd="0" parTransId="{7D28B90C-F8CB-4E44-A255-C8D76243E204}" sibTransId="{33922479-599F-4236-BA94-41A887865442}"/>
    <dgm:cxn modelId="{9004C963-FC44-4A03-9F13-BF25380B1E52}" srcId="{74A4E338-B15A-42EA-9523-42AE13797510}" destId="{B746F65C-8559-4F5D-884D-D73643F3E0E3}" srcOrd="1" destOrd="0" parTransId="{8C302985-ACE8-455F-9428-890BC7A3603D}" sibTransId="{277E70EA-0300-44A2-92E9-297322FBF6D6}"/>
    <dgm:cxn modelId="{1828899E-CFD4-4A4B-ABAA-E5EA628756FE}" type="presOf" srcId="{AEEA1184-A5D3-4650-9C60-7D96588EFD81}" destId="{06A8EC4D-7E09-4FBC-A971-9647B2BE57F8}" srcOrd="0" destOrd="0" presId="urn:microsoft.com/office/officeart/2005/8/layout/pyramid1"/>
    <dgm:cxn modelId="{1BC736CD-B222-4CD2-AD86-3315BFF7FD35}" type="presOf" srcId="{B746F65C-8559-4F5D-884D-D73643F3E0E3}" destId="{1BBD61A5-D7E3-4EBD-B7CE-3A7550209A12}" srcOrd="0" destOrd="0" presId="urn:microsoft.com/office/officeart/2005/8/layout/pyramid1"/>
    <dgm:cxn modelId="{9E3D5F21-2F76-4458-A44D-13970261DA26}" type="presParOf" srcId="{DBFBA473-1A99-4999-BDF4-F0858A7A610D}" destId="{8EAC01BE-F8B0-45C6-9E62-035376ECE922}" srcOrd="0" destOrd="0" presId="urn:microsoft.com/office/officeart/2005/8/layout/pyramid1"/>
    <dgm:cxn modelId="{A1B2CF87-EB55-4718-AFC0-EB147121A9F5}" type="presParOf" srcId="{8EAC01BE-F8B0-45C6-9E62-035376ECE922}" destId="{06A8EC4D-7E09-4FBC-A971-9647B2BE57F8}" srcOrd="0" destOrd="0" presId="urn:microsoft.com/office/officeart/2005/8/layout/pyramid1"/>
    <dgm:cxn modelId="{14DB024A-BC2C-471D-AF63-FA4F280EB81D}" type="presParOf" srcId="{8EAC01BE-F8B0-45C6-9E62-035376ECE922}" destId="{98908FE2-827F-4AEA-AD23-1A9A37235105}" srcOrd="1" destOrd="0" presId="urn:microsoft.com/office/officeart/2005/8/layout/pyramid1"/>
    <dgm:cxn modelId="{647442B4-F533-47B9-99F0-A1497D970934}" type="presParOf" srcId="{DBFBA473-1A99-4999-BDF4-F0858A7A610D}" destId="{DA67BCD1-600B-4182-B635-012F772283C7}" srcOrd="1" destOrd="0" presId="urn:microsoft.com/office/officeart/2005/8/layout/pyramid1"/>
    <dgm:cxn modelId="{FC1D8265-246F-478A-9436-78F65790A7F9}" type="presParOf" srcId="{DA67BCD1-600B-4182-B635-012F772283C7}" destId="{1BBD61A5-D7E3-4EBD-B7CE-3A7550209A12}" srcOrd="0" destOrd="0" presId="urn:microsoft.com/office/officeart/2005/8/layout/pyramid1"/>
    <dgm:cxn modelId="{C4814C53-20F6-4CAA-8750-D2E0F11EF4D5}" type="presParOf" srcId="{DA67BCD1-600B-4182-B635-012F772283C7}" destId="{E3EC7668-34E6-4062-BA84-FE1E224986C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B608EB-76C5-415E-B214-DA23F1D769D2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</dgm:pt>
    <dgm:pt modelId="{EE53823A-E041-409B-9E72-50FA2A06C2C0}">
      <dgm:prSet custT="1"/>
      <dgm:spPr>
        <a:solidFill>
          <a:srgbClr val="C00000"/>
        </a:solidFill>
      </dgm:spPr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نشانه‌های </a:t>
          </a:r>
          <a:r>
            <a:rPr kumimoji="0" lang="ar-SA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روحيه پايين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</a:p>
      </dgm:t>
    </dgm:pt>
    <dgm:pt modelId="{4ECB8F65-F56A-4CDE-9B4B-6F6392E6F351}" type="parTrans" cxnId="{9FCC3D7E-34D1-4670-8773-F55A89EAC10D}">
      <dgm:prSet/>
      <dgm:spPr/>
      <dgm:t>
        <a:bodyPr/>
        <a:lstStyle/>
        <a:p>
          <a:endParaRPr lang="en-US" sz="3200" b="1"/>
        </a:p>
      </dgm:t>
    </dgm:pt>
    <dgm:pt modelId="{21BFB875-0A11-49BF-8168-7D06DF6823D3}" type="sibTrans" cxnId="{9FCC3D7E-34D1-4670-8773-F55A89EAC10D}">
      <dgm:prSet/>
      <dgm:spPr/>
      <dgm:t>
        <a:bodyPr/>
        <a:lstStyle/>
        <a:p>
          <a:endParaRPr lang="en-US" sz="3200" b="1"/>
        </a:p>
      </dgm:t>
    </dgm:pt>
    <dgm:pt modelId="{BBD24935-B057-4A11-B31F-28AB960426FE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فعاليت اتحاديه </a:t>
          </a:r>
          <a:endParaRPr kumimoji="0" lang="fa-IR" sz="2000" b="1" i="0" u="none" strike="noStrike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gm:t>
    </dgm:pt>
    <dgm:pt modelId="{C4962395-5CE6-4637-B734-75AD6AD7AF07}" type="parTrans" cxnId="{2756D9C5-31B9-409D-BBD6-1FA9E6CE1428}">
      <dgm:prSet/>
      <dgm:spPr/>
      <dgm:t>
        <a:bodyPr/>
        <a:lstStyle/>
        <a:p>
          <a:endParaRPr lang="en-US" sz="3200" b="1"/>
        </a:p>
      </dgm:t>
    </dgm:pt>
    <dgm:pt modelId="{169779BF-7354-476A-B029-4A130BEA07E3}" type="sibTrans" cxnId="{2756D9C5-31B9-409D-BBD6-1FA9E6CE1428}">
      <dgm:prSet/>
      <dgm:spPr/>
      <dgm:t>
        <a:bodyPr/>
        <a:lstStyle/>
        <a:p>
          <a:endParaRPr lang="en-US" sz="3200" b="1"/>
        </a:p>
      </dgm:t>
    </dgm:pt>
    <dgm:pt modelId="{AB2E7802-D3A4-4CE5-B7FA-EA456CD59803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بازنشستگي</a:t>
          </a:r>
          <a:endParaRPr kumimoji="0" lang="fa-IR" sz="2000" b="1" i="0" u="none" strike="noStrike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زودرس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</a:p>
      </dgm:t>
    </dgm:pt>
    <dgm:pt modelId="{DD3A6B8F-65D0-4D2E-8D99-8001CB61D155}" type="parTrans" cxnId="{3B7CDEC0-10A2-45FD-A237-CC3559103918}">
      <dgm:prSet/>
      <dgm:spPr/>
      <dgm:t>
        <a:bodyPr/>
        <a:lstStyle/>
        <a:p>
          <a:endParaRPr lang="en-US" sz="3200" b="1"/>
        </a:p>
      </dgm:t>
    </dgm:pt>
    <dgm:pt modelId="{EA492BBD-8E9F-47FD-952C-362E4FCB65B6}" type="sibTrans" cxnId="{3B7CDEC0-10A2-45FD-A237-CC3559103918}">
      <dgm:prSet/>
      <dgm:spPr/>
      <dgm:t>
        <a:bodyPr/>
        <a:lstStyle/>
        <a:p>
          <a:endParaRPr lang="en-US" sz="3200" b="1"/>
        </a:p>
      </dgm:t>
    </dgm:pt>
    <dgm:pt modelId="{BF764B38-F373-437F-BCCE-55DBAAC62CFA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ترك خدمت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  <a:endParaRPr kumimoji="0" lang="fa-IR" sz="2000" b="1" i="0" u="none" strike="noStrike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gm:t>
    </dgm:pt>
    <dgm:pt modelId="{47F2C24C-50F4-4F2E-B7A2-7B943D53F151}" type="parTrans" cxnId="{57B2ADF3-C3F9-478D-9A32-DB1F1FE16A1E}">
      <dgm:prSet/>
      <dgm:spPr/>
      <dgm:t>
        <a:bodyPr/>
        <a:lstStyle/>
        <a:p>
          <a:endParaRPr lang="en-US" sz="3200" b="1"/>
        </a:p>
      </dgm:t>
    </dgm:pt>
    <dgm:pt modelId="{463786AB-8D30-429B-B33B-084B2C146874}" type="sibTrans" cxnId="{57B2ADF3-C3F9-478D-9A32-DB1F1FE16A1E}">
      <dgm:prSet/>
      <dgm:spPr/>
      <dgm:t>
        <a:bodyPr/>
        <a:lstStyle/>
        <a:p>
          <a:endParaRPr lang="en-US" sz="3200" b="1"/>
        </a:p>
      </dgm:t>
    </dgm:pt>
    <dgm:pt modelId="{15E8663E-7A04-40AE-84B3-0A1E23A19CBE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تاخير در كار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  <a:endParaRPr kumimoji="0" lang="fa-IR" sz="2000" b="1" i="0" u="none" strike="noStrike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gm:t>
    </dgm:pt>
    <dgm:pt modelId="{EFFA957C-242A-4062-BB7B-8F8EEF7FC11E}" type="parTrans" cxnId="{71F27AAC-6034-4241-8FCF-8564CA4D0176}">
      <dgm:prSet/>
      <dgm:spPr/>
      <dgm:t>
        <a:bodyPr/>
        <a:lstStyle/>
        <a:p>
          <a:endParaRPr lang="en-US" sz="3200" b="1"/>
        </a:p>
      </dgm:t>
    </dgm:pt>
    <dgm:pt modelId="{03F4B2DB-6BDA-4BD8-9CE6-F97922369630}" type="sibTrans" cxnId="{71F27AAC-6034-4241-8FCF-8564CA4D0176}">
      <dgm:prSet/>
      <dgm:spPr/>
      <dgm:t>
        <a:bodyPr/>
        <a:lstStyle/>
        <a:p>
          <a:endParaRPr lang="en-US" sz="3200" b="1"/>
        </a:p>
      </dgm:t>
    </dgm:pt>
    <dgm:pt modelId="{FF919F86-95E7-4A1D-8382-170C84811B68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غيبت كاري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  <a:endParaRPr kumimoji="0" lang="fa-IR" sz="2000" b="1" i="0" u="none" strike="noStrike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gm:t>
    </dgm:pt>
    <dgm:pt modelId="{3CB0A1C1-3D84-4383-B8AE-20F6AFC30F93}" type="parTrans" cxnId="{979978D2-E179-4051-A8FA-6B7BDFA828E8}">
      <dgm:prSet/>
      <dgm:spPr/>
      <dgm:t>
        <a:bodyPr/>
        <a:lstStyle/>
        <a:p>
          <a:endParaRPr lang="en-US" sz="3200" b="1"/>
        </a:p>
      </dgm:t>
    </dgm:pt>
    <dgm:pt modelId="{B71F4F98-16A1-449A-AA2D-9A0784537990}" type="sibTrans" cxnId="{979978D2-E179-4051-A8FA-6B7BDFA828E8}">
      <dgm:prSet/>
      <dgm:spPr/>
      <dgm:t>
        <a:bodyPr/>
        <a:lstStyle/>
        <a:p>
          <a:endParaRPr lang="en-US" sz="3200" b="1"/>
        </a:p>
      </dgm:t>
    </dgm:pt>
    <dgm:pt modelId="{4613417D-4998-4755-9BE2-A90489B09AAF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تشويش</a:t>
          </a:r>
          <a:r>
            <a:rPr kumimoji="0" lang="en-US" sz="2000" b="1" i="0" u="none" strike="noStrike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  <a:endParaRPr kumimoji="0" lang="fa-IR" sz="2000" b="1" i="0" u="none" strike="noStrike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gm:t>
    </dgm:pt>
    <dgm:pt modelId="{2CD5075B-4A34-4553-AB43-9565A3BDD46C}" type="parTrans" cxnId="{B25AF87B-6576-4508-94CD-6877243D89B6}">
      <dgm:prSet/>
      <dgm:spPr/>
      <dgm:t>
        <a:bodyPr/>
        <a:lstStyle/>
        <a:p>
          <a:endParaRPr lang="en-US" sz="3200" b="1"/>
        </a:p>
      </dgm:t>
    </dgm:pt>
    <dgm:pt modelId="{CF465B8C-87EF-46D7-BD1E-C5546F09C641}" type="sibTrans" cxnId="{B25AF87B-6576-4508-94CD-6877243D89B6}">
      <dgm:prSet/>
      <dgm:spPr/>
      <dgm:t>
        <a:bodyPr/>
        <a:lstStyle/>
        <a:p>
          <a:endParaRPr lang="en-US" sz="3200" b="1"/>
        </a:p>
      </dgm:t>
    </dgm:pt>
    <dgm:pt modelId="{605280E1-5F26-4270-A0E7-BC1EE4B6BF7C}" type="pres">
      <dgm:prSet presAssocID="{5FB608EB-76C5-415E-B214-DA23F1D769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F2F5618-D1DE-4EEA-AB50-A65DC610BB44}" type="pres">
      <dgm:prSet presAssocID="{EE53823A-E041-409B-9E72-50FA2A06C2C0}" presName="hierRoot1" presStyleCnt="0">
        <dgm:presLayoutVars>
          <dgm:hierBranch/>
        </dgm:presLayoutVars>
      </dgm:prSet>
      <dgm:spPr/>
    </dgm:pt>
    <dgm:pt modelId="{70D03D7B-399E-462E-9930-2286A652A68E}" type="pres">
      <dgm:prSet presAssocID="{EE53823A-E041-409B-9E72-50FA2A06C2C0}" presName="rootComposite1" presStyleCnt="0"/>
      <dgm:spPr/>
    </dgm:pt>
    <dgm:pt modelId="{86155A66-77BE-469E-BDED-DC9065EA72E3}" type="pres">
      <dgm:prSet presAssocID="{EE53823A-E041-409B-9E72-50FA2A06C2C0}" presName="rootText1" presStyleLbl="node0" presStyleIdx="0" presStyleCnt="1" custScaleY="1682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95C59B-5B9E-463D-9497-80B5C061164A}" type="pres">
      <dgm:prSet presAssocID="{EE53823A-E041-409B-9E72-50FA2A06C2C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E4B1C14-D630-4516-B74C-68E1D69DAAA0}" type="pres">
      <dgm:prSet presAssocID="{EE53823A-E041-409B-9E72-50FA2A06C2C0}" presName="hierChild2" presStyleCnt="0"/>
      <dgm:spPr/>
    </dgm:pt>
    <dgm:pt modelId="{96FB2FCE-7F09-4D54-8A4E-85C0D43B6461}" type="pres">
      <dgm:prSet presAssocID="{C4962395-5CE6-4637-B734-75AD6AD7AF07}" presName="Name35" presStyleLbl="parChTrans1D2" presStyleIdx="0" presStyleCnt="6"/>
      <dgm:spPr/>
      <dgm:t>
        <a:bodyPr/>
        <a:lstStyle/>
        <a:p>
          <a:endParaRPr lang="en-US"/>
        </a:p>
      </dgm:t>
    </dgm:pt>
    <dgm:pt modelId="{67CC0A5D-46CF-4560-89A6-F21F85DB695A}" type="pres">
      <dgm:prSet presAssocID="{BBD24935-B057-4A11-B31F-28AB960426FE}" presName="hierRoot2" presStyleCnt="0">
        <dgm:presLayoutVars>
          <dgm:hierBranch val="l"/>
        </dgm:presLayoutVars>
      </dgm:prSet>
      <dgm:spPr/>
    </dgm:pt>
    <dgm:pt modelId="{FB8655D5-D15B-4BCE-AE2E-CCDB2D30580A}" type="pres">
      <dgm:prSet presAssocID="{BBD24935-B057-4A11-B31F-28AB960426FE}" presName="rootComposite" presStyleCnt="0"/>
      <dgm:spPr/>
    </dgm:pt>
    <dgm:pt modelId="{B439A1AC-D794-4D58-B9C8-EF2F3571CB7E}" type="pres">
      <dgm:prSet presAssocID="{BBD24935-B057-4A11-B31F-28AB960426FE}" presName="rootText" presStyleLbl="node2" presStyleIdx="0" presStyleCnt="6" custScaleY="1638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DBBF0B-693B-4E8A-951D-87A380C34E58}" type="pres">
      <dgm:prSet presAssocID="{BBD24935-B057-4A11-B31F-28AB960426FE}" presName="rootConnector" presStyleLbl="node2" presStyleIdx="0" presStyleCnt="6"/>
      <dgm:spPr/>
      <dgm:t>
        <a:bodyPr/>
        <a:lstStyle/>
        <a:p>
          <a:endParaRPr lang="en-US"/>
        </a:p>
      </dgm:t>
    </dgm:pt>
    <dgm:pt modelId="{0B848403-FAD5-4AC4-9D81-EB24748E1537}" type="pres">
      <dgm:prSet presAssocID="{BBD24935-B057-4A11-B31F-28AB960426FE}" presName="hierChild4" presStyleCnt="0"/>
      <dgm:spPr/>
    </dgm:pt>
    <dgm:pt modelId="{0C05C0F4-796F-44E1-AE99-8E5B258244CD}" type="pres">
      <dgm:prSet presAssocID="{BBD24935-B057-4A11-B31F-28AB960426FE}" presName="hierChild5" presStyleCnt="0"/>
      <dgm:spPr/>
    </dgm:pt>
    <dgm:pt modelId="{45B23BAE-F01B-4864-B2BD-C0D349288463}" type="pres">
      <dgm:prSet presAssocID="{DD3A6B8F-65D0-4D2E-8D99-8001CB61D155}" presName="Name35" presStyleLbl="parChTrans1D2" presStyleIdx="1" presStyleCnt="6"/>
      <dgm:spPr/>
      <dgm:t>
        <a:bodyPr/>
        <a:lstStyle/>
        <a:p>
          <a:endParaRPr lang="en-US"/>
        </a:p>
      </dgm:t>
    </dgm:pt>
    <dgm:pt modelId="{AF44A223-968C-4A32-B225-6AE695C323F0}" type="pres">
      <dgm:prSet presAssocID="{AB2E7802-D3A4-4CE5-B7FA-EA456CD59803}" presName="hierRoot2" presStyleCnt="0">
        <dgm:presLayoutVars>
          <dgm:hierBranch/>
        </dgm:presLayoutVars>
      </dgm:prSet>
      <dgm:spPr/>
    </dgm:pt>
    <dgm:pt modelId="{AE4B68DD-BAD8-4ABC-B0D3-8772B901E7F4}" type="pres">
      <dgm:prSet presAssocID="{AB2E7802-D3A4-4CE5-B7FA-EA456CD59803}" presName="rootComposite" presStyleCnt="0"/>
      <dgm:spPr/>
    </dgm:pt>
    <dgm:pt modelId="{9E4E0056-0606-4735-A024-36470D2F0B8C}" type="pres">
      <dgm:prSet presAssocID="{AB2E7802-D3A4-4CE5-B7FA-EA456CD59803}" presName="rootText" presStyleLbl="node2" presStyleIdx="1" presStyleCnt="6" custScaleY="1638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9B91D0-2F17-4954-955C-DEAD4378FAF7}" type="pres">
      <dgm:prSet presAssocID="{AB2E7802-D3A4-4CE5-B7FA-EA456CD59803}" presName="rootConnector" presStyleLbl="node2" presStyleIdx="1" presStyleCnt="6"/>
      <dgm:spPr/>
      <dgm:t>
        <a:bodyPr/>
        <a:lstStyle/>
        <a:p>
          <a:endParaRPr lang="en-US"/>
        </a:p>
      </dgm:t>
    </dgm:pt>
    <dgm:pt modelId="{ECAFDE48-F3B4-4012-A0C5-A34F7B531C70}" type="pres">
      <dgm:prSet presAssocID="{AB2E7802-D3A4-4CE5-B7FA-EA456CD59803}" presName="hierChild4" presStyleCnt="0"/>
      <dgm:spPr/>
    </dgm:pt>
    <dgm:pt modelId="{328C33A2-A50A-4B98-8119-3104BF9D37B8}" type="pres">
      <dgm:prSet presAssocID="{AB2E7802-D3A4-4CE5-B7FA-EA456CD59803}" presName="hierChild5" presStyleCnt="0"/>
      <dgm:spPr/>
    </dgm:pt>
    <dgm:pt modelId="{B76A63C8-AA08-44A3-B7A3-64D181FF8363}" type="pres">
      <dgm:prSet presAssocID="{47F2C24C-50F4-4F2E-B7A2-7B943D53F151}" presName="Name35" presStyleLbl="parChTrans1D2" presStyleIdx="2" presStyleCnt="6"/>
      <dgm:spPr/>
      <dgm:t>
        <a:bodyPr/>
        <a:lstStyle/>
        <a:p>
          <a:endParaRPr lang="en-US"/>
        </a:p>
      </dgm:t>
    </dgm:pt>
    <dgm:pt modelId="{8CB1C60A-530C-4921-97EF-6F531E4CDB88}" type="pres">
      <dgm:prSet presAssocID="{BF764B38-F373-437F-BCCE-55DBAAC62CFA}" presName="hierRoot2" presStyleCnt="0">
        <dgm:presLayoutVars>
          <dgm:hierBranch val="l"/>
        </dgm:presLayoutVars>
      </dgm:prSet>
      <dgm:spPr/>
    </dgm:pt>
    <dgm:pt modelId="{4837C515-2E1B-41C8-9EE9-54DB6C0AF23E}" type="pres">
      <dgm:prSet presAssocID="{BF764B38-F373-437F-BCCE-55DBAAC62CFA}" presName="rootComposite" presStyleCnt="0"/>
      <dgm:spPr/>
    </dgm:pt>
    <dgm:pt modelId="{3271F044-4A99-47B9-96A6-BD61DBB64F16}" type="pres">
      <dgm:prSet presAssocID="{BF764B38-F373-437F-BCCE-55DBAAC62CFA}" presName="rootText" presStyleLbl="node2" presStyleIdx="2" presStyleCnt="6" custScaleY="1638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B28B93-6495-46DC-8557-F807FC3793B3}" type="pres">
      <dgm:prSet presAssocID="{BF764B38-F373-437F-BCCE-55DBAAC62CFA}" presName="rootConnector" presStyleLbl="node2" presStyleIdx="2" presStyleCnt="6"/>
      <dgm:spPr/>
      <dgm:t>
        <a:bodyPr/>
        <a:lstStyle/>
        <a:p>
          <a:endParaRPr lang="en-US"/>
        </a:p>
      </dgm:t>
    </dgm:pt>
    <dgm:pt modelId="{DEC07889-428C-4775-9282-BB729E6CA764}" type="pres">
      <dgm:prSet presAssocID="{BF764B38-F373-437F-BCCE-55DBAAC62CFA}" presName="hierChild4" presStyleCnt="0"/>
      <dgm:spPr/>
    </dgm:pt>
    <dgm:pt modelId="{C6514426-C649-4AC8-B40A-BD83BDAB1E4F}" type="pres">
      <dgm:prSet presAssocID="{BF764B38-F373-437F-BCCE-55DBAAC62CFA}" presName="hierChild5" presStyleCnt="0"/>
      <dgm:spPr/>
    </dgm:pt>
    <dgm:pt modelId="{6E66CC22-9E05-417E-A06D-C604AE8443D5}" type="pres">
      <dgm:prSet presAssocID="{EFFA957C-242A-4062-BB7B-8F8EEF7FC11E}" presName="Name35" presStyleLbl="parChTrans1D2" presStyleIdx="3" presStyleCnt="6"/>
      <dgm:spPr/>
      <dgm:t>
        <a:bodyPr/>
        <a:lstStyle/>
        <a:p>
          <a:endParaRPr lang="en-US"/>
        </a:p>
      </dgm:t>
    </dgm:pt>
    <dgm:pt modelId="{2ED3A6E0-7C08-4729-8C0F-68CD4283D6AF}" type="pres">
      <dgm:prSet presAssocID="{15E8663E-7A04-40AE-84B3-0A1E23A19CBE}" presName="hierRoot2" presStyleCnt="0">
        <dgm:presLayoutVars>
          <dgm:hierBranch val="l"/>
        </dgm:presLayoutVars>
      </dgm:prSet>
      <dgm:spPr/>
    </dgm:pt>
    <dgm:pt modelId="{65C72724-68C6-4142-BF94-F5868F6C81A1}" type="pres">
      <dgm:prSet presAssocID="{15E8663E-7A04-40AE-84B3-0A1E23A19CBE}" presName="rootComposite" presStyleCnt="0"/>
      <dgm:spPr/>
    </dgm:pt>
    <dgm:pt modelId="{C62FD473-241A-4A2A-9FC1-D410BEB3C551}" type="pres">
      <dgm:prSet presAssocID="{15E8663E-7A04-40AE-84B3-0A1E23A19CBE}" presName="rootText" presStyleLbl="node2" presStyleIdx="3" presStyleCnt="6" custScaleY="1638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5F504A-D8E5-45C9-90EB-BACCA272963C}" type="pres">
      <dgm:prSet presAssocID="{15E8663E-7A04-40AE-84B3-0A1E23A19CBE}" presName="rootConnector" presStyleLbl="node2" presStyleIdx="3" presStyleCnt="6"/>
      <dgm:spPr/>
      <dgm:t>
        <a:bodyPr/>
        <a:lstStyle/>
        <a:p>
          <a:endParaRPr lang="en-US"/>
        </a:p>
      </dgm:t>
    </dgm:pt>
    <dgm:pt modelId="{AB48EC00-46EC-4FF9-B826-FF017E124425}" type="pres">
      <dgm:prSet presAssocID="{15E8663E-7A04-40AE-84B3-0A1E23A19CBE}" presName="hierChild4" presStyleCnt="0"/>
      <dgm:spPr/>
    </dgm:pt>
    <dgm:pt modelId="{4F52F9A2-5794-4E3C-BDAB-AB8100CAFC78}" type="pres">
      <dgm:prSet presAssocID="{15E8663E-7A04-40AE-84B3-0A1E23A19CBE}" presName="hierChild5" presStyleCnt="0"/>
      <dgm:spPr/>
    </dgm:pt>
    <dgm:pt modelId="{2AB748D9-F36A-46F8-86D0-453302DDD984}" type="pres">
      <dgm:prSet presAssocID="{3CB0A1C1-3D84-4383-B8AE-20F6AFC30F93}" presName="Name35" presStyleLbl="parChTrans1D2" presStyleIdx="4" presStyleCnt="6"/>
      <dgm:spPr/>
      <dgm:t>
        <a:bodyPr/>
        <a:lstStyle/>
        <a:p>
          <a:endParaRPr lang="en-US"/>
        </a:p>
      </dgm:t>
    </dgm:pt>
    <dgm:pt modelId="{03706CDF-5C7D-4294-9C54-F86353A13ADF}" type="pres">
      <dgm:prSet presAssocID="{FF919F86-95E7-4A1D-8382-170C84811B68}" presName="hierRoot2" presStyleCnt="0">
        <dgm:presLayoutVars>
          <dgm:hierBranch val="l"/>
        </dgm:presLayoutVars>
      </dgm:prSet>
      <dgm:spPr/>
    </dgm:pt>
    <dgm:pt modelId="{521ECDD6-1F63-461C-A4AA-33DFE088512B}" type="pres">
      <dgm:prSet presAssocID="{FF919F86-95E7-4A1D-8382-170C84811B68}" presName="rootComposite" presStyleCnt="0"/>
      <dgm:spPr/>
    </dgm:pt>
    <dgm:pt modelId="{143D4B5F-EAB2-4227-9E89-8ED9D7E76DEF}" type="pres">
      <dgm:prSet presAssocID="{FF919F86-95E7-4A1D-8382-170C84811B68}" presName="rootText" presStyleLbl="node2" presStyleIdx="4" presStyleCnt="6" custScaleY="1638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4CA758-32AD-412B-858C-2B478E94990B}" type="pres">
      <dgm:prSet presAssocID="{FF919F86-95E7-4A1D-8382-170C84811B68}" presName="rootConnector" presStyleLbl="node2" presStyleIdx="4" presStyleCnt="6"/>
      <dgm:spPr/>
      <dgm:t>
        <a:bodyPr/>
        <a:lstStyle/>
        <a:p>
          <a:endParaRPr lang="en-US"/>
        </a:p>
      </dgm:t>
    </dgm:pt>
    <dgm:pt modelId="{2B30BA9E-AEBF-4FEF-956C-D2BBF5781401}" type="pres">
      <dgm:prSet presAssocID="{FF919F86-95E7-4A1D-8382-170C84811B68}" presName="hierChild4" presStyleCnt="0"/>
      <dgm:spPr/>
    </dgm:pt>
    <dgm:pt modelId="{0FCAF05B-C050-48D9-8974-07535328B5C9}" type="pres">
      <dgm:prSet presAssocID="{FF919F86-95E7-4A1D-8382-170C84811B68}" presName="hierChild5" presStyleCnt="0"/>
      <dgm:spPr/>
    </dgm:pt>
    <dgm:pt modelId="{B2FB48D5-919D-4FE0-964B-C1DC515164F5}" type="pres">
      <dgm:prSet presAssocID="{2CD5075B-4A34-4553-AB43-9565A3BDD46C}" presName="Name35" presStyleLbl="parChTrans1D2" presStyleIdx="5" presStyleCnt="6"/>
      <dgm:spPr/>
      <dgm:t>
        <a:bodyPr/>
        <a:lstStyle/>
        <a:p>
          <a:endParaRPr lang="en-US"/>
        </a:p>
      </dgm:t>
    </dgm:pt>
    <dgm:pt modelId="{B13756BC-DD17-4FA3-B565-620EA56AF867}" type="pres">
      <dgm:prSet presAssocID="{4613417D-4998-4755-9BE2-A90489B09AAF}" presName="hierRoot2" presStyleCnt="0">
        <dgm:presLayoutVars>
          <dgm:hierBranch val="l"/>
        </dgm:presLayoutVars>
      </dgm:prSet>
      <dgm:spPr/>
    </dgm:pt>
    <dgm:pt modelId="{C115927C-16F8-4AF0-B5EC-002E3E11968A}" type="pres">
      <dgm:prSet presAssocID="{4613417D-4998-4755-9BE2-A90489B09AAF}" presName="rootComposite" presStyleCnt="0"/>
      <dgm:spPr/>
    </dgm:pt>
    <dgm:pt modelId="{817AB902-8953-4CB2-82C5-AC95ADBD922F}" type="pres">
      <dgm:prSet presAssocID="{4613417D-4998-4755-9BE2-A90489B09AAF}" presName="rootText" presStyleLbl="node2" presStyleIdx="5" presStyleCnt="6" custScaleY="1638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892B17-9F08-4154-BAAD-1F9F46018A78}" type="pres">
      <dgm:prSet presAssocID="{4613417D-4998-4755-9BE2-A90489B09AAF}" presName="rootConnector" presStyleLbl="node2" presStyleIdx="5" presStyleCnt="6"/>
      <dgm:spPr/>
      <dgm:t>
        <a:bodyPr/>
        <a:lstStyle/>
        <a:p>
          <a:endParaRPr lang="en-US"/>
        </a:p>
      </dgm:t>
    </dgm:pt>
    <dgm:pt modelId="{D278D359-B92D-49A1-813E-EB92B6F5E446}" type="pres">
      <dgm:prSet presAssocID="{4613417D-4998-4755-9BE2-A90489B09AAF}" presName="hierChild4" presStyleCnt="0"/>
      <dgm:spPr/>
    </dgm:pt>
    <dgm:pt modelId="{FDF6B897-77FA-43A0-9150-1EF04B62F311}" type="pres">
      <dgm:prSet presAssocID="{4613417D-4998-4755-9BE2-A90489B09AAF}" presName="hierChild5" presStyleCnt="0"/>
      <dgm:spPr/>
    </dgm:pt>
    <dgm:pt modelId="{3C0EF274-9A9D-47E3-8965-31DAC4CFBD14}" type="pres">
      <dgm:prSet presAssocID="{EE53823A-E041-409B-9E72-50FA2A06C2C0}" presName="hierChild3" presStyleCnt="0"/>
      <dgm:spPr/>
    </dgm:pt>
  </dgm:ptLst>
  <dgm:cxnLst>
    <dgm:cxn modelId="{F4C33DD2-C501-4048-8DA3-2EBD434E00E0}" type="presOf" srcId="{4613417D-4998-4755-9BE2-A90489B09AAF}" destId="{817AB902-8953-4CB2-82C5-AC95ADBD922F}" srcOrd="0" destOrd="0" presId="urn:microsoft.com/office/officeart/2005/8/layout/orgChart1"/>
    <dgm:cxn modelId="{2B157804-E577-403F-8F03-D1FAED59CFE1}" type="presOf" srcId="{BBD24935-B057-4A11-B31F-28AB960426FE}" destId="{B439A1AC-D794-4D58-B9C8-EF2F3571CB7E}" srcOrd="0" destOrd="0" presId="urn:microsoft.com/office/officeart/2005/8/layout/orgChart1"/>
    <dgm:cxn modelId="{39221D4C-6A56-4596-81A8-1F7656128F49}" type="presOf" srcId="{EFFA957C-242A-4062-BB7B-8F8EEF7FC11E}" destId="{6E66CC22-9E05-417E-A06D-C604AE8443D5}" srcOrd="0" destOrd="0" presId="urn:microsoft.com/office/officeart/2005/8/layout/orgChart1"/>
    <dgm:cxn modelId="{8D771930-ED33-437B-B995-78FE7C401B45}" type="presOf" srcId="{BF764B38-F373-437F-BCCE-55DBAAC62CFA}" destId="{3271F044-4A99-47B9-96A6-BD61DBB64F16}" srcOrd="0" destOrd="0" presId="urn:microsoft.com/office/officeart/2005/8/layout/orgChart1"/>
    <dgm:cxn modelId="{96B1A404-205E-401F-B62E-0ED997FC153A}" type="presOf" srcId="{BBD24935-B057-4A11-B31F-28AB960426FE}" destId="{5BDBBF0B-693B-4E8A-951D-87A380C34E58}" srcOrd="1" destOrd="0" presId="urn:microsoft.com/office/officeart/2005/8/layout/orgChart1"/>
    <dgm:cxn modelId="{E1A4553A-6BA4-43AF-A2CC-A57B8DDA493E}" type="presOf" srcId="{3CB0A1C1-3D84-4383-B8AE-20F6AFC30F93}" destId="{2AB748D9-F36A-46F8-86D0-453302DDD984}" srcOrd="0" destOrd="0" presId="urn:microsoft.com/office/officeart/2005/8/layout/orgChart1"/>
    <dgm:cxn modelId="{A9437F23-C0E7-4FD1-A3EA-288F24604500}" type="presOf" srcId="{2CD5075B-4A34-4553-AB43-9565A3BDD46C}" destId="{B2FB48D5-919D-4FE0-964B-C1DC515164F5}" srcOrd="0" destOrd="0" presId="urn:microsoft.com/office/officeart/2005/8/layout/orgChart1"/>
    <dgm:cxn modelId="{809882B9-7C9B-4F69-8E68-261CEB3E9FD1}" type="presOf" srcId="{EE53823A-E041-409B-9E72-50FA2A06C2C0}" destId="{4695C59B-5B9E-463D-9497-80B5C061164A}" srcOrd="1" destOrd="0" presId="urn:microsoft.com/office/officeart/2005/8/layout/orgChart1"/>
    <dgm:cxn modelId="{842D22BF-87AF-4E0A-8DDB-80A7B1C82AE6}" type="presOf" srcId="{FF919F86-95E7-4A1D-8382-170C84811B68}" destId="{143D4B5F-EAB2-4227-9E89-8ED9D7E76DEF}" srcOrd="0" destOrd="0" presId="urn:microsoft.com/office/officeart/2005/8/layout/orgChart1"/>
    <dgm:cxn modelId="{B0F47C48-DF16-4C77-AD05-0DF3D63C6F3E}" type="presOf" srcId="{47F2C24C-50F4-4F2E-B7A2-7B943D53F151}" destId="{B76A63C8-AA08-44A3-B7A3-64D181FF8363}" srcOrd="0" destOrd="0" presId="urn:microsoft.com/office/officeart/2005/8/layout/orgChart1"/>
    <dgm:cxn modelId="{DB9D420C-B340-485A-B966-981B4201EA05}" type="presOf" srcId="{5FB608EB-76C5-415E-B214-DA23F1D769D2}" destId="{605280E1-5F26-4270-A0E7-BC1EE4B6BF7C}" srcOrd="0" destOrd="0" presId="urn:microsoft.com/office/officeart/2005/8/layout/orgChart1"/>
    <dgm:cxn modelId="{B25AF87B-6576-4508-94CD-6877243D89B6}" srcId="{EE53823A-E041-409B-9E72-50FA2A06C2C0}" destId="{4613417D-4998-4755-9BE2-A90489B09AAF}" srcOrd="5" destOrd="0" parTransId="{2CD5075B-4A34-4553-AB43-9565A3BDD46C}" sibTransId="{CF465B8C-87EF-46D7-BD1E-C5546F09C641}"/>
    <dgm:cxn modelId="{2DE79B5A-92CE-4CBC-99CC-2357AFDF3F71}" type="presOf" srcId="{AB2E7802-D3A4-4CE5-B7FA-EA456CD59803}" destId="{959B91D0-2F17-4954-955C-DEAD4378FAF7}" srcOrd="1" destOrd="0" presId="urn:microsoft.com/office/officeart/2005/8/layout/orgChart1"/>
    <dgm:cxn modelId="{3B7CDEC0-10A2-45FD-A237-CC3559103918}" srcId="{EE53823A-E041-409B-9E72-50FA2A06C2C0}" destId="{AB2E7802-D3A4-4CE5-B7FA-EA456CD59803}" srcOrd="1" destOrd="0" parTransId="{DD3A6B8F-65D0-4D2E-8D99-8001CB61D155}" sibTransId="{EA492BBD-8E9F-47FD-952C-362E4FCB65B6}"/>
    <dgm:cxn modelId="{57B2ADF3-C3F9-478D-9A32-DB1F1FE16A1E}" srcId="{EE53823A-E041-409B-9E72-50FA2A06C2C0}" destId="{BF764B38-F373-437F-BCCE-55DBAAC62CFA}" srcOrd="2" destOrd="0" parTransId="{47F2C24C-50F4-4F2E-B7A2-7B943D53F151}" sibTransId="{463786AB-8D30-429B-B33B-084B2C146874}"/>
    <dgm:cxn modelId="{78B924E1-9862-4C2D-A477-762B9DD099D7}" type="presOf" srcId="{FF919F86-95E7-4A1D-8382-170C84811B68}" destId="{5E4CA758-32AD-412B-858C-2B478E94990B}" srcOrd="1" destOrd="0" presId="urn:microsoft.com/office/officeart/2005/8/layout/orgChart1"/>
    <dgm:cxn modelId="{979978D2-E179-4051-A8FA-6B7BDFA828E8}" srcId="{EE53823A-E041-409B-9E72-50FA2A06C2C0}" destId="{FF919F86-95E7-4A1D-8382-170C84811B68}" srcOrd="4" destOrd="0" parTransId="{3CB0A1C1-3D84-4383-B8AE-20F6AFC30F93}" sibTransId="{B71F4F98-16A1-449A-AA2D-9A0784537990}"/>
    <dgm:cxn modelId="{71F27AAC-6034-4241-8FCF-8564CA4D0176}" srcId="{EE53823A-E041-409B-9E72-50FA2A06C2C0}" destId="{15E8663E-7A04-40AE-84B3-0A1E23A19CBE}" srcOrd="3" destOrd="0" parTransId="{EFFA957C-242A-4062-BB7B-8F8EEF7FC11E}" sibTransId="{03F4B2DB-6BDA-4BD8-9CE6-F97922369630}"/>
    <dgm:cxn modelId="{C27AF1D2-8D86-4B59-A67F-A640EF5F4166}" type="presOf" srcId="{BF764B38-F373-437F-BCCE-55DBAAC62CFA}" destId="{D5B28B93-6495-46DC-8557-F807FC3793B3}" srcOrd="1" destOrd="0" presId="urn:microsoft.com/office/officeart/2005/8/layout/orgChart1"/>
    <dgm:cxn modelId="{9FCC3D7E-34D1-4670-8773-F55A89EAC10D}" srcId="{5FB608EB-76C5-415E-B214-DA23F1D769D2}" destId="{EE53823A-E041-409B-9E72-50FA2A06C2C0}" srcOrd="0" destOrd="0" parTransId="{4ECB8F65-F56A-4CDE-9B4B-6F6392E6F351}" sibTransId="{21BFB875-0A11-49BF-8168-7D06DF6823D3}"/>
    <dgm:cxn modelId="{07EA69D1-17BD-4D58-A9B7-844E0AB93E86}" type="presOf" srcId="{AB2E7802-D3A4-4CE5-B7FA-EA456CD59803}" destId="{9E4E0056-0606-4735-A024-36470D2F0B8C}" srcOrd="0" destOrd="0" presId="urn:microsoft.com/office/officeart/2005/8/layout/orgChart1"/>
    <dgm:cxn modelId="{E2476E15-6E8D-4D70-A481-6C6F21F54D2D}" type="presOf" srcId="{15E8663E-7A04-40AE-84B3-0A1E23A19CBE}" destId="{215F504A-D8E5-45C9-90EB-BACCA272963C}" srcOrd="1" destOrd="0" presId="urn:microsoft.com/office/officeart/2005/8/layout/orgChart1"/>
    <dgm:cxn modelId="{2756D9C5-31B9-409D-BBD6-1FA9E6CE1428}" srcId="{EE53823A-E041-409B-9E72-50FA2A06C2C0}" destId="{BBD24935-B057-4A11-B31F-28AB960426FE}" srcOrd="0" destOrd="0" parTransId="{C4962395-5CE6-4637-B734-75AD6AD7AF07}" sibTransId="{169779BF-7354-476A-B029-4A130BEA07E3}"/>
    <dgm:cxn modelId="{8997990A-EE6D-40A7-8D51-168CDA3FA1B6}" type="presOf" srcId="{C4962395-5CE6-4637-B734-75AD6AD7AF07}" destId="{96FB2FCE-7F09-4D54-8A4E-85C0D43B6461}" srcOrd="0" destOrd="0" presId="urn:microsoft.com/office/officeart/2005/8/layout/orgChart1"/>
    <dgm:cxn modelId="{CC81BD77-8B8E-4A1E-A8A0-2272D62D2B3B}" type="presOf" srcId="{DD3A6B8F-65D0-4D2E-8D99-8001CB61D155}" destId="{45B23BAE-F01B-4864-B2BD-C0D349288463}" srcOrd="0" destOrd="0" presId="urn:microsoft.com/office/officeart/2005/8/layout/orgChart1"/>
    <dgm:cxn modelId="{74F473A2-3D3A-4973-8482-5AB91560130E}" type="presOf" srcId="{EE53823A-E041-409B-9E72-50FA2A06C2C0}" destId="{86155A66-77BE-469E-BDED-DC9065EA72E3}" srcOrd="0" destOrd="0" presId="urn:microsoft.com/office/officeart/2005/8/layout/orgChart1"/>
    <dgm:cxn modelId="{A02A8FAC-D69E-4ECB-B9E0-A29190F0F2E0}" type="presOf" srcId="{15E8663E-7A04-40AE-84B3-0A1E23A19CBE}" destId="{C62FD473-241A-4A2A-9FC1-D410BEB3C551}" srcOrd="0" destOrd="0" presId="urn:microsoft.com/office/officeart/2005/8/layout/orgChart1"/>
    <dgm:cxn modelId="{E8B32BB7-BB0C-40E1-9093-DFFAC9C27781}" type="presOf" srcId="{4613417D-4998-4755-9BE2-A90489B09AAF}" destId="{0F892B17-9F08-4154-BAAD-1F9F46018A78}" srcOrd="1" destOrd="0" presId="urn:microsoft.com/office/officeart/2005/8/layout/orgChart1"/>
    <dgm:cxn modelId="{930178C8-B596-4581-AA2C-73B7C39E5DE0}" type="presParOf" srcId="{605280E1-5F26-4270-A0E7-BC1EE4B6BF7C}" destId="{0F2F5618-D1DE-4EEA-AB50-A65DC610BB44}" srcOrd="0" destOrd="0" presId="urn:microsoft.com/office/officeart/2005/8/layout/orgChart1"/>
    <dgm:cxn modelId="{5040742D-472F-4968-8C6F-AEC3D08618CA}" type="presParOf" srcId="{0F2F5618-D1DE-4EEA-AB50-A65DC610BB44}" destId="{70D03D7B-399E-462E-9930-2286A652A68E}" srcOrd="0" destOrd="0" presId="urn:microsoft.com/office/officeart/2005/8/layout/orgChart1"/>
    <dgm:cxn modelId="{E70DE8AF-2440-4E43-AA17-ED1A5AF17CAB}" type="presParOf" srcId="{70D03D7B-399E-462E-9930-2286A652A68E}" destId="{86155A66-77BE-469E-BDED-DC9065EA72E3}" srcOrd="0" destOrd="0" presId="urn:microsoft.com/office/officeart/2005/8/layout/orgChart1"/>
    <dgm:cxn modelId="{959967AE-6977-4C5C-9D3A-892A086355A1}" type="presParOf" srcId="{70D03D7B-399E-462E-9930-2286A652A68E}" destId="{4695C59B-5B9E-463D-9497-80B5C061164A}" srcOrd="1" destOrd="0" presId="urn:microsoft.com/office/officeart/2005/8/layout/orgChart1"/>
    <dgm:cxn modelId="{DA403E84-8407-405C-93AD-8F182A429D01}" type="presParOf" srcId="{0F2F5618-D1DE-4EEA-AB50-A65DC610BB44}" destId="{9E4B1C14-D630-4516-B74C-68E1D69DAAA0}" srcOrd="1" destOrd="0" presId="urn:microsoft.com/office/officeart/2005/8/layout/orgChart1"/>
    <dgm:cxn modelId="{99398FF1-2F04-44F2-9300-FF37EFFF1427}" type="presParOf" srcId="{9E4B1C14-D630-4516-B74C-68E1D69DAAA0}" destId="{96FB2FCE-7F09-4D54-8A4E-85C0D43B6461}" srcOrd="0" destOrd="0" presId="urn:microsoft.com/office/officeart/2005/8/layout/orgChart1"/>
    <dgm:cxn modelId="{E21927DB-3149-4DFC-8F43-08975705C953}" type="presParOf" srcId="{9E4B1C14-D630-4516-B74C-68E1D69DAAA0}" destId="{67CC0A5D-46CF-4560-89A6-F21F85DB695A}" srcOrd="1" destOrd="0" presId="urn:microsoft.com/office/officeart/2005/8/layout/orgChart1"/>
    <dgm:cxn modelId="{D7B99D8A-786E-4916-9C9E-A140F1413532}" type="presParOf" srcId="{67CC0A5D-46CF-4560-89A6-F21F85DB695A}" destId="{FB8655D5-D15B-4BCE-AE2E-CCDB2D30580A}" srcOrd="0" destOrd="0" presId="urn:microsoft.com/office/officeart/2005/8/layout/orgChart1"/>
    <dgm:cxn modelId="{ACA9C9E5-30F5-4352-9418-7483330D1859}" type="presParOf" srcId="{FB8655D5-D15B-4BCE-AE2E-CCDB2D30580A}" destId="{B439A1AC-D794-4D58-B9C8-EF2F3571CB7E}" srcOrd="0" destOrd="0" presId="urn:microsoft.com/office/officeart/2005/8/layout/orgChart1"/>
    <dgm:cxn modelId="{73E06BE1-B5E0-4EB2-9C7D-BC9E0D6FB37F}" type="presParOf" srcId="{FB8655D5-D15B-4BCE-AE2E-CCDB2D30580A}" destId="{5BDBBF0B-693B-4E8A-951D-87A380C34E58}" srcOrd="1" destOrd="0" presId="urn:microsoft.com/office/officeart/2005/8/layout/orgChart1"/>
    <dgm:cxn modelId="{74D78C12-7769-4411-91F3-86E21DC698BA}" type="presParOf" srcId="{67CC0A5D-46CF-4560-89A6-F21F85DB695A}" destId="{0B848403-FAD5-4AC4-9D81-EB24748E1537}" srcOrd="1" destOrd="0" presId="urn:microsoft.com/office/officeart/2005/8/layout/orgChart1"/>
    <dgm:cxn modelId="{160066AF-13FD-4211-84E7-9604DE17F9E1}" type="presParOf" srcId="{67CC0A5D-46CF-4560-89A6-F21F85DB695A}" destId="{0C05C0F4-796F-44E1-AE99-8E5B258244CD}" srcOrd="2" destOrd="0" presId="urn:microsoft.com/office/officeart/2005/8/layout/orgChart1"/>
    <dgm:cxn modelId="{CD75327B-1909-489D-84AA-F1187BEC7868}" type="presParOf" srcId="{9E4B1C14-D630-4516-B74C-68E1D69DAAA0}" destId="{45B23BAE-F01B-4864-B2BD-C0D349288463}" srcOrd="2" destOrd="0" presId="urn:microsoft.com/office/officeart/2005/8/layout/orgChart1"/>
    <dgm:cxn modelId="{3FCC67BF-C87F-4626-9279-CD2357823665}" type="presParOf" srcId="{9E4B1C14-D630-4516-B74C-68E1D69DAAA0}" destId="{AF44A223-968C-4A32-B225-6AE695C323F0}" srcOrd="3" destOrd="0" presId="urn:microsoft.com/office/officeart/2005/8/layout/orgChart1"/>
    <dgm:cxn modelId="{744B2A73-0248-4C95-84B6-A98F58F27003}" type="presParOf" srcId="{AF44A223-968C-4A32-B225-6AE695C323F0}" destId="{AE4B68DD-BAD8-4ABC-B0D3-8772B901E7F4}" srcOrd="0" destOrd="0" presId="urn:microsoft.com/office/officeart/2005/8/layout/orgChart1"/>
    <dgm:cxn modelId="{E8472400-BCE2-42E9-9CB2-3B6D83DAD052}" type="presParOf" srcId="{AE4B68DD-BAD8-4ABC-B0D3-8772B901E7F4}" destId="{9E4E0056-0606-4735-A024-36470D2F0B8C}" srcOrd="0" destOrd="0" presId="urn:microsoft.com/office/officeart/2005/8/layout/orgChart1"/>
    <dgm:cxn modelId="{D10AC0B0-13C0-4519-BA27-BBFBC401189F}" type="presParOf" srcId="{AE4B68DD-BAD8-4ABC-B0D3-8772B901E7F4}" destId="{959B91D0-2F17-4954-955C-DEAD4378FAF7}" srcOrd="1" destOrd="0" presId="urn:microsoft.com/office/officeart/2005/8/layout/orgChart1"/>
    <dgm:cxn modelId="{138C944F-1BE5-457E-83EC-D11FC323A502}" type="presParOf" srcId="{AF44A223-968C-4A32-B225-6AE695C323F0}" destId="{ECAFDE48-F3B4-4012-A0C5-A34F7B531C70}" srcOrd="1" destOrd="0" presId="urn:microsoft.com/office/officeart/2005/8/layout/orgChart1"/>
    <dgm:cxn modelId="{52C800D9-8EF1-4101-B0BD-915D16750B35}" type="presParOf" srcId="{AF44A223-968C-4A32-B225-6AE695C323F0}" destId="{328C33A2-A50A-4B98-8119-3104BF9D37B8}" srcOrd="2" destOrd="0" presId="urn:microsoft.com/office/officeart/2005/8/layout/orgChart1"/>
    <dgm:cxn modelId="{A5DF4FE1-27F6-49AF-833F-2E2C4AFBDC4F}" type="presParOf" srcId="{9E4B1C14-D630-4516-B74C-68E1D69DAAA0}" destId="{B76A63C8-AA08-44A3-B7A3-64D181FF8363}" srcOrd="4" destOrd="0" presId="urn:microsoft.com/office/officeart/2005/8/layout/orgChart1"/>
    <dgm:cxn modelId="{E695A59A-F0C9-4B46-9B50-F9151867BE03}" type="presParOf" srcId="{9E4B1C14-D630-4516-B74C-68E1D69DAAA0}" destId="{8CB1C60A-530C-4921-97EF-6F531E4CDB88}" srcOrd="5" destOrd="0" presId="urn:microsoft.com/office/officeart/2005/8/layout/orgChart1"/>
    <dgm:cxn modelId="{2BDF35DF-8980-4216-B3DD-6F0B31679955}" type="presParOf" srcId="{8CB1C60A-530C-4921-97EF-6F531E4CDB88}" destId="{4837C515-2E1B-41C8-9EE9-54DB6C0AF23E}" srcOrd="0" destOrd="0" presId="urn:microsoft.com/office/officeart/2005/8/layout/orgChart1"/>
    <dgm:cxn modelId="{3533F346-3F9E-42F1-892C-D0F03E1D3CD6}" type="presParOf" srcId="{4837C515-2E1B-41C8-9EE9-54DB6C0AF23E}" destId="{3271F044-4A99-47B9-96A6-BD61DBB64F16}" srcOrd="0" destOrd="0" presId="urn:microsoft.com/office/officeart/2005/8/layout/orgChart1"/>
    <dgm:cxn modelId="{09C9BAE2-D8DD-4AA8-97AE-68407122E591}" type="presParOf" srcId="{4837C515-2E1B-41C8-9EE9-54DB6C0AF23E}" destId="{D5B28B93-6495-46DC-8557-F807FC3793B3}" srcOrd="1" destOrd="0" presId="urn:microsoft.com/office/officeart/2005/8/layout/orgChart1"/>
    <dgm:cxn modelId="{76F0B842-474E-4D22-AA87-F3FABC61B036}" type="presParOf" srcId="{8CB1C60A-530C-4921-97EF-6F531E4CDB88}" destId="{DEC07889-428C-4775-9282-BB729E6CA764}" srcOrd="1" destOrd="0" presId="urn:microsoft.com/office/officeart/2005/8/layout/orgChart1"/>
    <dgm:cxn modelId="{575CA968-C3C8-430B-89A4-5F70212B5B3A}" type="presParOf" srcId="{8CB1C60A-530C-4921-97EF-6F531E4CDB88}" destId="{C6514426-C649-4AC8-B40A-BD83BDAB1E4F}" srcOrd="2" destOrd="0" presId="urn:microsoft.com/office/officeart/2005/8/layout/orgChart1"/>
    <dgm:cxn modelId="{4F7EB55A-8EAF-4AA3-BB90-C46E4AF7C5CD}" type="presParOf" srcId="{9E4B1C14-D630-4516-B74C-68E1D69DAAA0}" destId="{6E66CC22-9E05-417E-A06D-C604AE8443D5}" srcOrd="6" destOrd="0" presId="urn:microsoft.com/office/officeart/2005/8/layout/orgChart1"/>
    <dgm:cxn modelId="{9E24B15C-77D4-41A3-9B21-62B50871E2C9}" type="presParOf" srcId="{9E4B1C14-D630-4516-B74C-68E1D69DAAA0}" destId="{2ED3A6E0-7C08-4729-8C0F-68CD4283D6AF}" srcOrd="7" destOrd="0" presId="urn:microsoft.com/office/officeart/2005/8/layout/orgChart1"/>
    <dgm:cxn modelId="{126F56F4-1630-4DB8-9A55-F6042C091634}" type="presParOf" srcId="{2ED3A6E0-7C08-4729-8C0F-68CD4283D6AF}" destId="{65C72724-68C6-4142-BF94-F5868F6C81A1}" srcOrd="0" destOrd="0" presId="urn:microsoft.com/office/officeart/2005/8/layout/orgChart1"/>
    <dgm:cxn modelId="{AB763269-A4B7-4E1E-84B8-97B7CE7524EE}" type="presParOf" srcId="{65C72724-68C6-4142-BF94-F5868F6C81A1}" destId="{C62FD473-241A-4A2A-9FC1-D410BEB3C551}" srcOrd="0" destOrd="0" presId="urn:microsoft.com/office/officeart/2005/8/layout/orgChart1"/>
    <dgm:cxn modelId="{04FE4923-2270-4ED4-92A3-955F4AE2254E}" type="presParOf" srcId="{65C72724-68C6-4142-BF94-F5868F6C81A1}" destId="{215F504A-D8E5-45C9-90EB-BACCA272963C}" srcOrd="1" destOrd="0" presId="urn:microsoft.com/office/officeart/2005/8/layout/orgChart1"/>
    <dgm:cxn modelId="{8801D0C5-1980-46D9-A196-BBA9FB38900F}" type="presParOf" srcId="{2ED3A6E0-7C08-4729-8C0F-68CD4283D6AF}" destId="{AB48EC00-46EC-4FF9-B826-FF017E124425}" srcOrd="1" destOrd="0" presId="urn:microsoft.com/office/officeart/2005/8/layout/orgChart1"/>
    <dgm:cxn modelId="{F874CEBC-D6CF-4A30-88AE-645B2C55815D}" type="presParOf" srcId="{2ED3A6E0-7C08-4729-8C0F-68CD4283D6AF}" destId="{4F52F9A2-5794-4E3C-BDAB-AB8100CAFC78}" srcOrd="2" destOrd="0" presId="urn:microsoft.com/office/officeart/2005/8/layout/orgChart1"/>
    <dgm:cxn modelId="{E8C6DAA2-05B6-43F7-BED8-1FC1676FAB51}" type="presParOf" srcId="{9E4B1C14-D630-4516-B74C-68E1D69DAAA0}" destId="{2AB748D9-F36A-46F8-86D0-453302DDD984}" srcOrd="8" destOrd="0" presId="urn:microsoft.com/office/officeart/2005/8/layout/orgChart1"/>
    <dgm:cxn modelId="{C371C8F7-624C-4CB3-A78B-36C0A6116E45}" type="presParOf" srcId="{9E4B1C14-D630-4516-B74C-68E1D69DAAA0}" destId="{03706CDF-5C7D-4294-9C54-F86353A13ADF}" srcOrd="9" destOrd="0" presId="urn:microsoft.com/office/officeart/2005/8/layout/orgChart1"/>
    <dgm:cxn modelId="{296D7386-B8B4-4CAD-BB59-0BA23E48CEF9}" type="presParOf" srcId="{03706CDF-5C7D-4294-9C54-F86353A13ADF}" destId="{521ECDD6-1F63-461C-A4AA-33DFE088512B}" srcOrd="0" destOrd="0" presId="urn:microsoft.com/office/officeart/2005/8/layout/orgChart1"/>
    <dgm:cxn modelId="{8D73DBDD-0E96-45B4-93A6-BD7BB1369E70}" type="presParOf" srcId="{521ECDD6-1F63-461C-A4AA-33DFE088512B}" destId="{143D4B5F-EAB2-4227-9E89-8ED9D7E76DEF}" srcOrd="0" destOrd="0" presId="urn:microsoft.com/office/officeart/2005/8/layout/orgChart1"/>
    <dgm:cxn modelId="{F0D3C5D6-C092-4EEF-9734-728813877699}" type="presParOf" srcId="{521ECDD6-1F63-461C-A4AA-33DFE088512B}" destId="{5E4CA758-32AD-412B-858C-2B478E94990B}" srcOrd="1" destOrd="0" presId="urn:microsoft.com/office/officeart/2005/8/layout/orgChart1"/>
    <dgm:cxn modelId="{48DE9027-3054-4339-A594-616368B87239}" type="presParOf" srcId="{03706CDF-5C7D-4294-9C54-F86353A13ADF}" destId="{2B30BA9E-AEBF-4FEF-956C-D2BBF5781401}" srcOrd="1" destOrd="0" presId="urn:microsoft.com/office/officeart/2005/8/layout/orgChart1"/>
    <dgm:cxn modelId="{926472E2-C130-450C-A769-46CE073A03D6}" type="presParOf" srcId="{03706CDF-5C7D-4294-9C54-F86353A13ADF}" destId="{0FCAF05B-C050-48D9-8974-07535328B5C9}" srcOrd="2" destOrd="0" presId="urn:microsoft.com/office/officeart/2005/8/layout/orgChart1"/>
    <dgm:cxn modelId="{1D431CD8-9E82-4A7B-AFF2-95F7519E09FD}" type="presParOf" srcId="{9E4B1C14-D630-4516-B74C-68E1D69DAAA0}" destId="{B2FB48D5-919D-4FE0-964B-C1DC515164F5}" srcOrd="10" destOrd="0" presId="urn:microsoft.com/office/officeart/2005/8/layout/orgChart1"/>
    <dgm:cxn modelId="{636A9335-3636-4CE8-AAE1-1617543CA6CC}" type="presParOf" srcId="{9E4B1C14-D630-4516-B74C-68E1D69DAAA0}" destId="{B13756BC-DD17-4FA3-B565-620EA56AF867}" srcOrd="11" destOrd="0" presId="urn:microsoft.com/office/officeart/2005/8/layout/orgChart1"/>
    <dgm:cxn modelId="{F736ECD8-4F4B-4D10-A3C3-D4456B56DDFE}" type="presParOf" srcId="{B13756BC-DD17-4FA3-B565-620EA56AF867}" destId="{C115927C-16F8-4AF0-B5EC-002E3E11968A}" srcOrd="0" destOrd="0" presId="urn:microsoft.com/office/officeart/2005/8/layout/orgChart1"/>
    <dgm:cxn modelId="{671074BC-5B26-48B7-A1D7-58B83D28B50E}" type="presParOf" srcId="{C115927C-16F8-4AF0-B5EC-002E3E11968A}" destId="{817AB902-8953-4CB2-82C5-AC95ADBD922F}" srcOrd="0" destOrd="0" presId="urn:microsoft.com/office/officeart/2005/8/layout/orgChart1"/>
    <dgm:cxn modelId="{167F3F0A-771F-41E7-97E0-DFBEB281538E}" type="presParOf" srcId="{C115927C-16F8-4AF0-B5EC-002E3E11968A}" destId="{0F892B17-9F08-4154-BAAD-1F9F46018A78}" srcOrd="1" destOrd="0" presId="urn:microsoft.com/office/officeart/2005/8/layout/orgChart1"/>
    <dgm:cxn modelId="{51F4A99F-4C90-41D1-8C77-F05402F4C145}" type="presParOf" srcId="{B13756BC-DD17-4FA3-B565-620EA56AF867}" destId="{D278D359-B92D-49A1-813E-EB92B6F5E446}" srcOrd="1" destOrd="0" presId="urn:microsoft.com/office/officeart/2005/8/layout/orgChart1"/>
    <dgm:cxn modelId="{FFE3D5A2-9989-4A1D-B10B-0701A7135442}" type="presParOf" srcId="{B13756BC-DD17-4FA3-B565-620EA56AF867}" destId="{FDF6B897-77FA-43A0-9150-1EF04B62F311}" srcOrd="2" destOrd="0" presId="urn:microsoft.com/office/officeart/2005/8/layout/orgChart1"/>
    <dgm:cxn modelId="{DDB06790-F322-4CBA-B4CB-1D64A79F3A95}" type="presParOf" srcId="{0F2F5618-D1DE-4EEA-AB50-A65DC610BB44}" destId="{3C0EF274-9A9D-47E3-8965-31DAC4CFBD1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0A36E-81B5-4AEE-9560-B55C2262E47F}">
      <dsp:nvSpPr>
        <dsp:cNvPr id="0" name=""/>
        <dsp:cNvSpPr/>
      </dsp:nvSpPr>
      <dsp:spPr>
        <a:xfrm>
          <a:off x="1994817" y="48965"/>
          <a:ext cx="2546202" cy="254620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4100" b="0" i="0" u="none" strike="noStrike" kern="1200" cap="none" normalizeH="0" baseline="0" dirty="0" smtClean="0">
              <a:ln/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سازمان</a:t>
          </a:r>
          <a:endParaRPr kumimoji="0" lang="en-US" sz="4100" b="0" i="0" u="none" strike="noStrike" kern="1200" cap="none" normalizeH="0" baseline="0" dirty="0" smtClean="0">
            <a:ln/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sp:txBody>
      <dsp:txXfrm>
        <a:off x="2288610" y="391723"/>
        <a:ext cx="1958617" cy="807929"/>
      </dsp:txXfrm>
    </dsp:sp>
    <dsp:sp modelId="{3C5ACE2A-A0A9-4AE5-8893-F4DA604631C6}">
      <dsp:nvSpPr>
        <dsp:cNvPr id="0" name=""/>
        <dsp:cNvSpPr/>
      </dsp:nvSpPr>
      <dsp:spPr>
        <a:xfrm>
          <a:off x="3121022" y="1175170"/>
          <a:ext cx="2546202" cy="254620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4100" b="0" i="0" u="none" strike="noStrike" kern="1200" cap="none" normalizeH="0" baseline="0" dirty="0" smtClean="0">
              <a:ln/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محيط</a:t>
          </a:r>
          <a:endParaRPr kumimoji="0" lang="en-US" sz="4100" b="0" i="0" u="none" strike="noStrike" kern="1200" cap="none" normalizeH="0" baseline="0" dirty="0" smtClean="0">
            <a:ln/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sp:txBody>
      <dsp:txXfrm>
        <a:off x="4492055" y="1468963"/>
        <a:ext cx="979308" cy="1958617"/>
      </dsp:txXfrm>
    </dsp:sp>
    <dsp:sp modelId="{213E623D-C558-4069-84C3-9917BDCCE674}">
      <dsp:nvSpPr>
        <dsp:cNvPr id="0" name=""/>
        <dsp:cNvSpPr/>
      </dsp:nvSpPr>
      <dsp:spPr>
        <a:xfrm>
          <a:off x="1994817" y="2301375"/>
          <a:ext cx="2546202" cy="254620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4100" b="0" i="0" u="none" strike="noStrike" kern="1200" cap="none" normalizeH="0" baseline="0" smtClean="0">
              <a:ln/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ماهيت کار</a:t>
          </a:r>
          <a:endParaRPr kumimoji="0" lang="en-US" sz="4100" b="0" i="0" u="none" strike="noStrike" kern="1200" cap="none" normalizeH="0" baseline="0" smtClean="0">
            <a:ln/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sp:txBody>
      <dsp:txXfrm>
        <a:off x="2288610" y="3696890"/>
        <a:ext cx="1958617" cy="807929"/>
      </dsp:txXfrm>
    </dsp:sp>
    <dsp:sp modelId="{BF942F06-5A42-4C32-82F4-F8B035C1211B}">
      <dsp:nvSpPr>
        <dsp:cNvPr id="0" name=""/>
        <dsp:cNvSpPr/>
      </dsp:nvSpPr>
      <dsp:spPr>
        <a:xfrm>
          <a:off x="868612" y="1175170"/>
          <a:ext cx="2546202" cy="254620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4100" b="0" i="0" u="none" strike="noStrike" kern="1200" cap="none" normalizeH="0" baseline="0" dirty="0" smtClean="0">
              <a:ln/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Nazanin" pitchFamily="2" charset="-78"/>
            </a:rPr>
            <a:t>عوامل فردي</a:t>
          </a:r>
          <a:endParaRPr kumimoji="0" lang="en-US" sz="4100" b="0" i="0" u="none" strike="noStrike" kern="1200" cap="none" normalizeH="0" baseline="0" dirty="0" smtClean="0">
            <a:ln/>
            <a:effectLst>
              <a:outerShdw blurRad="38100" dist="38100" dir="2700000" algn="tl">
                <a:srgbClr val="C0C0C0"/>
              </a:outerShdw>
            </a:effectLst>
            <a:latin typeface="Verdana" pitchFamily="34" charset="0"/>
            <a:cs typeface="Nazanin" pitchFamily="2" charset="-78"/>
          </a:endParaRPr>
        </a:p>
      </dsp:txBody>
      <dsp:txXfrm>
        <a:off x="1064474" y="1468963"/>
        <a:ext cx="979308" cy="1958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A8EC4D-7E09-4FBC-A971-9647B2BE57F8}">
      <dsp:nvSpPr>
        <dsp:cNvPr id="0" name=""/>
        <dsp:cNvSpPr/>
      </dsp:nvSpPr>
      <dsp:spPr>
        <a:xfrm>
          <a:off x="1206103" y="0"/>
          <a:ext cx="2412206" cy="1728787"/>
        </a:xfrm>
        <a:prstGeom prst="trapezoid">
          <a:avLst>
            <a:gd name="adj" fmla="val 69766"/>
          </a:avLst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4400" b="0" i="0" u="none" strike="noStrike" kern="1200" cap="none" normalizeH="0" baseline="0" dirty="0" smtClean="0">
              <a:ln/>
              <a:effectLst/>
              <a:latin typeface="Comic Sans MS" pitchFamily="66" charset="0"/>
              <a:cs typeface="B Nazanin" pitchFamily="2" charset="-78"/>
            </a:rPr>
            <a:t>تنوع</a:t>
          </a:r>
          <a:endParaRPr kumimoji="0" lang="en-US" sz="4400" b="0" i="0" u="none" strike="noStrike" kern="1200" cap="none" normalizeH="0" baseline="0" dirty="0" smtClean="0">
            <a:ln/>
            <a:effectLst/>
            <a:latin typeface="Comic Sans MS" pitchFamily="66" charset="0"/>
            <a:cs typeface="B Nazanin" pitchFamily="2" charset="-78"/>
          </a:endParaRPr>
        </a:p>
      </dsp:txBody>
      <dsp:txXfrm>
        <a:off x="1206103" y="0"/>
        <a:ext cx="2412206" cy="1728787"/>
      </dsp:txXfrm>
    </dsp:sp>
    <dsp:sp modelId="{1BBD61A5-D7E3-4EBD-B7CE-3A7550209A12}">
      <dsp:nvSpPr>
        <dsp:cNvPr id="0" name=""/>
        <dsp:cNvSpPr/>
      </dsp:nvSpPr>
      <dsp:spPr>
        <a:xfrm>
          <a:off x="0" y="1728787"/>
          <a:ext cx="4824412" cy="1728787"/>
        </a:xfrm>
        <a:prstGeom prst="trapezoid">
          <a:avLst>
            <a:gd name="adj" fmla="val 69766"/>
          </a:avLst>
        </a:prstGeom>
        <a:solidFill>
          <a:schemeClr val="accent5">
            <a:shade val="80000"/>
            <a:hueOff val="-489817"/>
            <a:satOff val="-10036"/>
            <a:lumOff val="29824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4400" b="0" i="0" u="none" strike="noStrike" kern="1200" cap="none" normalizeH="0" baseline="0" dirty="0" smtClean="0">
              <a:ln/>
              <a:effectLst/>
              <a:latin typeface="Comic Sans MS" pitchFamily="66" charset="0"/>
              <a:cs typeface="B Nazanin" pitchFamily="2" charset="-78"/>
            </a:rPr>
            <a:t>گستردگي</a:t>
          </a:r>
          <a:endParaRPr kumimoji="0" lang="en-US" sz="4400" b="0" i="0" u="none" strike="noStrike" kern="1200" cap="none" normalizeH="0" baseline="0" dirty="0" smtClean="0">
            <a:ln/>
            <a:effectLst/>
            <a:latin typeface="Comic Sans MS" pitchFamily="66" charset="0"/>
            <a:cs typeface="B Nazanin" pitchFamily="2" charset="-78"/>
          </a:endParaRPr>
        </a:p>
      </dsp:txBody>
      <dsp:txXfrm>
        <a:off x="844272" y="1728787"/>
        <a:ext cx="3135868" cy="17287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FB48D5-919D-4FE0-964B-C1DC515164F5}">
      <dsp:nvSpPr>
        <dsp:cNvPr id="0" name=""/>
        <dsp:cNvSpPr/>
      </dsp:nvSpPr>
      <dsp:spPr>
        <a:xfrm>
          <a:off x="3899694" y="929872"/>
          <a:ext cx="3344426" cy="232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7"/>
              </a:lnTo>
              <a:lnTo>
                <a:pt x="3344426" y="116087"/>
              </a:lnTo>
              <a:lnTo>
                <a:pt x="3344426" y="232175"/>
              </a:lnTo>
            </a:path>
          </a:pathLst>
        </a:custGeom>
        <a:noFill/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B748D9-F36A-46F8-86D0-453302DDD984}">
      <dsp:nvSpPr>
        <dsp:cNvPr id="0" name=""/>
        <dsp:cNvSpPr/>
      </dsp:nvSpPr>
      <dsp:spPr>
        <a:xfrm>
          <a:off x="3899694" y="929872"/>
          <a:ext cx="2006656" cy="232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7"/>
              </a:lnTo>
              <a:lnTo>
                <a:pt x="2006656" y="116087"/>
              </a:lnTo>
              <a:lnTo>
                <a:pt x="2006656" y="232175"/>
              </a:lnTo>
            </a:path>
          </a:pathLst>
        </a:custGeom>
        <a:noFill/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66CC22-9E05-417E-A06D-C604AE8443D5}">
      <dsp:nvSpPr>
        <dsp:cNvPr id="0" name=""/>
        <dsp:cNvSpPr/>
      </dsp:nvSpPr>
      <dsp:spPr>
        <a:xfrm>
          <a:off x="3899694" y="929872"/>
          <a:ext cx="668885" cy="232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7"/>
              </a:lnTo>
              <a:lnTo>
                <a:pt x="668885" y="116087"/>
              </a:lnTo>
              <a:lnTo>
                <a:pt x="668885" y="232175"/>
              </a:lnTo>
            </a:path>
          </a:pathLst>
        </a:custGeom>
        <a:noFill/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6A63C8-AA08-44A3-B7A3-64D181FF8363}">
      <dsp:nvSpPr>
        <dsp:cNvPr id="0" name=""/>
        <dsp:cNvSpPr/>
      </dsp:nvSpPr>
      <dsp:spPr>
        <a:xfrm>
          <a:off x="3230808" y="929872"/>
          <a:ext cx="668885" cy="232175"/>
        </a:xfrm>
        <a:custGeom>
          <a:avLst/>
          <a:gdLst/>
          <a:ahLst/>
          <a:cxnLst/>
          <a:rect l="0" t="0" r="0" b="0"/>
          <a:pathLst>
            <a:path>
              <a:moveTo>
                <a:pt x="668885" y="0"/>
              </a:moveTo>
              <a:lnTo>
                <a:pt x="668885" y="116087"/>
              </a:lnTo>
              <a:lnTo>
                <a:pt x="0" y="116087"/>
              </a:lnTo>
              <a:lnTo>
                <a:pt x="0" y="232175"/>
              </a:lnTo>
            </a:path>
          </a:pathLst>
        </a:custGeom>
        <a:noFill/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B23BAE-F01B-4864-B2BD-C0D349288463}">
      <dsp:nvSpPr>
        <dsp:cNvPr id="0" name=""/>
        <dsp:cNvSpPr/>
      </dsp:nvSpPr>
      <dsp:spPr>
        <a:xfrm>
          <a:off x="1893037" y="929872"/>
          <a:ext cx="2006656" cy="232175"/>
        </a:xfrm>
        <a:custGeom>
          <a:avLst/>
          <a:gdLst/>
          <a:ahLst/>
          <a:cxnLst/>
          <a:rect l="0" t="0" r="0" b="0"/>
          <a:pathLst>
            <a:path>
              <a:moveTo>
                <a:pt x="2006656" y="0"/>
              </a:moveTo>
              <a:lnTo>
                <a:pt x="2006656" y="116087"/>
              </a:lnTo>
              <a:lnTo>
                <a:pt x="0" y="116087"/>
              </a:lnTo>
              <a:lnTo>
                <a:pt x="0" y="232175"/>
              </a:lnTo>
            </a:path>
          </a:pathLst>
        </a:custGeom>
        <a:noFill/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FB2FCE-7F09-4D54-8A4E-85C0D43B6461}">
      <dsp:nvSpPr>
        <dsp:cNvPr id="0" name=""/>
        <dsp:cNvSpPr/>
      </dsp:nvSpPr>
      <dsp:spPr>
        <a:xfrm>
          <a:off x="555267" y="929872"/>
          <a:ext cx="3344426" cy="232175"/>
        </a:xfrm>
        <a:custGeom>
          <a:avLst/>
          <a:gdLst/>
          <a:ahLst/>
          <a:cxnLst/>
          <a:rect l="0" t="0" r="0" b="0"/>
          <a:pathLst>
            <a:path>
              <a:moveTo>
                <a:pt x="3344426" y="0"/>
              </a:moveTo>
              <a:lnTo>
                <a:pt x="3344426" y="116087"/>
              </a:lnTo>
              <a:lnTo>
                <a:pt x="0" y="116087"/>
              </a:lnTo>
              <a:lnTo>
                <a:pt x="0" y="232175"/>
              </a:lnTo>
            </a:path>
          </a:pathLst>
        </a:custGeom>
        <a:noFill/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55A66-77BE-469E-BDED-DC9065EA72E3}">
      <dsp:nvSpPr>
        <dsp:cNvPr id="0" name=""/>
        <dsp:cNvSpPr/>
      </dsp:nvSpPr>
      <dsp:spPr>
        <a:xfrm>
          <a:off x="3346896" y="0"/>
          <a:ext cx="1105595" cy="929872"/>
        </a:xfrm>
        <a:prstGeom prst="rect">
          <a:avLst/>
        </a:prstGeom>
        <a:solidFill>
          <a:srgbClr val="C0000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a-IR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نشانه‌های </a:t>
          </a:r>
          <a:r>
            <a:rPr kumimoji="0" lang="ar-SA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روحيه پايين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</a:p>
      </dsp:txBody>
      <dsp:txXfrm>
        <a:off x="3346896" y="0"/>
        <a:ext cx="1105595" cy="929872"/>
      </dsp:txXfrm>
    </dsp:sp>
    <dsp:sp modelId="{B439A1AC-D794-4D58-B9C8-EF2F3571CB7E}">
      <dsp:nvSpPr>
        <dsp:cNvPr id="0" name=""/>
        <dsp:cNvSpPr/>
      </dsp:nvSpPr>
      <dsp:spPr>
        <a:xfrm>
          <a:off x="2469" y="1162048"/>
          <a:ext cx="1105595" cy="9055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فعاليت اتحاديه </a:t>
          </a:r>
          <a:endParaRPr kumimoji="0" lang="fa-IR" sz="2000" b="1" i="0" u="none" strike="noStrike" kern="1200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sp:txBody>
      <dsp:txXfrm>
        <a:off x="2469" y="1162048"/>
        <a:ext cx="1105595" cy="905571"/>
      </dsp:txXfrm>
    </dsp:sp>
    <dsp:sp modelId="{9E4E0056-0606-4735-A024-36470D2F0B8C}">
      <dsp:nvSpPr>
        <dsp:cNvPr id="0" name=""/>
        <dsp:cNvSpPr/>
      </dsp:nvSpPr>
      <dsp:spPr>
        <a:xfrm>
          <a:off x="1340240" y="1162048"/>
          <a:ext cx="1105595" cy="9055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بازنشستگي</a:t>
          </a:r>
          <a:endParaRPr kumimoji="0" lang="fa-IR" sz="2000" b="1" i="0" u="none" strike="noStrike" kern="1200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زودرس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</a:p>
      </dsp:txBody>
      <dsp:txXfrm>
        <a:off x="1340240" y="1162048"/>
        <a:ext cx="1105595" cy="905571"/>
      </dsp:txXfrm>
    </dsp:sp>
    <dsp:sp modelId="{3271F044-4A99-47B9-96A6-BD61DBB64F16}">
      <dsp:nvSpPr>
        <dsp:cNvPr id="0" name=""/>
        <dsp:cNvSpPr/>
      </dsp:nvSpPr>
      <dsp:spPr>
        <a:xfrm>
          <a:off x="2678010" y="1162048"/>
          <a:ext cx="1105595" cy="9055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ترك خدمت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  <a:endParaRPr kumimoji="0" lang="fa-IR" sz="2000" b="1" i="0" u="none" strike="noStrike" kern="1200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sp:txBody>
      <dsp:txXfrm>
        <a:off x="2678010" y="1162048"/>
        <a:ext cx="1105595" cy="905571"/>
      </dsp:txXfrm>
    </dsp:sp>
    <dsp:sp modelId="{C62FD473-241A-4A2A-9FC1-D410BEB3C551}">
      <dsp:nvSpPr>
        <dsp:cNvPr id="0" name=""/>
        <dsp:cNvSpPr/>
      </dsp:nvSpPr>
      <dsp:spPr>
        <a:xfrm>
          <a:off x="4015781" y="1162048"/>
          <a:ext cx="1105595" cy="9055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تاخير در كار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  <a:endParaRPr kumimoji="0" lang="fa-IR" sz="2000" b="1" i="0" u="none" strike="noStrike" kern="1200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sp:txBody>
      <dsp:txXfrm>
        <a:off x="4015781" y="1162048"/>
        <a:ext cx="1105595" cy="905571"/>
      </dsp:txXfrm>
    </dsp:sp>
    <dsp:sp modelId="{143D4B5F-EAB2-4227-9E89-8ED9D7E76DEF}">
      <dsp:nvSpPr>
        <dsp:cNvPr id="0" name=""/>
        <dsp:cNvSpPr/>
      </dsp:nvSpPr>
      <dsp:spPr>
        <a:xfrm>
          <a:off x="5353552" y="1162048"/>
          <a:ext cx="1105595" cy="9055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غيبت كاري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  <a:endParaRPr kumimoji="0" lang="fa-IR" sz="2000" b="1" i="0" u="none" strike="noStrike" kern="1200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sp:txBody>
      <dsp:txXfrm>
        <a:off x="5353552" y="1162048"/>
        <a:ext cx="1105595" cy="905571"/>
      </dsp:txXfrm>
    </dsp:sp>
    <dsp:sp modelId="{817AB902-8953-4CB2-82C5-AC95ADBD922F}">
      <dsp:nvSpPr>
        <dsp:cNvPr id="0" name=""/>
        <dsp:cNvSpPr/>
      </dsp:nvSpPr>
      <dsp:spPr>
        <a:xfrm>
          <a:off x="6691322" y="1162048"/>
          <a:ext cx="1105595" cy="9055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تشويش</a:t>
          </a:r>
          <a:r>
            <a:rPr kumimoji="0" lang="en-US" sz="2000" b="1" i="0" u="none" strike="noStrike" kern="1200" cap="none" normalizeH="0" baseline="0" dirty="0" smtClean="0">
              <a:ln/>
              <a:effectLst/>
              <a:latin typeface="Arial" charset="0"/>
              <a:cs typeface="Nazanin" pitchFamily="2" charset="-78"/>
            </a:rPr>
            <a:t> </a:t>
          </a:r>
          <a:endParaRPr kumimoji="0" lang="fa-IR" sz="2000" b="1" i="0" u="none" strike="noStrike" kern="1200" cap="none" normalizeH="0" baseline="0" dirty="0" smtClean="0">
            <a:ln/>
            <a:effectLst/>
            <a:latin typeface="Arial" charset="0"/>
            <a:cs typeface="Nazanin" pitchFamily="2" charset="-78"/>
          </a:endParaRPr>
        </a:p>
      </dsp:txBody>
      <dsp:txXfrm>
        <a:off x="6691322" y="1162048"/>
        <a:ext cx="1105595" cy="905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0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0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106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0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106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168C48-BC81-4262-BEEB-4FAAD8A30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73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727075"/>
            <a:ext cx="4848225" cy="3636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5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06925"/>
            <a:ext cx="5486400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5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106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5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106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9ECDB23-6BC8-4FA2-8A68-4D2927856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25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defTabSz="931863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defTabSz="931863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defTabSz="931863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defTabSz="931863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99D17DBA-3F9E-4E7D-BAD8-EC32CB087924}" type="slidenum">
              <a:rPr lang="en-US" altLang="en-US" smtClean="0">
                <a:latin typeface="Arial" charset="0"/>
              </a:rPr>
              <a:pPr eaLnBrk="1" hangingPunct="1"/>
              <a:t>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00ABD5F-2EA2-4B6B-9E45-9026266D4C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6A1397-9E85-44E6-9613-19A5A60FE5E9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2E7D7-990F-4056-A0BF-9F045F97E04A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	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B6F60-F3D5-4A47-BA43-FB1A82BB2C32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EA02C-C28F-461A-B9AC-E985A1C0152D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	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E49C-A5CA-4F49-9614-F6B8EF9F32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697B5-45A4-4F9E-878E-E55BBBEA364E}" type="slidenum">
              <a:rPr lang="en-US"/>
              <a:pPr>
                <a:defRPr/>
              </a:pPr>
              <a:t>‹#›</a:t>
            </a:fld>
            <a:r>
              <a:rPr lang="en-US"/>
              <a:t>	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2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C3830A-B716-44F2-B9D1-33DCEAC95F81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B61B21-93D3-49DA-A1C9-9375DF28BC8C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	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707E7D-2C62-468E-8A3C-76B48050C38D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7DA3FC-52D3-49A7-8AF7-038D58A0BB9E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	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2EFD89-0E8D-4D42-A0FB-23C316DA4F6D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33E84-2EEC-471B-98B7-340F021E1353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	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E9DFFF-6715-47C7-9172-4C5EAC0CED9B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7580E-2698-4DEC-A71D-1095F8E5D76A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	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F49D71-FAB1-40C7-AB59-A56DBC92BD8D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D36D1A-107E-4C88-AD14-2A9EFAB48719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	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DE2F3E-C314-4190-8AF7-F2F8032D5F29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3D4F6-E56F-43BA-802F-B2F69D227D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99DB4B-E1BA-4A03-AE04-940275E502E4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69576-79DD-4719-B118-570E261F0662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	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6C243A-D891-479A-AA77-988CCF410C5E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D5B5FE-ECC3-462D-9674-C324CA376508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	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  <a:cs typeface="B Nazanin" pitchFamily="2" charset="-78"/>
              </a:defRPr>
            </a:lvl1pPr>
          </a:lstStyle>
          <a:p>
            <a:pPr>
              <a:defRPr/>
            </a:pPr>
            <a:fld id="{AC3A410D-7289-41A8-8EE2-BCE9251C007D}" type="datetimeFigureOut">
              <a:rPr lang="en-US" smtClean="0"/>
              <a:pPr>
                <a:defRPr/>
              </a:pPr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  <a:cs typeface="B Nazanin" pitchFamily="2" charset="-7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  <a:cs typeface="B Nazanin" pitchFamily="2" charset="-78"/>
              </a:defRPr>
            </a:lvl1pPr>
          </a:lstStyle>
          <a:p>
            <a:pPr>
              <a:defRPr/>
            </a:pPr>
            <a:fld id="{F6C4AA99-742C-480F-B625-944E98BB33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B Nazanin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B Nazanin" pitchFamily="2" charset="-7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B Nazanin" pitchFamily="2" charset="-78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B Nazanin" pitchFamily="2" charset="-78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B Nazanin" pitchFamily="2" charset="-78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B Nazanin" pitchFamily="2" charset="-78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B Nazanin" pitchFamily="2" charset="-78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B Nazanin" pitchFamily="2" charset="-78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611560" y="1556792"/>
            <a:ext cx="7920037" cy="1511300"/>
          </a:xfrm>
        </p:spPr>
        <p:txBody>
          <a:bodyPr>
            <a:normAutofit fontScale="90000"/>
          </a:bodyPr>
          <a:lstStyle/>
          <a:p>
            <a:pPr algn="ctr" rtl="1" eaLnBrk="1" fontAlgn="auto" hangingPunct="1">
              <a:spcAft>
                <a:spcPts val="0"/>
              </a:spcAft>
              <a:defRPr/>
            </a:pPr>
            <a:r>
              <a:rPr lang="fa-IR" altLang="en-US" sz="5000" dirty="0" smtClean="0">
                <a:solidFill>
                  <a:schemeClr val="tx2"/>
                </a:solidFill>
                <a:cs typeface="B Titr" pitchFamily="2" charset="-78"/>
              </a:rPr>
              <a:t> چگونه کارکنان نامرئی را</a:t>
            </a:r>
            <a:br>
              <a:rPr lang="fa-IR" altLang="en-US" sz="5000" dirty="0" smtClean="0">
                <a:solidFill>
                  <a:schemeClr val="tx2"/>
                </a:solidFill>
                <a:cs typeface="B Titr" pitchFamily="2" charset="-78"/>
              </a:rPr>
            </a:br>
            <a:r>
              <a:rPr lang="fa-IR" altLang="en-US" sz="5000" dirty="0" smtClean="0">
                <a:solidFill>
                  <a:schemeClr val="tx2"/>
                </a:solidFill>
                <a:cs typeface="B Titr" pitchFamily="2" charset="-78"/>
              </a:rPr>
              <a:t>به کارکنان موثر سازمان‌ تبدیل کنیم؟</a:t>
            </a:r>
            <a:endParaRPr lang="en-US" altLang="en-US" sz="5000" dirty="0" smtClean="0">
              <a:solidFill>
                <a:schemeClr val="tx2"/>
              </a:solidFill>
              <a:cs typeface="B Titr" pitchFamily="2" charset="-78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709737" y="5188503"/>
            <a:ext cx="5508624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2000" b="1" dirty="0">
                <a:solidFill>
                  <a:srgbClr val="C00000"/>
                </a:solidFill>
                <a:latin typeface="Arial" pitchFamily="34" charset="0"/>
                <a:cs typeface="B Nazanin" pitchFamily="2" charset="-78"/>
              </a:rPr>
              <a:t>دومین همایش ارزيابي عملكرد مدیران</a:t>
            </a:r>
          </a:p>
          <a:p>
            <a:pPr algn="ctr">
              <a:spcBef>
                <a:spcPct val="50000"/>
              </a:spcBef>
              <a:defRPr/>
            </a:pPr>
            <a:r>
              <a:rPr lang="fa-IR" sz="2000" b="1" dirty="0" smtClean="0">
                <a:solidFill>
                  <a:srgbClr val="C00000"/>
                </a:solidFill>
                <a:latin typeface="Arial" pitchFamily="34" charset="0"/>
                <a:cs typeface="B Nazanin" pitchFamily="2" charset="-78"/>
              </a:rPr>
              <a:t>30 مهر </a:t>
            </a:r>
            <a:r>
              <a:rPr lang="fa-IR" sz="2000" b="1" dirty="0">
                <a:solidFill>
                  <a:srgbClr val="C00000"/>
                </a:solidFill>
                <a:latin typeface="Arial" pitchFamily="34" charset="0"/>
                <a:cs typeface="B Nazanin" pitchFamily="2" charset="-78"/>
              </a:rPr>
              <a:t>1393</a:t>
            </a:r>
            <a:endParaRPr lang="en-US" sz="2000" b="1" dirty="0">
              <a:solidFill>
                <a:srgbClr val="C00000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7413" name="Text Box 21"/>
          <p:cNvSpPr txBox="1">
            <a:spLocks noChangeArrowheads="1"/>
          </p:cNvSpPr>
          <p:nvPr/>
        </p:nvSpPr>
        <p:spPr bwMode="auto">
          <a:xfrm>
            <a:off x="1694659" y="3933056"/>
            <a:ext cx="5616575" cy="99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rtl="0" eaLnBrk="1" hangingPunct="1"/>
            <a:r>
              <a:rPr lang="fa-IR" altLang="en-US" sz="2800" b="1" dirty="0">
                <a:latin typeface="Verdana" pitchFamily="34" charset="0"/>
                <a:cs typeface="B Nazanin" pitchFamily="2" charset="-78"/>
              </a:rPr>
              <a:t>دکتر عباس غفاری</a:t>
            </a:r>
          </a:p>
          <a:p>
            <a:pPr algn="ctr" rtl="0" eaLnBrk="1" hangingPunct="1"/>
            <a:r>
              <a:rPr lang="fa-IR" altLang="en-US" sz="2800" dirty="0" smtClean="0">
                <a:latin typeface="Verdana" pitchFamily="34" charset="0"/>
                <a:cs typeface="B Nazanin" pitchFamily="2" charset="-78"/>
              </a:rPr>
              <a:t>مدیر </a:t>
            </a:r>
            <a:r>
              <a:rPr lang="fa-IR" altLang="en-US" sz="2800" dirty="0">
                <a:latin typeface="Verdana" pitchFamily="34" charset="0"/>
                <a:cs typeface="B Nazanin" pitchFamily="2" charset="-78"/>
              </a:rPr>
              <a:t>منابع انسانی شرکت کیسون</a:t>
            </a:r>
          </a:p>
          <a:p>
            <a:pPr algn="ctr" rtl="0" eaLnBrk="1" hangingPunct="1"/>
            <a:endParaRPr lang="en-US" altLang="en-US" sz="2800" b="1" dirty="0">
              <a:latin typeface="Verdana" pitchFamily="34" charset="0"/>
              <a:cs typeface="B Nazanin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5" grpId="0"/>
      <p:bldP spid="174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6" name="Rectangle 4"/>
          <p:cNvSpPr>
            <a:spLocks noChangeArrowheads="1"/>
          </p:cNvSpPr>
          <p:nvPr/>
        </p:nvSpPr>
        <p:spPr bwMode="auto">
          <a:xfrm>
            <a:off x="611188" y="1628775"/>
            <a:ext cx="8085137" cy="396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حقوق و دستمزد</a:t>
            </a:r>
            <a:endParaRPr lang="fa-IR" altLang="en-US" sz="2800" dirty="0">
              <a:cs typeface="B Nazanin" pitchFamily="2" charset="-78"/>
            </a:endParaRPr>
          </a:p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 smtClean="0">
                <a:cs typeface="B Nazanin" pitchFamily="2" charset="-78"/>
              </a:rPr>
              <a:t>ترفيع</a:t>
            </a:r>
            <a:r>
              <a:rPr lang="fa-IR" altLang="en-US" sz="2800" dirty="0" smtClean="0">
                <a:cs typeface="B Nazanin" pitchFamily="2" charset="-78"/>
              </a:rPr>
              <a:t> و ارتقا</a:t>
            </a:r>
            <a:endParaRPr lang="en-US" altLang="en-US" sz="2800" dirty="0">
              <a:cs typeface="B Nazanin" pitchFamily="2" charset="-78"/>
            </a:endParaRPr>
          </a:p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 smtClean="0">
                <a:cs typeface="B Nazanin" pitchFamily="2" charset="-78"/>
              </a:rPr>
              <a:t>چالش </a:t>
            </a:r>
            <a:r>
              <a:rPr lang="ar-SA" altLang="en-US" sz="2800" dirty="0">
                <a:cs typeface="B Nazanin" pitchFamily="2" charset="-78"/>
              </a:rPr>
              <a:t>كاري بيشتر </a:t>
            </a:r>
            <a:endParaRPr lang="en-US" altLang="en-US" sz="2800" dirty="0">
              <a:cs typeface="B Nazanin" pitchFamily="2" charset="-78"/>
            </a:endParaRPr>
          </a:p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مسئوليت بيشتر </a:t>
            </a:r>
            <a:endParaRPr lang="en-US" altLang="en-US" sz="2800" dirty="0">
              <a:cs typeface="B Nazanin" pitchFamily="2" charset="-78"/>
            </a:endParaRPr>
          </a:p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 آزادي در تصميم‏گيري</a:t>
            </a:r>
            <a:endParaRPr lang="en-US" altLang="en-US" sz="2800" dirty="0">
              <a:cs typeface="B Nazanin" pitchFamily="2" charset="-78"/>
            </a:endParaRPr>
          </a:p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خط</a:t>
            </a:r>
            <a:r>
              <a:rPr lang="fa-IR" altLang="en-US" sz="2800" dirty="0">
                <a:cs typeface="B Nazanin" pitchFamily="2" charset="-78"/>
              </a:rPr>
              <a:t>‌</a:t>
            </a:r>
            <a:r>
              <a:rPr lang="ar-SA" altLang="en-US" sz="2800" dirty="0">
                <a:cs typeface="B Nazanin" pitchFamily="2" charset="-78"/>
              </a:rPr>
              <a:t>مشي‏هاي سازماني</a:t>
            </a:r>
            <a:endParaRPr lang="en-US" altLang="en-US" sz="2800" dirty="0">
              <a:cs typeface="B Nazanin" pitchFamily="2" charset="-78"/>
            </a:endParaRPr>
          </a:p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ساختار </a:t>
            </a:r>
            <a:r>
              <a:rPr lang="fa-IR" altLang="en-US" sz="2800" dirty="0">
                <a:cs typeface="B Nazanin" pitchFamily="2" charset="-78"/>
              </a:rPr>
              <a:t>سازماني </a:t>
            </a:r>
          </a:p>
        </p:txBody>
      </p:sp>
      <p:sp>
        <p:nvSpPr>
          <p:cNvPr id="428037" name="Rectangle 5"/>
          <p:cNvSpPr>
            <a:spLocks noChangeArrowheads="1"/>
          </p:cNvSpPr>
          <p:nvPr/>
        </p:nvSpPr>
        <p:spPr bwMode="auto">
          <a:xfrm>
            <a:off x="0" y="158750"/>
            <a:ext cx="896461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0"/>
            <a:r>
              <a:rPr lang="ar-SA" altLang="en-US" sz="4000" b="1" dirty="0">
                <a:solidFill>
                  <a:srgbClr val="C00000"/>
                </a:solidFill>
                <a:cs typeface="B Nazanin" pitchFamily="2" charset="-78"/>
              </a:rPr>
              <a:t>عوامل سازماني</a:t>
            </a:r>
            <a:r>
              <a:rPr lang="en-US" altLang="en-US" sz="3000" b="1" dirty="0">
                <a:solidFill>
                  <a:schemeClr val="folHlink"/>
                </a:solidFill>
                <a:cs typeface="B Nazanin" pitchFamily="2" charset="-7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8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8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8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5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8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8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5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8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8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8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8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8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8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8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8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5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8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8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755650" y="404665"/>
            <a:ext cx="7859713" cy="72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ar-SA" altLang="en-US" sz="4000" b="1" dirty="0">
                <a:solidFill>
                  <a:srgbClr val="C00000"/>
                </a:solidFill>
                <a:cs typeface="B Nazanin" pitchFamily="2" charset="-78"/>
              </a:rPr>
              <a:t>عوامل محيطي</a:t>
            </a:r>
            <a:r>
              <a:rPr lang="en-US" altLang="en-US" sz="4000" b="1" dirty="0">
                <a:solidFill>
                  <a:srgbClr val="C00000"/>
                </a:solidFill>
                <a:cs typeface="B Nazanin" pitchFamily="2" charset="-78"/>
              </a:rPr>
              <a:t> </a:t>
            </a:r>
          </a:p>
        </p:txBody>
      </p:sp>
      <p:sp>
        <p:nvSpPr>
          <p:cNvPr id="399365" name="Rectangle 5"/>
          <p:cNvSpPr>
            <a:spLocks noChangeArrowheads="1"/>
          </p:cNvSpPr>
          <p:nvPr/>
        </p:nvSpPr>
        <p:spPr bwMode="auto">
          <a:xfrm>
            <a:off x="457200" y="1600200"/>
            <a:ext cx="843528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سبك </a:t>
            </a:r>
            <a:r>
              <a:rPr lang="ar-SA" altLang="en-US" sz="2800" dirty="0" smtClean="0">
                <a:cs typeface="B Nazanin" pitchFamily="2" charset="-78"/>
              </a:rPr>
              <a:t>سرپرستي</a:t>
            </a:r>
            <a:endParaRPr lang="fa-IR" altLang="en-US" sz="2800" dirty="0" smtClean="0">
              <a:cs typeface="B Nazanin" pitchFamily="2" charset="-78"/>
            </a:endParaRPr>
          </a:p>
          <a:p>
            <a:pPr marL="936625" lvl="3">
              <a:spcBef>
                <a:spcPct val="20000"/>
              </a:spcBef>
              <a:buClr>
                <a:schemeClr val="accent2"/>
              </a:buClr>
              <a:buSzPct val="55000"/>
            </a:pPr>
            <a:r>
              <a:rPr lang="ar-SA" altLang="en-US" sz="2000" dirty="0" smtClean="0">
                <a:cs typeface="Nazanin" pitchFamily="2" charset="-78"/>
              </a:rPr>
              <a:t>رفتار </a:t>
            </a:r>
            <a:r>
              <a:rPr lang="ar-SA" altLang="en-US" sz="2000" dirty="0">
                <a:cs typeface="Nazanin" pitchFamily="2" charset="-78"/>
              </a:rPr>
              <a:t>حمايتي و دوستانه </a:t>
            </a:r>
          </a:p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گروه كاري</a:t>
            </a:r>
            <a:endParaRPr lang="fa-IR" altLang="en-US" sz="2800" dirty="0">
              <a:cs typeface="B Nazanin" pitchFamily="2" charset="-78"/>
            </a:endParaRPr>
          </a:p>
          <a:p>
            <a:pPr lvl="2" algn="just">
              <a:spcBef>
                <a:spcPct val="20000"/>
              </a:spcBef>
              <a:buClr>
                <a:schemeClr val="folHlink"/>
              </a:buClr>
              <a:buSzPct val="50000"/>
            </a:pPr>
            <a:r>
              <a:rPr lang="ar-SA" altLang="en-US" sz="2000" dirty="0">
                <a:cs typeface="Nazanin" pitchFamily="2" charset="-78"/>
              </a:rPr>
              <a:t>اندازه گروه و كيفيت ارتباطات متقابل شخصي در گروه، نقش مهمي در خشنودي كاركنان دارد. هر چه گروه كاري بزرگتر باشد رضايت شغلي نيز كاهش مي‏يابد. زيرا ارتباطات متقابل شخصي ضعيفتر شده و احساس همبستگي كم رنگ‏تر و در نهايت شناخت تمامي افراد مشكل مي‏شود. </a:t>
            </a:r>
          </a:p>
          <a:p>
            <a:pPr marL="1317625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شرايط کاري</a:t>
            </a:r>
            <a:endParaRPr lang="fa-IR" altLang="en-US" sz="2800" dirty="0">
              <a:cs typeface="B Nazanin" pitchFamily="2" charset="-78"/>
            </a:endParaRPr>
          </a:p>
          <a:p>
            <a:pPr lvl="2" algn="just">
              <a:spcBef>
                <a:spcPct val="20000"/>
              </a:spcBef>
              <a:buClr>
                <a:schemeClr val="folHlink"/>
              </a:buClr>
              <a:buSzPct val="50000"/>
            </a:pPr>
            <a:r>
              <a:rPr lang="ar-SA" altLang="en-US" sz="2000" dirty="0" smtClean="0">
                <a:cs typeface="Nazanin" pitchFamily="2" charset="-78"/>
              </a:rPr>
              <a:t>هر </a:t>
            </a:r>
            <a:r>
              <a:rPr lang="ar-SA" altLang="en-US" sz="2000" dirty="0">
                <a:cs typeface="Nazanin" pitchFamily="2" charset="-78"/>
              </a:rPr>
              <a:t>چه شرايط كاري </a:t>
            </a:r>
            <a:r>
              <a:rPr lang="ar-SA" altLang="en-US" sz="2000" dirty="0" smtClean="0">
                <a:cs typeface="Nazanin" pitchFamily="2" charset="-78"/>
              </a:rPr>
              <a:t>مطلوب</a:t>
            </a:r>
            <a:r>
              <a:rPr lang="fa-IR" altLang="en-US" sz="2000" dirty="0" smtClean="0">
                <a:cs typeface="Nazanin" pitchFamily="2" charset="-78"/>
              </a:rPr>
              <a:t>‌</a:t>
            </a:r>
            <a:r>
              <a:rPr lang="ar-SA" altLang="en-US" sz="2000" dirty="0" smtClean="0">
                <a:cs typeface="Nazanin" pitchFamily="2" charset="-78"/>
              </a:rPr>
              <a:t>تر </a:t>
            </a:r>
            <a:r>
              <a:rPr lang="ar-SA" altLang="en-US" sz="2000" dirty="0">
                <a:cs typeface="Nazanin" pitchFamily="2" charset="-78"/>
              </a:rPr>
              <a:t>باشد باعث رضايت شغلي مي‏شود، چرا كه در شرايط كاري مطلوب، آرامش فيزيكي و رواني بهتري براي فرد فراهم مي‏شود.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99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9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9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99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9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9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9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99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99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9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99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99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40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كار به خودي خود نقش مهمي در تعيين سطح رضايت شغلي دارد. </a:t>
            </a:r>
            <a:endParaRPr lang="en-US" altLang="en-US" sz="2800" dirty="0">
              <a:cs typeface="B Nazanin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605742368"/>
              </p:ext>
            </p:extLst>
          </p:nvPr>
        </p:nvGraphicFramePr>
        <p:xfrm>
          <a:off x="2051720" y="2694175"/>
          <a:ext cx="4824413" cy="3457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75146" name="Rectangle 10"/>
          <p:cNvSpPr>
            <a:spLocks noChangeArrowheads="1"/>
          </p:cNvSpPr>
          <p:nvPr/>
        </p:nvSpPr>
        <p:spPr bwMode="auto">
          <a:xfrm>
            <a:off x="755650" y="332657"/>
            <a:ext cx="7859713" cy="792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ar-SA" altLang="en-US" sz="4000" b="1" dirty="0">
                <a:solidFill>
                  <a:srgbClr val="C00000"/>
                </a:solidFill>
                <a:cs typeface="B Nazanin" pitchFamily="2" charset="-78"/>
              </a:rPr>
              <a:t>ماهيت كار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5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75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1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4751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6" name="Rectangle 4"/>
          <p:cNvSpPr>
            <a:spLocks noChangeArrowheads="1"/>
          </p:cNvSpPr>
          <p:nvPr/>
        </p:nvSpPr>
        <p:spPr bwMode="auto">
          <a:xfrm>
            <a:off x="539750" y="404665"/>
            <a:ext cx="7931150" cy="72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ar-SA" altLang="en-US" sz="4000" b="1" dirty="0">
                <a:solidFill>
                  <a:srgbClr val="C00000"/>
                </a:solidFill>
                <a:cs typeface="B Nazanin" pitchFamily="2" charset="-78"/>
              </a:rPr>
              <a:t>عوامل فردي</a:t>
            </a:r>
            <a:r>
              <a:rPr lang="en-US" altLang="en-US" sz="4000" b="1" dirty="0">
                <a:solidFill>
                  <a:srgbClr val="C00000"/>
                </a:solidFill>
                <a:cs typeface="B Nazanin" pitchFamily="2" charset="-78"/>
              </a:rPr>
              <a:t> </a:t>
            </a:r>
          </a:p>
        </p:txBody>
      </p:sp>
      <p:sp>
        <p:nvSpPr>
          <p:cNvPr id="397317" name="Rectangle 5"/>
          <p:cNvSpPr>
            <a:spLocks noChangeArrowheads="1"/>
          </p:cNvSpPr>
          <p:nvPr/>
        </p:nvSpPr>
        <p:spPr bwMode="auto">
          <a:xfrm>
            <a:off x="3851920" y="1844824"/>
            <a:ext cx="3959225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3600" dirty="0">
                <a:cs typeface="B Nazanin" pitchFamily="2" charset="-78"/>
              </a:rPr>
              <a:t>سطح بلوغ</a:t>
            </a:r>
            <a:endParaRPr lang="fa-IR" altLang="en-US" sz="3600" dirty="0">
              <a:cs typeface="B Nazanin" pitchFamily="2" charset="-78"/>
            </a:endParaRP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3600" dirty="0">
                <a:cs typeface="B Nazanin" pitchFamily="2" charset="-78"/>
              </a:rPr>
              <a:t> نوع نگرش</a:t>
            </a:r>
            <a:endParaRPr lang="fa-IR" altLang="en-US" sz="3600" dirty="0">
              <a:cs typeface="B Nazanin" pitchFamily="2" charset="-78"/>
            </a:endParaRP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3600" dirty="0">
                <a:cs typeface="B Nazanin" pitchFamily="2" charset="-78"/>
              </a:rPr>
              <a:t>سطح نيازهاي </a:t>
            </a:r>
            <a:r>
              <a:rPr lang="fa-IR" altLang="en-US" sz="3600" dirty="0">
                <a:cs typeface="B Nazanin" pitchFamily="2" charset="-78"/>
              </a:rPr>
              <a:t>فردي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600" dirty="0">
                <a:cs typeface="B Nazanin" pitchFamily="2" charset="-78"/>
              </a:rPr>
              <a:t>و ...</a:t>
            </a:r>
            <a:endParaRPr lang="en-US" altLang="en-US" sz="36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7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7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7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7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7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7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7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7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7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7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7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7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7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3638"/>
            <a:ext cx="2133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654269DA-6296-46F7-A184-1880967FACAA}" type="slidenum">
              <a:rPr lang="fa-IR" altLang="en-US" smtClean="0"/>
              <a:pPr eaLnBrk="1" hangingPunct="1"/>
              <a:t>14</a:t>
            </a:fld>
            <a:endParaRPr lang="en-US" altLang="en-US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80832" y="1268760"/>
            <a:ext cx="7772400" cy="409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fa-IR" sz="6000" b="1" kern="0" dirty="0" smtClean="0">
                <a:solidFill>
                  <a:srgbClr val="C00000"/>
                </a:solidFill>
                <a:latin typeface="+mn-lt"/>
                <a:cs typeface="B Nazanin" panose="00000400000000000000" pitchFamily="2" charset="-78"/>
              </a:rPr>
              <a:t>خودارزیابی </a:t>
            </a:r>
            <a:r>
              <a:rPr lang="fa-IR" sz="6000" b="1" kern="0" dirty="0">
                <a:solidFill>
                  <a:srgbClr val="C00000"/>
                </a:solidFill>
                <a:latin typeface="+mn-lt"/>
                <a:cs typeface="B Nazanin" panose="00000400000000000000" pitchFamily="2" charset="-78"/>
              </a:rPr>
              <a:t>رضايت شغلي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fa-IR" sz="3600" kern="0" dirty="0" smtClean="0">
              <a:latin typeface="+mn-lt"/>
              <a:cs typeface="B Nazanin" panose="00000400000000000000" pitchFamily="2" charset="-78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fa-IR" sz="4800" kern="0" dirty="0" smtClean="0">
                <a:latin typeface="+mn-lt"/>
                <a:cs typeface="B Nazanin" panose="00000400000000000000" pitchFamily="2" charset="-78"/>
              </a:rPr>
              <a:t>اگر </a:t>
            </a:r>
            <a:r>
              <a:rPr lang="fa-IR" sz="4800" kern="0" dirty="0">
                <a:latin typeface="+mn-lt"/>
                <a:cs typeface="B Nazanin" panose="00000400000000000000" pitchFamily="2" charset="-78"/>
              </a:rPr>
              <a:t>جمله ارايه شده در مورد شما صادق است + و اگر صادق نيست - بدهيد </a:t>
            </a:r>
            <a:endParaRPr lang="en-US" sz="4800" kern="0" dirty="0">
              <a:latin typeface="+mn-lt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Rectangle 4"/>
          <p:cNvSpPr>
            <a:spLocks noChangeArrowheads="1"/>
          </p:cNvSpPr>
          <p:nvPr/>
        </p:nvSpPr>
        <p:spPr bwMode="auto">
          <a:xfrm>
            <a:off x="472578" y="158750"/>
            <a:ext cx="7843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شاخص‌هاي </a:t>
            </a:r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12 گانه شغل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رضايت‌بخش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61477" name="Rectangle 5"/>
          <p:cNvSpPr>
            <a:spLocks noChangeArrowheads="1"/>
          </p:cNvSpPr>
          <p:nvPr/>
        </p:nvSpPr>
        <p:spPr bwMode="auto">
          <a:xfrm>
            <a:off x="323850" y="1412875"/>
            <a:ext cx="8064500" cy="45307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609600" indent="-609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1) </a:t>
            </a:r>
            <a:r>
              <a:rPr lang="ar-SA" altLang="en-US" sz="2000" b="1" dirty="0" smtClean="0">
                <a:cs typeface="B Nazanin" pitchFamily="2" charset="-78"/>
              </a:rPr>
              <a:t>شما احساس مي‌كنيد آنچه كه انجام مي‌دهيد ارزشمند و متفاوت از ساير كارهاست</a:t>
            </a:r>
            <a:r>
              <a:rPr lang="en-US" altLang="en-US" sz="2000" b="1" dirty="0" smtClean="0">
                <a:cs typeface="B Nazanin" pitchFamily="2" charset="-78"/>
              </a:rPr>
              <a:t>  .</a:t>
            </a:r>
            <a:endParaRPr lang="fa-IR" altLang="en-US" sz="2000" b="1" dirty="0" smtClean="0">
              <a:cs typeface="B Nazanin" pitchFamily="2" charset="-78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2) </a:t>
            </a:r>
            <a:r>
              <a:rPr lang="ar-SA" altLang="en-US" sz="2000" b="1" dirty="0" smtClean="0">
                <a:cs typeface="B Nazanin" pitchFamily="2" charset="-78"/>
              </a:rPr>
              <a:t>به نظرات و پيشنهادات شما توجه مي‌شود</a:t>
            </a:r>
            <a:r>
              <a:rPr lang="en-US" altLang="en-US" sz="2000" b="1" dirty="0" smtClean="0">
                <a:cs typeface="B Nazanin" pitchFamily="2" charset="-78"/>
              </a:rPr>
              <a:t> .</a:t>
            </a: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3) </a:t>
            </a:r>
            <a:r>
              <a:rPr lang="ar-SA" altLang="en-US" sz="2000" b="1" dirty="0" smtClean="0">
                <a:cs typeface="B Nazanin" pitchFamily="2" charset="-78"/>
              </a:rPr>
              <a:t>شما با افرادي كه دوستشان داريد كار مي‌كنيد</a:t>
            </a:r>
            <a:r>
              <a:rPr lang="en-US" altLang="en-US" sz="2000" b="1" dirty="0" smtClean="0">
                <a:cs typeface="B Nazanin" pitchFamily="2" charset="-78"/>
              </a:rPr>
              <a:t> . </a:t>
            </a:r>
            <a:endParaRPr lang="fa-IR" altLang="en-US" sz="2000" b="1" dirty="0" smtClean="0">
              <a:cs typeface="B Nazanin" pitchFamily="2" charset="-78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4) </a:t>
            </a:r>
            <a:r>
              <a:rPr lang="ar-SA" altLang="en-US" sz="2000" b="1" dirty="0" smtClean="0">
                <a:cs typeface="B Nazanin" pitchFamily="2" charset="-78"/>
              </a:rPr>
              <a:t>از اينكه به سر كار مي‌رويد خوشحال و راضي هستيد</a:t>
            </a:r>
            <a:r>
              <a:rPr lang="en-US" altLang="en-US" sz="2000" b="1" dirty="0" smtClean="0">
                <a:cs typeface="B Nazanin" pitchFamily="2" charset="-78"/>
              </a:rPr>
              <a:t>.</a:t>
            </a: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5) </a:t>
            </a:r>
            <a:r>
              <a:rPr lang="ar-SA" altLang="en-US" sz="2000" b="1" dirty="0" smtClean="0">
                <a:cs typeface="B Nazanin" pitchFamily="2" charset="-78"/>
              </a:rPr>
              <a:t>تعادلي بين كار و زندگي در منزل‌تان برقرار است</a:t>
            </a:r>
            <a:r>
              <a:rPr lang="en-US" altLang="en-US" sz="2000" b="1" dirty="0" smtClean="0">
                <a:cs typeface="B Nazanin" pitchFamily="2" charset="-78"/>
              </a:rPr>
              <a:t>.</a:t>
            </a: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6) </a:t>
            </a:r>
            <a:r>
              <a:rPr lang="ar-SA" altLang="en-US" sz="2000" b="1" dirty="0" smtClean="0">
                <a:cs typeface="B Nazanin" pitchFamily="2" charset="-78"/>
              </a:rPr>
              <a:t>كارهاي روزانه شما و وظيفه‌تان متنوع است</a:t>
            </a:r>
            <a:r>
              <a:rPr lang="fa-IR" altLang="en-US" sz="2000" b="1" dirty="0" smtClean="0">
                <a:cs typeface="B Nazanin" pitchFamily="2" charset="-78"/>
              </a:rPr>
              <a:t> </a:t>
            </a:r>
            <a:r>
              <a:rPr lang="en-US" altLang="en-US" sz="2000" b="1" dirty="0" smtClean="0">
                <a:cs typeface="B Nazanin" pitchFamily="2" charset="-78"/>
              </a:rPr>
              <a:t>.</a:t>
            </a: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7) </a:t>
            </a:r>
            <a:r>
              <a:rPr lang="ar-SA" altLang="en-US" sz="2000" b="1" dirty="0" smtClean="0">
                <a:cs typeface="B Nazanin" pitchFamily="2" charset="-78"/>
              </a:rPr>
              <a:t>ارزش كار </a:t>
            </a:r>
            <a:r>
              <a:rPr lang="fa-IR" altLang="en-US" sz="2000" b="1" dirty="0" smtClean="0">
                <a:cs typeface="B Nazanin" pitchFamily="2" charset="-78"/>
              </a:rPr>
              <a:t>شما از سوی مدیر </a:t>
            </a:r>
            <a:r>
              <a:rPr lang="ar-SA" altLang="en-US" sz="2000" b="1" dirty="0" smtClean="0">
                <a:cs typeface="B Nazanin" pitchFamily="2" charset="-78"/>
              </a:rPr>
              <a:t> شما </a:t>
            </a:r>
            <a:r>
              <a:rPr lang="fa-IR" altLang="en-US" sz="2000" b="1" dirty="0" smtClean="0">
                <a:cs typeface="B Nazanin" pitchFamily="2" charset="-78"/>
              </a:rPr>
              <a:t>در</a:t>
            </a:r>
            <a:r>
              <a:rPr lang="ar-SA" altLang="en-US" sz="2000" b="1" dirty="0" smtClean="0">
                <a:cs typeface="B Nazanin" pitchFamily="2" charset="-78"/>
              </a:rPr>
              <a:t>ك </a:t>
            </a:r>
            <a:r>
              <a:rPr lang="fa-IR" altLang="en-US" sz="2000" b="1" dirty="0" smtClean="0">
                <a:cs typeface="B Nazanin" pitchFamily="2" charset="-78"/>
              </a:rPr>
              <a:t> و مورد تقدیر </a:t>
            </a:r>
            <a:r>
              <a:rPr lang="ar-SA" altLang="en-US" sz="2000" b="1" dirty="0" smtClean="0">
                <a:cs typeface="B Nazanin" pitchFamily="2" charset="-78"/>
              </a:rPr>
              <a:t>است</a:t>
            </a:r>
            <a:r>
              <a:rPr lang="fa-IR" altLang="en-US" sz="2000" b="1" dirty="0" smtClean="0">
                <a:cs typeface="B Nazanin" pitchFamily="2" charset="-78"/>
              </a:rPr>
              <a:t> .</a:t>
            </a:r>
            <a:endParaRPr lang="en-US" altLang="en-US" sz="2000" b="1" dirty="0" smtClean="0">
              <a:cs typeface="B Nazanin" pitchFamily="2" charset="-78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8) </a:t>
            </a:r>
            <a:r>
              <a:rPr lang="ar-SA" altLang="en-US" sz="2000" b="1" dirty="0" smtClean="0">
                <a:cs typeface="B Nazanin" pitchFamily="2" charset="-78"/>
              </a:rPr>
              <a:t>شما احساس زيركي و باهوشي هنگام كار مي‌كنيد</a:t>
            </a:r>
            <a:r>
              <a:rPr lang="en-US" altLang="en-US" sz="2000" b="1" dirty="0" smtClean="0">
                <a:cs typeface="B Nazanin" pitchFamily="2" charset="-78"/>
              </a:rPr>
              <a:t>.</a:t>
            </a: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9) </a:t>
            </a:r>
            <a:r>
              <a:rPr lang="ar-SA" altLang="en-US" sz="2000" b="1" dirty="0" smtClean="0">
                <a:cs typeface="B Nazanin" pitchFamily="2" charset="-78"/>
              </a:rPr>
              <a:t>روابط‌تان با موسسه‌اي كه در آن كار مي‌كنيد خوب است</a:t>
            </a:r>
            <a:r>
              <a:rPr lang="fa-IR" altLang="en-US" sz="2000" b="1" dirty="0" smtClean="0">
                <a:cs typeface="B Nazanin" pitchFamily="2" charset="-78"/>
              </a:rPr>
              <a:t> .</a:t>
            </a:r>
            <a:endParaRPr lang="en-US" altLang="en-US" sz="2000" b="1" dirty="0" smtClean="0">
              <a:cs typeface="B Nazanin" pitchFamily="2" charset="-78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10) </a:t>
            </a:r>
            <a:r>
              <a:rPr lang="ar-SA" altLang="en-US" sz="2000" b="1" dirty="0" smtClean="0">
                <a:cs typeface="B Nazanin" pitchFamily="2" charset="-78"/>
              </a:rPr>
              <a:t>وضعيت كاري خوبي داريد و حقوق خوبي نيز دريافت مي‌كنيد</a:t>
            </a:r>
            <a:r>
              <a:rPr lang="fa-IR" altLang="en-US" sz="2000" b="1" dirty="0" smtClean="0">
                <a:cs typeface="B Nazanin" pitchFamily="2" charset="-78"/>
              </a:rPr>
              <a:t> .</a:t>
            </a:r>
            <a:endParaRPr lang="en-US" altLang="en-US" sz="2000" b="1" dirty="0" smtClean="0">
              <a:cs typeface="B Nazanin" pitchFamily="2" charset="-78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11) </a:t>
            </a:r>
            <a:r>
              <a:rPr lang="ar-SA" altLang="en-US" sz="2000" b="1" dirty="0" smtClean="0">
                <a:cs typeface="B Nazanin" pitchFamily="2" charset="-78"/>
              </a:rPr>
              <a:t>با فرصت‌هاي آموزشي</a:t>
            </a:r>
            <a:r>
              <a:rPr lang="fa-IR" altLang="en-US" sz="2000" b="1" dirty="0" smtClean="0">
                <a:cs typeface="B Nazanin" pitchFamily="2" charset="-78"/>
              </a:rPr>
              <a:t> و توسعه منابع انساني</a:t>
            </a:r>
            <a:r>
              <a:rPr lang="ar-SA" altLang="en-US" sz="2000" b="1" dirty="0" smtClean="0">
                <a:cs typeface="B Nazanin" pitchFamily="2" charset="-78"/>
              </a:rPr>
              <a:t> راهي براي رشد و پيشرفت كردن داريد</a:t>
            </a:r>
            <a:r>
              <a:rPr lang="fa-IR" altLang="en-US" sz="2000" b="1" dirty="0" smtClean="0">
                <a:cs typeface="B Nazanin" pitchFamily="2" charset="-78"/>
              </a:rPr>
              <a:t>.</a:t>
            </a:r>
            <a:endParaRPr lang="en-US" altLang="en-US" sz="2000" b="1" dirty="0" smtClean="0">
              <a:cs typeface="B Nazanin" pitchFamily="2" charset="-78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fa-IR" altLang="en-US" sz="2000" b="1" dirty="0" smtClean="0">
                <a:cs typeface="B Nazanin" pitchFamily="2" charset="-78"/>
              </a:rPr>
              <a:t>12) </a:t>
            </a:r>
            <a:r>
              <a:rPr lang="ar-SA" altLang="en-US" sz="2000" b="1" dirty="0" smtClean="0">
                <a:cs typeface="B Nazanin" pitchFamily="2" charset="-78"/>
              </a:rPr>
              <a:t>شغل شما در درازمدت باعث رسيدن به اهدافتان مي‌شود</a:t>
            </a:r>
            <a:r>
              <a:rPr lang="en-US" altLang="en-US" sz="2000" b="1" dirty="0" smtClean="0">
                <a:cs typeface="B Nazanin" pitchFamily="2" charset="-78"/>
              </a:rPr>
              <a:t>.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Tahoma" pitchFamily="34" charset="0"/>
              <a:buAutoNum type="arabicParenR"/>
              <a:defRPr/>
            </a:pPr>
            <a:endParaRPr lang="en-US" altLang="en-US" sz="2000" b="1" dirty="0" smtClean="0">
              <a:cs typeface="B Nazanin" pitchFamily="2" charset="-78"/>
            </a:endParaRP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303213" y="1428750"/>
            <a:ext cx="8229600" cy="484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fa-IR" altLang="en-US" sz="2800">
              <a:cs typeface="Nazanin" pitchFamily="2" charset="-78"/>
            </a:endParaRPr>
          </a:p>
        </p:txBody>
      </p:sp>
      <p:pic>
        <p:nvPicPr>
          <p:cNvPr id="361493" name="Picture 21" descr="j00787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2210357"/>
            <a:ext cx="28575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1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1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1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14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14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14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14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14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14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14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14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14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14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14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14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14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14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14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14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14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14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14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14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14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614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61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1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1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6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428625" y="1412776"/>
            <a:ext cx="8286750" cy="531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600" dirty="0">
                <a:cs typeface="B Nazanin" pitchFamily="2" charset="-78"/>
              </a:rPr>
              <a:t>اگر 10 تا 12 شاخص در مورد شما صدق </a:t>
            </a:r>
            <a:r>
              <a:rPr lang="fa-IR" altLang="en-US" sz="3600" dirty="0" smtClean="0">
                <a:cs typeface="B Nazanin" pitchFamily="2" charset="-78"/>
              </a:rPr>
              <a:t>می‌کند، </a:t>
            </a:r>
            <a:r>
              <a:rPr lang="fa-IR" altLang="en-US" sz="3600" dirty="0">
                <a:cs typeface="B Nazanin" pitchFamily="2" charset="-78"/>
              </a:rPr>
              <a:t>شما </a:t>
            </a:r>
            <a:r>
              <a:rPr lang="fa-IR" altLang="en-US" sz="3600" dirty="0" smtClean="0">
                <a:cs typeface="B Nazanin" pitchFamily="2" charset="-78"/>
              </a:rPr>
              <a:t>از </a:t>
            </a:r>
            <a:r>
              <a:rPr lang="fa-IR" altLang="en-US" sz="3600" dirty="0">
                <a:cs typeface="B Nazanin" pitchFamily="2" charset="-78"/>
              </a:rPr>
              <a:t>شغل خود </a:t>
            </a:r>
            <a:r>
              <a:rPr lang="fa-IR" altLang="en-US" sz="3600" u="sng" dirty="0">
                <a:solidFill>
                  <a:srgbClr val="C00000"/>
                </a:solidFill>
                <a:cs typeface="B Nazanin" pitchFamily="2" charset="-78"/>
              </a:rPr>
              <a:t>بسیار راضی</a:t>
            </a:r>
            <a:r>
              <a:rPr lang="fa-IR" altLang="en-US" sz="3600" dirty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altLang="en-US" sz="3600" dirty="0">
                <a:cs typeface="B Nazanin" pitchFamily="2" charset="-78"/>
              </a:rPr>
              <a:t>هستید .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600" dirty="0">
                <a:cs typeface="B Nazanin" pitchFamily="2" charset="-78"/>
              </a:rPr>
              <a:t>اگر 7 تا 9 شاخص در مورد شما صدق می کند ، شما از شغل خود </a:t>
            </a:r>
            <a:r>
              <a:rPr lang="fa-IR" altLang="en-US" sz="3600" u="sng" dirty="0">
                <a:solidFill>
                  <a:srgbClr val="C00000"/>
                </a:solidFill>
                <a:cs typeface="B Nazanin" pitchFamily="2" charset="-78"/>
              </a:rPr>
              <a:t>راضی</a:t>
            </a:r>
            <a:r>
              <a:rPr lang="fa-IR" altLang="en-US" sz="3600" dirty="0">
                <a:cs typeface="B Nazanin" pitchFamily="2" charset="-78"/>
              </a:rPr>
              <a:t> هستید .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600" dirty="0">
                <a:cs typeface="B Nazanin" pitchFamily="2" charset="-78"/>
              </a:rPr>
              <a:t>اگر 4 تا 6 شاخص در مورد شما صدق می کند ، شما از شغل خود </a:t>
            </a:r>
            <a:r>
              <a:rPr lang="fa-IR" altLang="en-US" sz="3600" u="sng" dirty="0">
                <a:solidFill>
                  <a:srgbClr val="C00000"/>
                </a:solidFill>
                <a:cs typeface="B Nazanin" pitchFamily="2" charset="-78"/>
              </a:rPr>
              <a:t>ناراضی</a:t>
            </a:r>
            <a:r>
              <a:rPr lang="fa-IR" altLang="en-US" sz="3600" dirty="0">
                <a:cs typeface="B Nazanin" pitchFamily="2" charset="-78"/>
              </a:rPr>
              <a:t> هستید .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600" dirty="0">
                <a:cs typeface="B Nazanin" pitchFamily="2" charset="-78"/>
              </a:rPr>
              <a:t>اگر 1 تا 3 شاخص در مورد شما صدق می کند ، شما </a:t>
            </a:r>
            <a:r>
              <a:rPr lang="fa-IR" altLang="en-US" sz="3600" dirty="0" smtClean="0">
                <a:cs typeface="B Nazanin" pitchFamily="2" charset="-78"/>
              </a:rPr>
              <a:t>از </a:t>
            </a:r>
            <a:r>
              <a:rPr lang="fa-IR" altLang="en-US" sz="3600" dirty="0">
                <a:cs typeface="B Nazanin" pitchFamily="2" charset="-78"/>
              </a:rPr>
              <a:t>شغل خود </a:t>
            </a:r>
            <a:r>
              <a:rPr lang="fa-IR" altLang="en-US" sz="3600" u="sng" dirty="0">
                <a:solidFill>
                  <a:srgbClr val="C00000"/>
                </a:solidFill>
                <a:cs typeface="B Nazanin" pitchFamily="2" charset="-78"/>
              </a:rPr>
              <a:t>بسیار ناراضی</a:t>
            </a:r>
            <a:r>
              <a:rPr lang="fa-IR" altLang="en-US" sz="3600" dirty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altLang="en-US" sz="3600" dirty="0">
                <a:cs typeface="B Nazanin" pitchFamily="2" charset="-78"/>
              </a:rPr>
              <a:t>هستید .</a:t>
            </a:r>
          </a:p>
          <a:p>
            <a:pPr algn="just">
              <a:buFont typeface="Arial" charset="0"/>
              <a:buChar char="•"/>
            </a:pPr>
            <a:endParaRPr lang="fa-IR" altLang="en-US" sz="3000" dirty="0">
              <a:cs typeface="B Nazanin" pitchFamily="2" charset="-78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72578" y="158750"/>
            <a:ext cx="7843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تفسیر نتیجه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6" name="Rectangle 4"/>
          <p:cNvSpPr>
            <a:spLocks noChangeArrowheads="1"/>
          </p:cNvSpPr>
          <p:nvPr/>
        </p:nvSpPr>
        <p:spPr bwMode="auto">
          <a:xfrm>
            <a:off x="395288" y="549275"/>
            <a:ext cx="821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پيامدهاي رضايت شغلي</a:t>
            </a:r>
            <a:r>
              <a:rPr lang="en-US" altLang="en-US" sz="4000" b="1" dirty="0">
                <a:solidFill>
                  <a:srgbClr val="C00000"/>
                </a:solidFill>
                <a:cs typeface="B Nazanin" pitchFamily="2" charset="-78"/>
              </a:rPr>
              <a:t> </a:t>
            </a:r>
          </a:p>
        </p:txBody>
      </p:sp>
      <p:sp>
        <p:nvSpPr>
          <p:cNvPr id="443397" name="Rectangle 5"/>
          <p:cNvSpPr>
            <a:spLocks noChangeArrowheads="1"/>
          </p:cNvSpPr>
          <p:nvPr/>
        </p:nvSpPr>
        <p:spPr bwMode="auto">
          <a:xfrm>
            <a:off x="3143249" y="1412875"/>
            <a:ext cx="5470525" cy="389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2400" dirty="0">
                <a:cs typeface="Nazanin" pitchFamily="2" charset="-78"/>
              </a:rPr>
              <a:t>ا</a:t>
            </a:r>
            <a:r>
              <a:rPr lang="ar-SA" altLang="en-US" sz="2800" dirty="0">
                <a:cs typeface="B Nazanin" pitchFamily="2" charset="-78"/>
              </a:rPr>
              <a:t>فزايش</a:t>
            </a:r>
            <a:r>
              <a:rPr lang="fa-IR" altLang="en-US" sz="2800" dirty="0">
                <a:cs typeface="B Nazanin" pitchFamily="2" charset="-78"/>
              </a:rPr>
              <a:t> </a:t>
            </a:r>
            <a:r>
              <a:rPr lang="ar-SA" altLang="en-US" sz="2800" dirty="0">
                <a:cs typeface="B Nazanin" pitchFamily="2" charset="-78"/>
              </a:rPr>
              <a:t>بهره وري فرد </a:t>
            </a:r>
            <a:endParaRPr lang="fa-IR" altLang="en-US" sz="2800" dirty="0">
              <a:cs typeface="B Nazanin" pitchFamily="2" charset="-78"/>
            </a:endParaRP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 تعهد سازمان</a:t>
            </a:r>
            <a:r>
              <a:rPr lang="fa-IR" altLang="en-US" sz="2800" dirty="0">
                <a:cs typeface="B Nazanin" pitchFamily="2" charset="-78"/>
              </a:rPr>
              <a:t>ي </a:t>
            </a:r>
            <a:r>
              <a:rPr lang="ar-SA" altLang="en-US" sz="2800" dirty="0">
                <a:cs typeface="B Nazanin" pitchFamily="2" charset="-78"/>
              </a:rPr>
              <a:t>فرد</a:t>
            </a:r>
            <a:r>
              <a:rPr lang="fa-IR" altLang="en-US" sz="2800" dirty="0">
                <a:cs typeface="B Nazanin" pitchFamily="2" charset="-78"/>
              </a:rPr>
              <a:t> 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تضمين سلامت فيزيكي و ذهني فرد</a:t>
            </a:r>
            <a:r>
              <a:rPr lang="fa-IR" altLang="en-US" sz="2800" dirty="0">
                <a:cs typeface="B Nazanin" pitchFamily="2" charset="-78"/>
              </a:rPr>
              <a:t> 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افزايش روحيه فرد</a:t>
            </a:r>
            <a:r>
              <a:rPr lang="fa-IR" altLang="en-US" sz="2800" dirty="0">
                <a:cs typeface="B Nazanin" pitchFamily="2" charset="-78"/>
              </a:rPr>
              <a:t> 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افزايش رض</a:t>
            </a:r>
            <a:r>
              <a:rPr lang="fa-IR" altLang="en-US" sz="2800" dirty="0">
                <a:cs typeface="B Nazanin" pitchFamily="2" charset="-78"/>
              </a:rPr>
              <a:t>ا</a:t>
            </a:r>
            <a:r>
              <a:rPr lang="ar-SA" altLang="en-US" sz="2800" dirty="0">
                <a:cs typeface="B Nazanin" pitchFamily="2" charset="-78"/>
              </a:rPr>
              <a:t>ي</a:t>
            </a:r>
            <a:r>
              <a:rPr lang="fa-IR" altLang="en-US" sz="2800" dirty="0">
                <a:cs typeface="B Nazanin" pitchFamily="2" charset="-78"/>
              </a:rPr>
              <a:t>ت</a:t>
            </a:r>
            <a:r>
              <a:rPr lang="ar-SA" altLang="en-US" sz="2800" dirty="0">
                <a:cs typeface="B Nazanin" pitchFamily="2" charset="-78"/>
              </a:rPr>
              <a:t> از زندگي </a:t>
            </a:r>
            <a:endParaRPr lang="fa-IR" altLang="en-US" sz="2800" dirty="0">
              <a:cs typeface="B Nazanin" pitchFamily="2" charset="-78"/>
            </a:endParaRP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افزايش سرعت آموزش </a:t>
            </a:r>
            <a:r>
              <a:rPr lang="ar-SA" altLang="en-US" sz="2800" dirty="0" smtClean="0">
                <a:cs typeface="B Nazanin" pitchFamily="2" charset="-78"/>
              </a:rPr>
              <a:t>مهارت</a:t>
            </a:r>
            <a:r>
              <a:rPr lang="fa-IR" altLang="en-US" sz="2800" dirty="0" smtClean="0">
                <a:cs typeface="B Nazanin" pitchFamily="2" charset="-78"/>
              </a:rPr>
              <a:t>‌</a:t>
            </a:r>
            <a:r>
              <a:rPr lang="ar-SA" altLang="en-US" sz="2800" dirty="0" smtClean="0">
                <a:cs typeface="B Nazanin" pitchFamily="2" charset="-78"/>
              </a:rPr>
              <a:t>هاي جديد</a:t>
            </a:r>
            <a:endParaRPr lang="en-US" altLang="en-US" sz="2800" dirty="0">
              <a:cs typeface="B Nazanin" pitchFamily="2" charset="-78"/>
            </a:endParaRPr>
          </a:p>
        </p:txBody>
      </p:sp>
      <p:grpSp>
        <p:nvGrpSpPr>
          <p:cNvPr id="30724" name="Group 143"/>
          <p:cNvGrpSpPr>
            <a:grpSpLocks/>
          </p:cNvGrpSpPr>
          <p:nvPr/>
        </p:nvGrpSpPr>
        <p:grpSpPr bwMode="auto">
          <a:xfrm>
            <a:off x="30163" y="3331369"/>
            <a:ext cx="3268663" cy="3355975"/>
            <a:chOff x="0" y="1888"/>
            <a:chExt cx="2059" cy="2114"/>
          </a:xfrm>
        </p:grpSpPr>
        <p:sp>
          <p:nvSpPr>
            <p:cNvPr id="30725" name="AutoShape 9"/>
            <p:cNvSpPr>
              <a:spLocks noChangeAspect="1" noChangeArrowheads="1" noTextEdit="1"/>
            </p:cNvSpPr>
            <p:nvPr/>
          </p:nvSpPr>
          <p:spPr bwMode="auto">
            <a:xfrm>
              <a:off x="0" y="1888"/>
              <a:ext cx="2059" cy="2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26" name="Freeform 11"/>
            <p:cNvSpPr>
              <a:spLocks/>
            </p:cNvSpPr>
            <p:nvPr/>
          </p:nvSpPr>
          <p:spPr bwMode="auto">
            <a:xfrm>
              <a:off x="97" y="3437"/>
              <a:ext cx="1457" cy="524"/>
            </a:xfrm>
            <a:custGeom>
              <a:avLst/>
              <a:gdLst>
                <a:gd name="T0" fmla="*/ 0 w 2915"/>
                <a:gd name="T1" fmla="*/ 1 h 1046"/>
                <a:gd name="T2" fmla="*/ 0 w 2915"/>
                <a:gd name="T3" fmla="*/ 1 h 1046"/>
                <a:gd name="T4" fmla="*/ 0 w 2915"/>
                <a:gd name="T5" fmla="*/ 1 h 1046"/>
                <a:gd name="T6" fmla="*/ 0 w 2915"/>
                <a:gd name="T7" fmla="*/ 1 h 1046"/>
                <a:gd name="T8" fmla="*/ 0 w 2915"/>
                <a:gd name="T9" fmla="*/ 1 h 1046"/>
                <a:gd name="T10" fmla="*/ 0 w 2915"/>
                <a:gd name="T11" fmla="*/ 1 h 1046"/>
                <a:gd name="T12" fmla="*/ 0 w 2915"/>
                <a:gd name="T13" fmla="*/ 1 h 1046"/>
                <a:gd name="T14" fmla="*/ 0 w 2915"/>
                <a:gd name="T15" fmla="*/ 1 h 1046"/>
                <a:gd name="T16" fmla="*/ 0 w 2915"/>
                <a:gd name="T17" fmla="*/ 1 h 1046"/>
                <a:gd name="T18" fmla="*/ 0 w 2915"/>
                <a:gd name="T19" fmla="*/ 1 h 1046"/>
                <a:gd name="T20" fmla="*/ 0 w 2915"/>
                <a:gd name="T21" fmla="*/ 1 h 1046"/>
                <a:gd name="T22" fmla="*/ 0 w 2915"/>
                <a:gd name="T23" fmla="*/ 1 h 1046"/>
                <a:gd name="T24" fmla="*/ 0 w 2915"/>
                <a:gd name="T25" fmla="*/ 1 h 1046"/>
                <a:gd name="T26" fmla="*/ 0 w 2915"/>
                <a:gd name="T27" fmla="*/ 1 h 1046"/>
                <a:gd name="T28" fmla="*/ 0 w 2915"/>
                <a:gd name="T29" fmla="*/ 1 h 1046"/>
                <a:gd name="T30" fmla="*/ 0 w 2915"/>
                <a:gd name="T31" fmla="*/ 1 h 1046"/>
                <a:gd name="T32" fmla="*/ 0 w 2915"/>
                <a:gd name="T33" fmla="*/ 1 h 1046"/>
                <a:gd name="T34" fmla="*/ 0 w 2915"/>
                <a:gd name="T35" fmla="*/ 1 h 1046"/>
                <a:gd name="T36" fmla="*/ 0 w 2915"/>
                <a:gd name="T37" fmla="*/ 1 h 1046"/>
                <a:gd name="T38" fmla="*/ 0 w 2915"/>
                <a:gd name="T39" fmla="*/ 1 h 1046"/>
                <a:gd name="T40" fmla="*/ 0 w 2915"/>
                <a:gd name="T41" fmla="*/ 1 h 1046"/>
                <a:gd name="T42" fmla="*/ 0 w 2915"/>
                <a:gd name="T43" fmla="*/ 1 h 1046"/>
                <a:gd name="T44" fmla="*/ 0 w 2915"/>
                <a:gd name="T45" fmla="*/ 1 h 1046"/>
                <a:gd name="T46" fmla="*/ 0 w 2915"/>
                <a:gd name="T47" fmla="*/ 1 h 1046"/>
                <a:gd name="T48" fmla="*/ 0 w 2915"/>
                <a:gd name="T49" fmla="*/ 1 h 1046"/>
                <a:gd name="T50" fmla="*/ 0 w 2915"/>
                <a:gd name="T51" fmla="*/ 1 h 1046"/>
                <a:gd name="T52" fmla="*/ 0 w 2915"/>
                <a:gd name="T53" fmla="*/ 1 h 1046"/>
                <a:gd name="T54" fmla="*/ 0 w 2915"/>
                <a:gd name="T55" fmla="*/ 1 h 1046"/>
                <a:gd name="T56" fmla="*/ 0 w 2915"/>
                <a:gd name="T57" fmla="*/ 1 h 1046"/>
                <a:gd name="T58" fmla="*/ 0 w 2915"/>
                <a:gd name="T59" fmla="*/ 1 h 1046"/>
                <a:gd name="T60" fmla="*/ 0 w 2915"/>
                <a:gd name="T61" fmla="*/ 1 h 1046"/>
                <a:gd name="T62" fmla="*/ 0 w 2915"/>
                <a:gd name="T63" fmla="*/ 1 h 1046"/>
                <a:gd name="T64" fmla="*/ 0 w 2915"/>
                <a:gd name="T65" fmla="*/ 1 h 1046"/>
                <a:gd name="T66" fmla="*/ 0 w 2915"/>
                <a:gd name="T67" fmla="*/ 1 h 1046"/>
                <a:gd name="T68" fmla="*/ 0 w 2915"/>
                <a:gd name="T69" fmla="*/ 1 h 1046"/>
                <a:gd name="T70" fmla="*/ 0 w 2915"/>
                <a:gd name="T71" fmla="*/ 1 h 1046"/>
                <a:gd name="T72" fmla="*/ 0 w 2915"/>
                <a:gd name="T73" fmla="*/ 1 h 1046"/>
                <a:gd name="T74" fmla="*/ 0 w 2915"/>
                <a:gd name="T75" fmla="*/ 1 h 1046"/>
                <a:gd name="T76" fmla="*/ 0 w 2915"/>
                <a:gd name="T77" fmla="*/ 1 h 1046"/>
                <a:gd name="T78" fmla="*/ 0 w 2915"/>
                <a:gd name="T79" fmla="*/ 1 h 1046"/>
                <a:gd name="T80" fmla="*/ 0 w 2915"/>
                <a:gd name="T81" fmla="*/ 1 h 1046"/>
                <a:gd name="T82" fmla="*/ 0 w 2915"/>
                <a:gd name="T83" fmla="*/ 1 h 1046"/>
                <a:gd name="T84" fmla="*/ 0 w 2915"/>
                <a:gd name="T85" fmla="*/ 1 h 1046"/>
                <a:gd name="T86" fmla="*/ 0 w 2915"/>
                <a:gd name="T87" fmla="*/ 1 h 1046"/>
                <a:gd name="T88" fmla="*/ 0 w 2915"/>
                <a:gd name="T89" fmla="*/ 1 h 1046"/>
                <a:gd name="T90" fmla="*/ 0 w 2915"/>
                <a:gd name="T91" fmla="*/ 1 h 1046"/>
                <a:gd name="T92" fmla="*/ 0 w 2915"/>
                <a:gd name="T93" fmla="*/ 1 h 1046"/>
                <a:gd name="T94" fmla="*/ 0 w 2915"/>
                <a:gd name="T95" fmla="*/ 1 h 1046"/>
                <a:gd name="T96" fmla="*/ 0 w 2915"/>
                <a:gd name="T97" fmla="*/ 1 h 1046"/>
                <a:gd name="T98" fmla="*/ 0 w 2915"/>
                <a:gd name="T99" fmla="*/ 1 h 104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15"/>
                <a:gd name="T151" fmla="*/ 0 h 1046"/>
                <a:gd name="T152" fmla="*/ 2915 w 2915"/>
                <a:gd name="T153" fmla="*/ 1046 h 104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15" h="1046">
                  <a:moveTo>
                    <a:pt x="28" y="436"/>
                  </a:moveTo>
                  <a:lnTo>
                    <a:pt x="68" y="410"/>
                  </a:lnTo>
                  <a:lnTo>
                    <a:pt x="103" y="388"/>
                  </a:lnTo>
                  <a:lnTo>
                    <a:pt x="136" y="368"/>
                  </a:lnTo>
                  <a:lnTo>
                    <a:pt x="166" y="349"/>
                  </a:lnTo>
                  <a:lnTo>
                    <a:pt x="223" y="323"/>
                  </a:lnTo>
                  <a:lnTo>
                    <a:pt x="274" y="307"/>
                  </a:lnTo>
                  <a:lnTo>
                    <a:pt x="388" y="316"/>
                  </a:lnTo>
                  <a:lnTo>
                    <a:pt x="457" y="344"/>
                  </a:lnTo>
                  <a:lnTo>
                    <a:pt x="495" y="362"/>
                  </a:lnTo>
                  <a:lnTo>
                    <a:pt x="537" y="384"/>
                  </a:lnTo>
                  <a:lnTo>
                    <a:pt x="567" y="358"/>
                  </a:lnTo>
                  <a:lnTo>
                    <a:pt x="600" y="340"/>
                  </a:lnTo>
                  <a:lnTo>
                    <a:pt x="672" y="314"/>
                  </a:lnTo>
                  <a:lnTo>
                    <a:pt x="821" y="268"/>
                  </a:lnTo>
                  <a:lnTo>
                    <a:pt x="882" y="239"/>
                  </a:lnTo>
                  <a:lnTo>
                    <a:pt x="931" y="211"/>
                  </a:lnTo>
                  <a:lnTo>
                    <a:pt x="975" y="186"/>
                  </a:lnTo>
                  <a:lnTo>
                    <a:pt x="1010" y="162"/>
                  </a:lnTo>
                  <a:lnTo>
                    <a:pt x="1044" y="141"/>
                  </a:lnTo>
                  <a:lnTo>
                    <a:pt x="1073" y="121"/>
                  </a:lnTo>
                  <a:lnTo>
                    <a:pt x="1099" y="105"/>
                  </a:lnTo>
                  <a:lnTo>
                    <a:pt x="1126" y="90"/>
                  </a:lnTo>
                  <a:lnTo>
                    <a:pt x="1185" y="72"/>
                  </a:lnTo>
                  <a:lnTo>
                    <a:pt x="1259" y="66"/>
                  </a:lnTo>
                  <a:lnTo>
                    <a:pt x="1504" y="105"/>
                  </a:lnTo>
                  <a:lnTo>
                    <a:pt x="1649" y="0"/>
                  </a:lnTo>
                  <a:lnTo>
                    <a:pt x="1860" y="22"/>
                  </a:lnTo>
                  <a:lnTo>
                    <a:pt x="1772" y="116"/>
                  </a:lnTo>
                  <a:lnTo>
                    <a:pt x="2398" y="66"/>
                  </a:lnTo>
                  <a:lnTo>
                    <a:pt x="2442" y="86"/>
                  </a:lnTo>
                  <a:lnTo>
                    <a:pt x="1730" y="178"/>
                  </a:lnTo>
                  <a:lnTo>
                    <a:pt x="1737" y="182"/>
                  </a:lnTo>
                  <a:lnTo>
                    <a:pt x="1614" y="283"/>
                  </a:lnTo>
                  <a:lnTo>
                    <a:pt x="1746" y="279"/>
                  </a:lnTo>
                  <a:lnTo>
                    <a:pt x="1875" y="296"/>
                  </a:lnTo>
                  <a:lnTo>
                    <a:pt x="2002" y="323"/>
                  </a:lnTo>
                  <a:lnTo>
                    <a:pt x="2125" y="358"/>
                  </a:lnTo>
                  <a:lnTo>
                    <a:pt x="2186" y="377"/>
                  </a:lnTo>
                  <a:lnTo>
                    <a:pt x="2249" y="393"/>
                  </a:lnTo>
                  <a:lnTo>
                    <a:pt x="2370" y="421"/>
                  </a:lnTo>
                  <a:lnTo>
                    <a:pt x="2492" y="438"/>
                  </a:lnTo>
                  <a:lnTo>
                    <a:pt x="2617" y="436"/>
                  </a:lnTo>
                  <a:lnTo>
                    <a:pt x="2711" y="531"/>
                  </a:lnTo>
                  <a:lnTo>
                    <a:pt x="2587" y="531"/>
                  </a:lnTo>
                  <a:lnTo>
                    <a:pt x="2631" y="610"/>
                  </a:lnTo>
                  <a:lnTo>
                    <a:pt x="2550" y="603"/>
                  </a:lnTo>
                  <a:lnTo>
                    <a:pt x="2466" y="572"/>
                  </a:lnTo>
                  <a:lnTo>
                    <a:pt x="2425" y="553"/>
                  </a:lnTo>
                  <a:lnTo>
                    <a:pt x="2387" y="531"/>
                  </a:lnTo>
                  <a:lnTo>
                    <a:pt x="2352" y="509"/>
                  </a:lnTo>
                  <a:lnTo>
                    <a:pt x="2319" y="487"/>
                  </a:lnTo>
                  <a:lnTo>
                    <a:pt x="1947" y="581"/>
                  </a:lnTo>
                  <a:lnTo>
                    <a:pt x="2442" y="800"/>
                  </a:lnTo>
                  <a:lnTo>
                    <a:pt x="2499" y="781"/>
                  </a:lnTo>
                  <a:lnTo>
                    <a:pt x="2556" y="763"/>
                  </a:lnTo>
                  <a:lnTo>
                    <a:pt x="2674" y="734"/>
                  </a:lnTo>
                  <a:lnTo>
                    <a:pt x="2793" y="719"/>
                  </a:lnTo>
                  <a:lnTo>
                    <a:pt x="2915" y="721"/>
                  </a:lnTo>
                  <a:lnTo>
                    <a:pt x="2885" y="859"/>
                  </a:lnTo>
                  <a:lnTo>
                    <a:pt x="2817" y="881"/>
                  </a:lnTo>
                  <a:lnTo>
                    <a:pt x="2751" y="906"/>
                  </a:lnTo>
                  <a:lnTo>
                    <a:pt x="2683" y="929"/>
                  </a:lnTo>
                  <a:lnTo>
                    <a:pt x="2615" y="951"/>
                  </a:lnTo>
                  <a:lnTo>
                    <a:pt x="2545" y="969"/>
                  </a:lnTo>
                  <a:lnTo>
                    <a:pt x="2475" y="982"/>
                  </a:lnTo>
                  <a:lnTo>
                    <a:pt x="2333" y="989"/>
                  </a:lnTo>
                  <a:lnTo>
                    <a:pt x="2111" y="952"/>
                  </a:lnTo>
                  <a:lnTo>
                    <a:pt x="2004" y="927"/>
                  </a:lnTo>
                  <a:lnTo>
                    <a:pt x="1901" y="899"/>
                  </a:lnTo>
                  <a:lnTo>
                    <a:pt x="1802" y="868"/>
                  </a:lnTo>
                  <a:lnTo>
                    <a:pt x="1704" y="837"/>
                  </a:lnTo>
                  <a:lnTo>
                    <a:pt x="1612" y="805"/>
                  </a:lnTo>
                  <a:lnTo>
                    <a:pt x="1524" y="774"/>
                  </a:lnTo>
                  <a:lnTo>
                    <a:pt x="1439" y="746"/>
                  </a:lnTo>
                  <a:lnTo>
                    <a:pt x="1358" y="721"/>
                  </a:lnTo>
                  <a:lnTo>
                    <a:pt x="1283" y="700"/>
                  </a:lnTo>
                  <a:lnTo>
                    <a:pt x="1213" y="686"/>
                  </a:lnTo>
                  <a:lnTo>
                    <a:pt x="1084" y="680"/>
                  </a:lnTo>
                  <a:lnTo>
                    <a:pt x="977" y="710"/>
                  </a:lnTo>
                  <a:lnTo>
                    <a:pt x="922" y="746"/>
                  </a:lnTo>
                  <a:lnTo>
                    <a:pt x="867" y="796"/>
                  </a:lnTo>
                  <a:lnTo>
                    <a:pt x="813" y="848"/>
                  </a:lnTo>
                  <a:lnTo>
                    <a:pt x="762" y="894"/>
                  </a:lnTo>
                  <a:lnTo>
                    <a:pt x="929" y="886"/>
                  </a:lnTo>
                  <a:lnTo>
                    <a:pt x="902" y="930"/>
                  </a:lnTo>
                  <a:lnTo>
                    <a:pt x="661" y="975"/>
                  </a:lnTo>
                  <a:lnTo>
                    <a:pt x="582" y="1046"/>
                  </a:lnTo>
                  <a:lnTo>
                    <a:pt x="232" y="1026"/>
                  </a:lnTo>
                  <a:lnTo>
                    <a:pt x="525" y="813"/>
                  </a:lnTo>
                  <a:lnTo>
                    <a:pt x="460" y="772"/>
                  </a:lnTo>
                  <a:lnTo>
                    <a:pt x="409" y="708"/>
                  </a:lnTo>
                  <a:lnTo>
                    <a:pt x="385" y="675"/>
                  </a:lnTo>
                  <a:lnTo>
                    <a:pt x="357" y="645"/>
                  </a:lnTo>
                  <a:lnTo>
                    <a:pt x="328" y="623"/>
                  </a:lnTo>
                  <a:lnTo>
                    <a:pt x="291" y="612"/>
                  </a:lnTo>
                  <a:lnTo>
                    <a:pt x="195" y="655"/>
                  </a:lnTo>
                  <a:lnTo>
                    <a:pt x="153" y="726"/>
                  </a:lnTo>
                  <a:lnTo>
                    <a:pt x="0" y="713"/>
                  </a:lnTo>
                  <a:lnTo>
                    <a:pt x="28" y="436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27" name="Freeform 12"/>
            <p:cNvSpPr>
              <a:spLocks/>
            </p:cNvSpPr>
            <p:nvPr/>
          </p:nvSpPr>
          <p:spPr bwMode="auto">
            <a:xfrm>
              <a:off x="71" y="1917"/>
              <a:ext cx="1966" cy="2063"/>
            </a:xfrm>
            <a:custGeom>
              <a:avLst/>
              <a:gdLst>
                <a:gd name="T0" fmla="*/ 1 w 3932"/>
                <a:gd name="T1" fmla="*/ 0 h 4127"/>
                <a:gd name="T2" fmla="*/ 1 w 3932"/>
                <a:gd name="T3" fmla="*/ 0 h 4127"/>
                <a:gd name="T4" fmla="*/ 1 w 3932"/>
                <a:gd name="T5" fmla="*/ 0 h 4127"/>
                <a:gd name="T6" fmla="*/ 1 w 3932"/>
                <a:gd name="T7" fmla="*/ 0 h 4127"/>
                <a:gd name="T8" fmla="*/ 1 w 3932"/>
                <a:gd name="T9" fmla="*/ 0 h 4127"/>
                <a:gd name="T10" fmla="*/ 1 w 3932"/>
                <a:gd name="T11" fmla="*/ 0 h 4127"/>
                <a:gd name="T12" fmla="*/ 1 w 3932"/>
                <a:gd name="T13" fmla="*/ 0 h 4127"/>
                <a:gd name="T14" fmla="*/ 1 w 3932"/>
                <a:gd name="T15" fmla="*/ 0 h 4127"/>
                <a:gd name="T16" fmla="*/ 1 w 3932"/>
                <a:gd name="T17" fmla="*/ 0 h 4127"/>
                <a:gd name="T18" fmla="*/ 1 w 3932"/>
                <a:gd name="T19" fmla="*/ 0 h 4127"/>
                <a:gd name="T20" fmla="*/ 1 w 3932"/>
                <a:gd name="T21" fmla="*/ 0 h 4127"/>
                <a:gd name="T22" fmla="*/ 1 w 3932"/>
                <a:gd name="T23" fmla="*/ 0 h 4127"/>
                <a:gd name="T24" fmla="*/ 1 w 3932"/>
                <a:gd name="T25" fmla="*/ 0 h 4127"/>
                <a:gd name="T26" fmla="*/ 1 w 3932"/>
                <a:gd name="T27" fmla="*/ 0 h 4127"/>
                <a:gd name="T28" fmla="*/ 1 w 3932"/>
                <a:gd name="T29" fmla="*/ 0 h 4127"/>
                <a:gd name="T30" fmla="*/ 1 w 3932"/>
                <a:gd name="T31" fmla="*/ 0 h 4127"/>
                <a:gd name="T32" fmla="*/ 1 w 3932"/>
                <a:gd name="T33" fmla="*/ 0 h 4127"/>
                <a:gd name="T34" fmla="*/ 1 w 3932"/>
                <a:gd name="T35" fmla="*/ 0 h 4127"/>
                <a:gd name="T36" fmla="*/ 1 w 3932"/>
                <a:gd name="T37" fmla="*/ 0 h 4127"/>
                <a:gd name="T38" fmla="*/ 1 w 3932"/>
                <a:gd name="T39" fmla="*/ 0 h 4127"/>
                <a:gd name="T40" fmla="*/ 1 w 3932"/>
                <a:gd name="T41" fmla="*/ 0 h 4127"/>
                <a:gd name="T42" fmla="*/ 1 w 3932"/>
                <a:gd name="T43" fmla="*/ 0 h 4127"/>
                <a:gd name="T44" fmla="*/ 1 w 3932"/>
                <a:gd name="T45" fmla="*/ 0 h 4127"/>
                <a:gd name="T46" fmla="*/ 1 w 3932"/>
                <a:gd name="T47" fmla="*/ 0 h 4127"/>
                <a:gd name="T48" fmla="*/ 1 w 3932"/>
                <a:gd name="T49" fmla="*/ 0 h 4127"/>
                <a:gd name="T50" fmla="*/ 1 w 3932"/>
                <a:gd name="T51" fmla="*/ 0 h 4127"/>
                <a:gd name="T52" fmla="*/ 1 w 3932"/>
                <a:gd name="T53" fmla="*/ 0 h 4127"/>
                <a:gd name="T54" fmla="*/ 1 w 3932"/>
                <a:gd name="T55" fmla="*/ 0 h 4127"/>
                <a:gd name="T56" fmla="*/ 1 w 3932"/>
                <a:gd name="T57" fmla="*/ 0 h 4127"/>
                <a:gd name="T58" fmla="*/ 1 w 3932"/>
                <a:gd name="T59" fmla="*/ 0 h 4127"/>
                <a:gd name="T60" fmla="*/ 1 w 3932"/>
                <a:gd name="T61" fmla="*/ 0 h 4127"/>
                <a:gd name="T62" fmla="*/ 1 w 3932"/>
                <a:gd name="T63" fmla="*/ 0 h 4127"/>
                <a:gd name="T64" fmla="*/ 1 w 3932"/>
                <a:gd name="T65" fmla="*/ 0 h 4127"/>
                <a:gd name="T66" fmla="*/ 1 w 3932"/>
                <a:gd name="T67" fmla="*/ 0 h 4127"/>
                <a:gd name="T68" fmla="*/ 1 w 3932"/>
                <a:gd name="T69" fmla="*/ 0 h 4127"/>
                <a:gd name="T70" fmla="*/ 1 w 3932"/>
                <a:gd name="T71" fmla="*/ 0 h 4127"/>
                <a:gd name="T72" fmla="*/ 1 w 3932"/>
                <a:gd name="T73" fmla="*/ 0 h 4127"/>
                <a:gd name="T74" fmla="*/ 1 w 3932"/>
                <a:gd name="T75" fmla="*/ 0 h 4127"/>
                <a:gd name="T76" fmla="*/ 1 w 3932"/>
                <a:gd name="T77" fmla="*/ 0 h 4127"/>
                <a:gd name="T78" fmla="*/ 1 w 3932"/>
                <a:gd name="T79" fmla="*/ 0 h 4127"/>
                <a:gd name="T80" fmla="*/ 1 w 3932"/>
                <a:gd name="T81" fmla="*/ 0 h 4127"/>
                <a:gd name="T82" fmla="*/ 1 w 3932"/>
                <a:gd name="T83" fmla="*/ 0 h 4127"/>
                <a:gd name="T84" fmla="*/ 1 w 3932"/>
                <a:gd name="T85" fmla="*/ 0 h 4127"/>
                <a:gd name="T86" fmla="*/ 1 w 3932"/>
                <a:gd name="T87" fmla="*/ 0 h 4127"/>
                <a:gd name="T88" fmla="*/ 1 w 3932"/>
                <a:gd name="T89" fmla="*/ 0 h 4127"/>
                <a:gd name="T90" fmla="*/ 1 w 3932"/>
                <a:gd name="T91" fmla="*/ 0 h 4127"/>
                <a:gd name="T92" fmla="*/ 1 w 3932"/>
                <a:gd name="T93" fmla="*/ 0 h 4127"/>
                <a:gd name="T94" fmla="*/ 1 w 3932"/>
                <a:gd name="T95" fmla="*/ 0 h 4127"/>
                <a:gd name="T96" fmla="*/ 1 w 3932"/>
                <a:gd name="T97" fmla="*/ 0 h 4127"/>
                <a:gd name="T98" fmla="*/ 1 w 3932"/>
                <a:gd name="T99" fmla="*/ 0 h 4127"/>
                <a:gd name="T100" fmla="*/ 0 w 3932"/>
                <a:gd name="T101" fmla="*/ 0 h 4127"/>
                <a:gd name="T102" fmla="*/ 1 w 3932"/>
                <a:gd name="T103" fmla="*/ 0 h 4127"/>
                <a:gd name="T104" fmla="*/ 1 w 3932"/>
                <a:gd name="T105" fmla="*/ 0 h 4127"/>
                <a:gd name="T106" fmla="*/ 1 w 3932"/>
                <a:gd name="T107" fmla="*/ 0 h 4127"/>
                <a:gd name="T108" fmla="*/ 1 w 3932"/>
                <a:gd name="T109" fmla="*/ 0 h 4127"/>
                <a:gd name="T110" fmla="*/ 1 w 3932"/>
                <a:gd name="T111" fmla="*/ 0 h 412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32"/>
                <a:gd name="T169" fmla="*/ 0 h 4127"/>
                <a:gd name="T170" fmla="*/ 3932 w 3932"/>
                <a:gd name="T171" fmla="*/ 4127 h 412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32" h="4127">
                  <a:moveTo>
                    <a:pt x="1187" y="820"/>
                  </a:moveTo>
                  <a:lnTo>
                    <a:pt x="1153" y="826"/>
                  </a:lnTo>
                  <a:lnTo>
                    <a:pt x="1135" y="800"/>
                  </a:lnTo>
                  <a:lnTo>
                    <a:pt x="1117" y="771"/>
                  </a:lnTo>
                  <a:lnTo>
                    <a:pt x="1072" y="771"/>
                  </a:lnTo>
                  <a:lnTo>
                    <a:pt x="1028" y="791"/>
                  </a:lnTo>
                  <a:lnTo>
                    <a:pt x="982" y="809"/>
                  </a:lnTo>
                  <a:lnTo>
                    <a:pt x="936" y="828"/>
                  </a:lnTo>
                  <a:lnTo>
                    <a:pt x="890" y="844"/>
                  </a:lnTo>
                  <a:lnTo>
                    <a:pt x="795" y="863"/>
                  </a:lnTo>
                  <a:lnTo>
                    <a:pt x="697" y="853"/>
                  </a:lnTo>
                  <a:lnTo>
                    <a:pt x="701" y="598"/>
                  </a:lnTo>
                  <a:lnTo>
                    <a:pt x="714" y="526"/>
                  </a:lnTo>
                  <a:lnTo>
                    <a:pt x="732" y="460"/>
                  </a:lnTo>
                  <a:lnTo>
                    <a:pt x="760" y="405"/>
                  </a:lnTo>
                  <a:lnTo>
                    <a:pt x="796" y="366"/>
                  </a:lnTo>
                  <a:lnTo>
                    <a:pt x="927" y="353"/>
                  </a:lnTo>
                  <a:lnTo>
                    <a:pt x="1109" y="364"/>
                  </a:lnTo>
                  <a:lnTo>
                    <a:pt x="1299" y="386"/>
                  </a:lnTo>
                  <a:lnTo>
                    <a:pt x="1444" y="403"/>
                  </a:lnTo>
                  <a:lnTo>
                    <a:pt x="1523" y="463"/>
                  </a:lnTo>
                  <a:lnTo>
                    <a:pt x="1560" y="497"/>
                  </a:lnTo>
                  <a:lnTo>
                    <a:pt x="1599" y="530"/>
                  </a:lnTo>
                  <a:lnTo>
                    <a:pt x="1634" y="565"/>
                  </a:lnTo>
                  <a:lnTo>
                    <a:pt x="1670" y="600"/>
                  </a:lnTo>
                  <a:lnTo>
                    <a:pt x="1705" y="634"/>
                  </a:lnTo>
                  <a:lnTo>
                    <a:pt x="1740" y="669"/>
                  </a:lnTo>
                  <a:lnTo>
                    <a:pt x="1737" y="590"/>
                  </a:lnTo>
                  <a:lnTo>
                    <a:pt x="1713" y="504"/>
                  </a:lnTo>
                  <a:lnTo>
                    <a:pt x="1694" y="460"/>
                  </a:lnTo>
                  <a:lnTo>
                    <a:pt x="1676" y="419"/>
                  </a:lnTo>
                  <a:lnTo>
                    <a:pt x="1635" y="353"/>
                  </a:lnTo>
                  <a:lnTo>
                    <a:pt x="1604" y="335"/>
                  </a:lnTo>
                  <a:lnTo>
                    <a:pt x="1567" y="320"/>
                  </a:lnTo>
                  <a:lnTo>
                    <a:pt x="1481" y="307"/>
                  </a:lnTo>
                  <a:lnTo>
                    <a:pt x="1323" y="324"/>
                  </a:lnTo>
                  <a:lnTo>
                    <a:pt x="1256" y="296"/>
                  </a:lnTo>
                  <a:lnTo>
                    <a:pt x="1207" y="245"/>
                  </a:lnTo>
                  <a:lnTo>
                    <a:pt x="1231" y="116"/>
                  </a:lnTo>
                  <a:lnTo>
                    <a:pt x="1341" y="83"/>
                  </a:lnTo>
                  <a:lnTo>
                    <a:pt x="1394" y="61"/>
                  </a:lnTo>
                  <a:lnTo>
                    <a:pt x="1446" y="39"/>
                  </a:lnTo>
                  <a:lnTo>
                    <a:pt x="1497" y="18"/>
                  </a:lnTo>
                  <a:lnTo>
                    <a:pt x="1553" y="4"/>
                  </a:lnTo>
                  <a:lnTo>
                    <a:pt x="1667" y="0"/>
                  </a:lnTo>
                  <a:lnTo>
                    <a:pt x="1746" y="52"/>
                  </a:lnTo>
                  <a:lnTo>
                    <a:pt x="1799" y="118"/>
                  </a:lnTo>
                  <a:lnTo>
                    <a:pt x="1831" y="193"/>
                  </a:lnTo>
                  <a:lnTo>
                    <a:pt x="1845" y="276"/>
                  </a:lnTo>
                  <a:lnTo>
                    <a:pt x="1858" y="614"/>
                  </a:lnTo>
                  <a:lnTo>
                    <a:pt x="1921" y="695"/>
                  </a:lnTo>
                  <a:lnTo>
                    <a:pt x="1970" y="557"/>
                  </a:lnTo>
                  <a:lnTo>
                    <a:pt x="1930" y="441"/>
                  </a:lnTo>
                  <a:lnTo>
                    <a:pt x="1956" y="314"/>
                  </a:lnTo>
                  <a:lnTo>
                    <a:pt x="1978" y="250"/>
                  </a:lnTo>
                  <a:lnTo>
                    <a:pt x="2009" y="199"/>
                  </a:lnTo>
                  <a:lnTo>
                    <a:pt x="2029" y="182"/>
                  </a:lnTo>
                  <a:lnTo>
                    <a:pt x="2049" y="169"/>
                  </a:lnTo>
                  <a:lnTo>
                    <a:pt x="2092" y="154"/>
                  </a:lnTo>
                  <a:lnTo>
                    <a:pt x="2173" y="154"/>
                  </a:lnTo>
                  <a:lnTo>
                    <a:pt x="2256" y="169"/>
                  </a:lnTo>
                  <a:lnTo>
                    <a:pt x="2335" y="169"/>
                  </a:lnTo>
                  <a:lnTo>
                    <a:pt x="2355" y="149"/>
                  </a:lnTo>
                  <a:lnTo>
                    <a:pt x="2425" y="182"/>
                  </a:lnTo>
                  <a:lnTo>
                    <a:pt x="2395" y="116"/>
                  </a:lnTo>
                  <a:lnTo>
                    <a:pt x="2416" y="132"/>
                  </a:lnTo>
                  <a:lnTo>
                    <a:pt x="2440" y="145"/>
                  </a:lnTo>
                  <a:lnTo>
                    <a:pt x="2489" y="171"/>
                  </a:lnTo>
                  <a:lnTo>
                    <a:pt x="2543" y="188"/>
                  </a:lnTo>
                  <a:lnTo>
                    <a:pt x="2596" y="199"/>
                  </a:lnTo>
                  <a:lnTo>
                    <a:pt x="2627" y="241"/>
                  </a:lnTo>
                  <a:lnTo>
                    <a:pt x="2638" y="298"/>
                  </a:lnTo>
                  <a:lnTo>
                    <a:pt x="2647" y="359"/>
                  </a:lnTo>
                  <a:lnTo>
                    <a:pt x="2668" y="412"/>
                  </a:lnTo>
                  <a:lnTo>
                    <a:pt x="2697" y="394"/>
                  </a:lnTo>
                  <a:lnTo>
                    <a:pt x="2697" y="465"/>
                  </a:lnTo>
                  <a:lnTo>
                    <a:pt x="2681" y="537"/>
                  </a:lnTo>
                  <a:lnTo>
                    <a:pt x="2635" y="574"/>
                  </a:lnTo>
                  <a:lnTo>
                    <a:pt x="2563" y="574"/>
                  </a:lnTo>
                  <a:lnTo>
                    <a:pt x="2567" y="629"/>
                  </a:lnTo>
                  <a:lnTo>
                    <a:pt x="2555" y="680"/>
                  </a:lnTo>
                  <a:lnTo>
                    <a:pt x="2528" y="726"/>
                  </a:lnTo>
                  <a:lnTo>
                    <a:pt x="2487" y="761"/>
                  </a:lnTo>
                  <a:lnTo>
                    <a:pt x="2491" y="840"/>
                  </a:lnTo>
                  <a:lnTo>
                    <a:pt x="2692" y="892"/>
                  </a:lnTo>
                  <a:lnTo>
                    <a:pt x="2745" y="910"/>
                  </a:lnTo>
                  <a:lnTo>
                    <a:pt x="2797" y="931"/>
                  </a:lnTo>
                  <a:lnTo>
                    <a:pt x="2850" y="954"/>
                  </a:lnTo>
                  <a:lnTo>
                    <a:pt x="2901" y="978"/>
                  </a:lnTo>
                  <a:lnTo>
                    <a:pt x="2953" y="1004"/>
                  </a:lnTo>
                  <a:lnTo>
                    <a:pt x="3004" y="1030"/>
                  </a:lnTo>
                  <a:lnTo>
                    <a:pt x="3054" y="1057"/>
                  </a:lnTo>
                  <a:lnTo>
                    <a:pt x="3102" y="1087"/>
                  </a:lnTo>
                  <a:lnTo>
                    <a:pt x="3148" y="1114"/>
                  </a:lnTo>
                  <a:lnTo>
                    <a:pt x="3192" y="1144"/>
                  </a:lnTo>
                  <a:lnTo>
                    <a:pt x="3234" y="1171"/>
                  </a:lnTo>
                  <a:lnTo>
                    <a:pt x="3273" y="1199"/>
                  </a:lnTo>
                  <a:lnTo>
                    <a:pt x="3315" y="1251"/>
                  </a:lnTo>
                  <a:lnTo>
                    <a:pt x="3347" y="1295"/>
                  </a:lnTo>
                  <a:lnTo>
                    <a:pt x="3376" y="1289"/>
                  </a:lnTo>
                  <a:lnTo>
                    <a:pt x="3483" y="1304"/>
                  </a:lnTo>
                  <a:lnTo>
                    <a:pt x="3674" y="1328"/>
                  </a:lnTo>
                  <a:lnTo>
                    <a:pt x="3844" y="1365"/>
                  </a:lnTo>
                  <a:lnTo>
                    <a:pt x="3888" y="1390"/>
                  </a:lnTo>
                  <a:lnTo>
                    <a:pt x="3886" y="1423"/>
                  </a:lnTo>
                  <a:lnTo>
                    <a:pt x="3740" y="1431"/>
                  </a:lnTo>
                  <a:lnTo>
                    <a:pt x="3731" y="1486"/>
                  </a:lnTo>
                  <a:lnTo>
                    <a:pt x="3777" y="1514"/>
                  </a:lnTo>
                  <a:lnTo>
                    <a:pt x="3807" y="1530"/>
                  </a:lnTo>
                  <a:lnTo>
                    <a:pt x="3838" y="1548"/>
                  </a:lnTo>
                  <a:lnTo>
                    <a:pt x="3895" y="1587"/>
                  </a:lnTo>
                  <a:lnTo>
                    <a:pt x="3932" y="1620"/>
                  </a:lnTo>
                  <a:lnTo>
                    <a:pt x="3856" y="1640"/>
                  </a:lnTo>
                  <a:lnTo>
                    <a:pt x="3785" y="1624"/>
                  </a:lnTo>
                  <a:lnTo>
                    <a:pt x="3696" y="1598"/>
                  </a:lnTo>
                  <a:lnTo>
                    <a:pt x="3614" y="1565"/>
                  </a:lnTo>
                  <a:lnTo>
                    <a:pt x="3553" y="1526"/>
                  </a:lnTo>
                  <a:lnTo>
                    <a:pt x="3564" y="1607"/>
                  </a:lnTo>
                  <a:lnTo>
                    <a:pt x="3510" y="1637"/>
                  </a:lnTo>
                  <a:lnTo>
                    <a:pt x="3464" y="1574"/>
                  </a:lnTo>
                  <a:lnTo>
                    <a:pt x="3358" y="1537"/>
                  </a:lnTo>
                  <a:lnTo>
                    <a:pt x="3317" y="1503"/>
                  </a:lnTo>
                  <a:lnTo>
                    <a:pt x="3299" y="1449"/>
                  </a:lnTo>
                  <a:lnTo>
                    <a:pt x="3253" y="1449"/>
                  </a:lnTo>
                  <a:lnTo>
                    <a:pt x="3183" y="1423"/>
                  </a:lnTo>
                  <a:lnTo>
                    <a:pt x="3141" y="1407"/>
                  </a:lnTo>
                  <a:lnTo>
                    <a:pt x="3093" y="1387"/>
                  </a:lnTo>
                  <a:lnTo>
                    <a:pt x="3043" y="1366"/>
                  </a:lnTo>
                  <a:lnTo>
                    <a:pt x="2988" y="1344"/>
                  </a:lnTo>
                  <a:lnTo>
                    <a:pt x="2931" y="1324"/>
                  </a:lnTo>
                  <a:lnTo>
                    <a:pt x="2872" y="1306"/>
                  </a:lnTo>
                  <a:lnTo>
                    <a:pt x="2809" y="1291"/>
                  </a:lnTo>
                  <a:lnTo>
                    <a:pt x="2747" y="1280"/>
                  </a:lnTo>
                  <a:lnTo>
                    <a:pt x="2616" y="1276"/>
                  </a:lnTo>
                  <a:lnTo>
                    <a:pt x="2487" y="1302"/>
                  </a:lnTo>
                  <a:lnTo>
                    <a:pt x="2440" y="1348"/>
                  </a:lnTo>
                  <a:lnTo>
                    <a:pt x="2412" y="1370"/>
                  </a:lnTo>
                  <a:lnTo>
                    <a:pt x="2381" y="1392"/>
                  </a:lnTo>
                  <a:lnTo>
                    <a:pt x="2348" y="1414"/>
                  </a:lnTo>
                  <a:lnTo>
                    <a:pt x="2313" y="1436"/>
                  </a:lnTo>
                  <a:lnTo>
                    <a:pt x="2279" y="1458"/>
                  </a:lnTo>
                  <a:lnTo>
                    <a:pt x="2246" y="1482"/>
                  </a:lnTo>
                  <a:lnTo>
                    <a:pt x="2213" y="1504"/>
                  </a:lnTo>
                  <a:lnTo>
                    <a:pt x="2182" y="1528"/>
                  </a:lnTo>
                  <a:lnTo>
                    <a:pt x="2127" y="1578"/>
                  </a:lnTo>
                  <a:lnTo>
                    <a:pt x="2090" y="1631"/>
                  </a:lnTo>
                  <a:lnTo>
                    <a:pt x="2072" y="1690"/>
                  </a:lnTo>
                  <a:lnTo>
                    <a:pt x="2246" y="1723"/>
                  </a:lnTo>
                  <a:lnTo>
                    <a:pt x="2357" y="1760"/>
                  </a:lnTo>
                  <a:lnTo>
                    <a:pt x="2414" y="1780"/>
                  </a:lnTo>
                  <a:lnTo>
                    <a:pt x="2473" y="1802"/>
                  </a:lnTo>
                  <a:lnTo>
                    <a:pt x="2532" y="1826"/>
                  </a:lnTo>
                  <a:lnTo>
                    <a:pt x="2589" y="1852"/>
                  </a:lnTo>
                  <a:lnTo>
                    <a:pt x="2644" y="1878"/>
                  </a:lnTo>
                  <a:lnTo>
                    <a:pt x="2695" y="1903"/>
                  </a:lnTo>
                  <a:lnTo>
                    <a:pt x="2743" y="1929"/>
                  </a:lnTo>
                  <a:lnTo>
                    <a:pt x="2785" y="1955"/>
                  </a:lnTo>
                  <a:lnTo>
                    <a:pt x="2822" y="1979"/>
                  </a:lnTo>
                  <a:lnTo>
                    <a:pt x="2852" y="2003"/>
                  </a:lnTo>
                  <a:lnTo>
                    <a:pt x="2883" y="1983"/>
                  </a:lnTo>
                  <a:lnTo>
                    <a:pt x="2914" y="1960"/>
                  </a:lnTo>
                  <a:lnTo>
                    <a:pt x="2946" y="1940"/>
                  </a:lnTo>
                  <a:lnTo>
                    <a:pt x="2979" y="1927"/>
                  </a:lnTo>
                  <a:lnTo>
                    <a:pt x="3080" y="1981"/>
                  </a:lnTo>
                  <a:lnTo>
                    <a:pt x="3113" y="2051"/>
                  </a:lnTo>
                  <a:lnTo>
                    <a:pt x="3185" y="2124"/>
                  </a:lnTo>
                  <a:lnTo>
                    <a:pt x="3177" y="2209"/>
                  </a:lnTo>
                  <a:lnTo>
                    <a:pt x="3163" y="2249"/>
                  </a:lnTo>
                  <a:lnTo>
                    <a:pt x="3142" y="2288"/>
                  </a:lnTo>
                  <a:lnTo>
                    <a:pt x="3117" y="2326"/>
                  </a:lnTo>
                  <a:lnTo>
                    <a:pt x="3089" y="2361"/>
                  </a:lnTo>
                  <a:lnTo>
                    <a:pt x="3062" y="2394"/>
                  </a:lnTo>
                  <a:lnTo>
                    <a:pt x="3034" y="2424"/>
                  </a:lnTo>
                  <a:lnTo>
                    <a:pt x="3126" y="2481"/>
                  </a:lnTo>
                  <a:lnTo>
                    <a:pt x="3152" y="2387"/>
                  </a:lnTo>
                  <a:lnTo>
                    <a:pt x="3185" y="2389"/>
                  </a:lnTo>
                  <a:lnTo>
                    <a:pt x="3218" y="2411"/>
                  </a:lnTo>
                  <a:lnTo>
                    <a:pt x="3264" y="2356"/>
                  </a:lnTo>
                  <a:lnTo>
                    <a:pt x="3288" y="2323"/>
                  </a:lnTo>
                  <a:lnTo>
                    <a:pt x="3312" y="2284"/>
                  </a:lnTo>
                  <a:lnTo>
                    <a:pt x="3361" y="2203"/>
                  </a:lnTo>
                  <a:lnTo>
                    <a:pt x="3387" y="2161"/>
                  </a:lnTo>
                  <a:lnTo>
                    <a:pt x="3418" y="2120"/>
                  </a:lnTo>
                  <a:lnTo>
                    <a:pt x="3450" y="2080"/>
                  </a:lnTo>
                  <a:lnTo>
                    <a:pt x="3485" y="2043"/>
                  </a:lnTo>
                  <a:lnTo>
                    <a:pt x="3522" y="2010"/>
                  </a:lnTo>
                  <a:lnTo>
                    <a:pt x="3564" y="1981"/>
                  </a:lnTo>
                  <a:lnTo>
                    <a:pt x="3610" y="1957"/>
                  </a:lnTo>
                  <a:lnTo>
                    <a:pt x="3661" y="1938"/>
                  </a:lnTo>
                  <a:lnTo>
                    <a:pt x="3777" y="1927"/>
                  </a:lnTo>
                  <a:lnTo>
                    <a:pt x="3829" y="2025"/>
                  </a:lnTo>
                  <a:lnTo>
                    <a:pt x="3834" y="2078"/>
                  </a:lnTo>
                  <a:lnTo>
                    <a:pt x="3827" y="2135"/>
                  </a:lnTo>
                  <a:lnTo>
                    <a:pt x="3812" y="2192"/>
                  </a:lnTo>
                  <a:lnTo>
                    <a:pt x="3786" y="2251"/>
                  </a:lnTo>
                  <a:lnTo>
                    <a:pt x="3755" y="2310"/>
                  </a:lnTo>
                  <a:lnTo>
                    <a:pt x="3737" y="2339"/>
                  </a:lnTo>
                  <a:lnTo>
                    <a:pt x="3717" y="2367"/>
                  </a:lnTo>
                  <a:lnTo>
                    <a:pt x="3696" y="2396"/>
                  </a:lnTo>
                  <a:lnTo>
                    <a:pt x="3674" y="2424"/>
                  </a:lnTo>
                  <a:lnTo>
                    <a:pt x="3628" y="2477"/>
                  </a:lnTo>
                  <a:lnTo>
                    <a:pt x="3580" y="2527"/>
                  </a:lnTo>
                  <a:lnTo>
                    <a:pt x="3533" y="2573"/>
                  </a:lnTo>
                  <a:lnTo>
                    <a:pt x="3485" y="2613"/>
                  </a:lnTo>
                  <a:lnTo>
                    <a:pt x="3441" y="2646"/>
                  </a:lnTo>
                  <a:lnTo>
                    <a:pt x="3398" y="2674"/>
                  </a:lnTo>
                  <a:lnTo>
                    <a:pt x="3361" y="2694"/>
                  </a:lnTo>
                  <a:lnTo>
                    <a:pt x="3428" y="2760"/>
                  </a:lnTo>
                  <a:lnTo>
                    <a:pt x="3391" y="2797"/>
                  </a:lnTo>
                  <a:lnTo>
                    <a:pt x="3352" y="2832"/>
                  </a:lnTo>
                  <a:lnTo>
                    <a:pt x="3310" y="2863"/>
                  </a:lnTo>
                  <a:lnTo>
                    <a:pt x="3266" y="2889"/>
                  </a:lnTo>
                  <a:lnTo>
                    <a:pt x="3218" y="2911"/>
                  </a:lnTo>
                  <a:lnTo>
                    <a:pt x="3170" y="2926"/>
                  </a:lnTo>
                  <a:lnTo>
                    <a:pt x="3065" y="2935"/>
                  </a:lnTo>
                  <a:lnTo>
                    <a:pt x="3016" y="2860"/>
                  </a:lnTo>
                  <a:lnTo>
                    <a:pt x="2992" y="2816"/>
                  </a:lnTo>
                  <a:lnTo>
                    <a:pt x="2970" y="2770"/>
                  </a:lnTo>
                  <a:lnTo>
                    <a:pt x="2946" y="2727"/>
                  </a:lnTo>
                  <a:lnTo>
                    <a:pt x="2920" y="2689"/>
                  </a:lnTo>
                  <a:lnTo>
                    <a:pt x="2892" y="2657"/>
                  </a:lnTo>
                  <a:lnTo>
                    <a:pt x="2859" y="2635"/>
                  </a:lnTo>
                  <a:lnTo>
                    <a:pt x="2802" y="2705"/>
                  </a:lnTo>
                  <a:lnTo>
                    <a:pt x="2763" y="2711"/>
                  </a:lnTo>
                  <a:lnTo>
                    <a:pt x="2671" y="2645"/>
                  </a:lnTo>
                  <a:lnTo>
                    <a:pt x="2576" y="3053"/>
                  </a:lnTo>
                  <a:lnTo>
                    <a:pt x="2638" y="3103"/>
                  </a:lnTo>
                  <a:lnTo>
                    <a:pt x="2530" y="3193"/>
                  </a:lnTo>
                  <a:lnTo>
                    <a:pt x="2384" y="3115"/>
                  </a:lnTo>
                  <a:lnTo>
                    <a:pt x="2509" y="3023"/>
                  </a:lnTo>
                  <a:lnTo>
                    <a:pt x="2563" y="2531"/>
                  </a:lnTo>
                  <a:lnTo>
                    <a:pt x="2342" y="2378"/>
                  </a:lnTo>
                  <a:lnTo>
                    <a:pt x="2164" y="2369"/>
                  </a:lnTo>
                  <a:lnTo>
                    <a:pt x="1961" y="2380"/>
                  </a:lnTo>
                  <a:lnTo>
                    <a:pt x="1744" y="2409"/>
                  </a:lnTo>
                  <a:lnTo>
                    <a:pt x="1635" y="2431"/>
                  </a:lnTo>
                  <a:lnTo>
                    <a:pt x="1525" y="2459"/>
                  </a:lnTo>
                  <a:lnTo>
                    <a:pt x="1417" y="2490"/>
                  </a:lnTo>
                  <a:lnTo>
                    <a:pt x="1312" y="2525"/>
                  </a:lnTo>
                  <a:lnTo>
                    <a:pt x="1260" y="2545"/>
                  </a:lnTo>
                  <a:lnTo>
                    <a:pt x="1209" y="2567"/>
                  </a:lnTo>
                  <a:lnTo>
                    <a:pt x="1161" y="2588"/>
                  </a:lnTo>
                  <a:lnTo>
                    <a:pt x="1113" y="2611"/>
                  </a:lnTo>
                  <a:lnTo>
                    <a:pt x="1067" y="2635"/>
                  </a:lnTo>
                  <a:lnTo>
                    <a:pt x="1021" y="2661"/>
                  </a:lnTo>
                  <a:lnTo>
                    <a:pt x="979" y="2687"/>
                  </a:lnTo>
                  <a:lnTo>
                    <a:pt x="938" y="2714"/>
                  </a:lnTo>
                  <a:lnTo>
                    <a:pt x="864" y="2771"/>
                  </a:lnTo>
                  <a:lnTo>
                    <a:pt x="798" y="2832"/>
                  </a:lnTo>
                  <a:lnTo>
                    <a:pt x="1148" y="3818"/>
                  </a:lnTo>
                  <a:lnTo>
                    <a:pt x="1328" y="3873"/>
                  </a:lnTo>
                  <a:lnTo>
                    <a:pt x="1354" y="3923"/>
                  </a:lnTo>
                  <a:lnTo>
                    <a:pt x="1301" y="3969"/>
                  </a:lnTo>
                  <a:lnTo>
                    <a:pt x="1249" y="4018"/>
                  </a:lnTo>
                  <a:lnTo>
                    <a:pt x="1201" y="4072"/>
                  </a:lnTo>
                  <a:lnTo>
                    <a:pt x="1157" y="4127"/>
                  </a:lnTo>
                  <a:lnTo>
                    <a:pt x="914" y="3985"/>
                  </a:lnTo>
                  <a:lnTo>
                    <a:pt x="1019" y="3838"/>
                  </a:lnTo>
                  <a:lnTo>
                    <a:pt x="991" y="3755"/>
                  </a:lnTo>
                  <a:lnTo>
                    <a:pt x="964" y="3673"/>
                  </a:lnTo>
                  <a:lnTo>
                    <a:pt x="934" y="3592"/>
                  </a:lnTo>
                  <a:lnTo>
                    <a:pt x="903" y="3513"/>
                  </a:lnTo>
                  <a:lnTo>
                    <a:pt x="872" y="3434"/>
                  </a:lnTo>
                  <a:lnTo>
                    <a:pt x="837" y="3354"/>
                  </a:lnTo>
                  <a:lnTo>
                    <a:pt x="802" y="3277"/>
                  </a:lnTo>
                  <a:lnTo>
                    <a:pt x="763" y="3202"/>
                  </a:lnTo>
                  <a:lnTo>
                    <a:pt x="725" y="3126"/>
                  </a:lnTo>
                  <a:lnTo>
                    <a:pt x="682" y="3051"/>
                  </a:lnTo>
                  <a:lnTo>
                    <a:pt x="638" y="2979"/>
                  </a:lnTo>
                  <a:lnTo>
                    <a:pt x="616" y="2943"/>
                  </a:lnTo>
                  <a:lnTo>
                    <a:pt x="592" y="2908"/>
                  </a:lnTo>
                  <a:lnTo>
                    <a:pt x="568" y="2873"/>
                  </a:lnTo>
                  <a:lnTo>
                    <a:pt x="544" y="2838"/>
                  </a:lnTo>
                  <a:lnTo>
                    <a:pt x="520" y="2805"/>
                  </a:lnTo>
                  <a:lnTo>
                    <a:pt x="495" y="2770"/>
                  </a:lnTo>
                  <a:lnTo>
                    <a:pt x="467" y="2737"/>
                  </a:lnTo>
                  <a:lnTo>
                    <a:pt x="439" y="2703"/>
                  </a:lnTo>
                  <a:lnTo>
                    <a:pt x="412" y="2670"/>
                  </a:lnTo>
                  <a:lnTo>
                    <a:pt x="384" y="2639"/>
                  </a:lnTo>
                  <a:lnTo>
                    <a:pt x="360" y="2564"/>
                  </a:lnTo>
                  <a:lnTo>
                    <a:pt x="392" y="2540"/>
                  </a:lnTo>
                  <a:lnTo>
                    <a:pt x="427" y="2518"/>
                  </a:lnTo>
                  <a:lnTo>
                    <a:pt x="467" y="2496"/>
                  </a:lnTo>
                  <a:lnTo>
                    <a:pt x="508" y="2474"/>
                  </a:lnTo>
                  <a:lnTo>
                    <a:pt x="552" y="2453"/>
                  </a:lnTo>
                  <a:lnTo>
                    <a:pt x="598" y="2433"/>
                  </a:lnTo>
                  <a:lnTo>
                    <a:pt x="644" y="2415"/>
                  </a:lnTo>
                  <a:lnTo>
                    <a:pt x="690" y="2396"/>
                  </a:lnTo>
                  <a:lnTo>
                    <a:pt x="736" y="2378"/>
                  </a:lnTo>
                  <a:lnTo>
                    <a:pt x="782" y="2361"/>
                  </a:lnTo>
                  <a:lnTo>
                    <a:pt x="866" y="2328"/>
                  </a:lnTo>
                  <a:lnTo>
                    <a:pt x="938" y="2299"/>
                  </a:lnTo>
                  <a:lnTo>
                    <a:pt x="993" y="2273"/>
                  </a:lnTo>
                  <a:lnTo>
                    <a:pt x="841" y="2257"/>
                  </a:lnTo>
                  <a:lnTo>
                    <a:pt x="715" y="2211"/>
                  </a:lnTo>
                  <a:lnTo>
                    <a:pt x="658" y="2185"/>
                  </a:lnTo>
                  <a:lnTo>
                    <a:pt x="601" y="2159"/>
                  </a:lnTo>
                  <a:lnTo>
                    <a:pt x="542" y="2139"/>
                  </a:lnTo>
                  <a:lnTo>
                    <a:pt x="478" y="2126"/>
                  </a:lnTo>
                  <a:lnTo>
                    <a:pt x="417" y="1979"/>
                  </a:lnTo>
                  <a:lnTo>
                    <a:pt x="368" y="1942"/>
                  </a:lnTo>
                  <a:lnTo>
                    <a:pt x="349" y="1887"/>
                  </a:lnTo>
                  <a:lnTo>
                    <a:pt x="358" y="1832"/>
                  </a:lnTo>
                  <a:lnTo>
                    <a:pt x="209" y="1850"/>
                  </a:lnTo>
                  <a:lnTo>
                    <a:pt x="5" y="1743"/>
                  </a:lnTo>
                  <a:lnTo>
                    <a:pt x="0" y="1692"/>
                  </a:lnTo>
                  <a:lnTo>
                    <a:pt x="9" y="1666"/>
                  </a:lnTo>
                  <a:lnTo>
                    <a:pt x="25" y="1648"/>
                  </a:lnTo>
                  <a:lnTo>
                    <a:pt x="75" y="1626"/>
                  </a:lnTo>
                  <a:lnTo>
                    <a:pt x="140" y="1598"/>
                  </a:lnTo>
                  <a:lnTo>
                    <a:pt x="206" y="1576"/>
                  </a:lnTo>
                  <a:lnTo>
                    <a:pt x="257" y="1567"/>
                  </a:lnTo>
                  <a:lnTo>
                    <a:pt x="336" y="1578"/>
                  </a:lnTo>
                  <a:lnTo>
                    <a:pt x="370" y="1596"/>
                  </a:lnTo>
                  <a:lnTo>
                    <a:pt x="423" y="1620"/>
                  </a:lnTo>
                  <a:lnTo>
                    <a:pt x="450" y="1563"/>
                  </a:lnTo>
                  <a:lnTo>
                    <a:pt x="478" y="1591"/>
                  </a:lnTo>
                  <a:lnTo>
                    <a:pt x="509" y="1613"/>
                  </a:lnTo>
                  <a:lnTo>
                    <a:pt x="542" y="1629"/>
                  </a:lnTo>
                  <a:lnTo>
                    <a:pt x="577" y="1642"/>
                  </a:lnTo>
                  <a:lnTo>
                    <a:pt x="660" y="1663"/>
                  </a:lnTo>
                  <a:lnTo>
                    <a:pt x="754" y="1681"/>
                  </a:lnTo>
                  <a:lnTo>
                    <a:pt x="828" y="1769"/>
                  </a:lnTo>
                  <a:lnTo>
                    <a:pt x="894" y="1753"/>
                  </a:lnTo>
                  <a:lnTo>
                    <a:pt x="815" y="1640"/>
                  </a:lnTo>
                  <a:lnTo>
                    <a:pt x="835" y="1468"/>
                  </a:lnTo>
                  <a:lnTo>
                    <a:pt x="826" y="1293"/>
                  </a:lnTo>
                  <a:lnTo>
                    <a:pt x="850" y="1229"/>
                  </a:lnTo>
                  <a:lnTo>
                    <a:pt x="973" y="1194"/>
                  </a:lnTo>
                  <a:lnTo>
                    <a:pt x="1025" y="1214"/>
                  </a:lnTo>
                  <a:lnTo>
                    <a:pt x="1069" y="1251"/>
                  </a:lnTo>
                  <a:lnTo>
                    <a:pt x="1111" y="1293"/>
                  </a:lnTo>
                  <a:lnTo>
                    <a:pt x="1152" y="1331"/>
                  </a:lnTo>
                  <a:lnTo>
                    <a:pt x="1212" y="1267"/>
                  </a:lnTo>
                  <a:lnTo>
                    <a:pt x="1253" y="1186"/>
                  </a:lnTo>
                  <a:lnTo>
                    <a:pt x="1231" y="1050"/>
                  </a:lnTo>
                  <a:lnTo>
                    <a:pt x="1240" y="914"/>
                  </a:lnTo>
                  <a:lnTo>
                    <a:pt x="1174" y="883"/>
                  </a:lnTo>
                  <a:lnTo>
                    <a:pt x="1187" y="8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28" name="Freeform 13"/>
            <p:cNvSpPr>
              <a:spLocks/>
            </p:cNvSpPr>
            <p:nvPr/>
          </p:nvSpPr>
          <p:spPr bwMode="auto">
            <a:xfrm>
              <a:off x="6" y="2080"/>
              <a:ext cx="381" cy="508"/>
            </a:xfrm>
            <a:custGeom>
              <a:avLst/>
              <a:gdLst>
                <a:gd name="T0" fmla="*/ 0 w 764"/>
                <a:gd name="T1" fmla="*/ 1 h 1016"/>
                <a:gd name="T2" fmla="*/ 0 w 764"/>
                <a:gd name="T3" fmla="*/ 1 h 1016"/>
                <a:gd name="T4" fmla="*/ 0 w 764"/>
                <a:gd name="T5" fmla="*/ 1 h 1016"/>
                <a:gd name="T6" fmla="*/ 0 w 764"/>
                <a:gd name="T7" fmla="*/ 1 h 1016"/>
                <a:gd name="T8" fmla="*/ 0 w 764"/>
                <a:gd name="T9" fmla="*/ 1 h 1016"/>
                <a:gd name="T10" fmla="*/ 0 w 764"/>
                <a:gd name="T11" fmla="*/ 1 h 1016"/>
                <a:gd name="T12" fmla="*/ 0 w 764"/>
                <a:gd name="T13" fmla="*/ 1 h 1016"/>
                <a:gd name="T14" fmla="*/ 0 w 764"/>
                <a:gd name="T15" fmla="*/ 1 h 1016"/>
                <a:gd name="T16" fmla="*/ 0 w 764"/>
                <a:gd name="T17" fmla="*/ 1 h 1016"/>
                <a:gd name="T18" fmla="*/ 0 w 764"/>
                <a:gd name="T19" fmla="*/ 1 h 1016"/>
                <a:gd name="T20" fmla="*/ 0 w 764"/>
                <a:gd name="T21" fmla="*/ 1 h 1016"/>
                <a:gd name="T22" fmla="*/ 0 w 764"/>
                <a:gd name="T23" fmla="*/ 1 h 1016"/>
                <a:gd name="T24" fmla="*/ 0 w 764"/>
                <a:gd name="T25" fmla="*/ 0 h 1016"/>
                <a:gd name="T26" fmla="*/ 0 w 764"/>
                <a:gd name="T27" fmla="*/ 1 h 1016"/>
                <a:gd name="T28" fmla="*/ 0 w 764"/>
                <a:gd name="T29" fmla="*/ 1 h 1016"/>
                <a:gd name="T30" fmla="*/ 0 w 764"/>
                <a:gd name="T31" fmla="*/ 1 h 1016"/>
                <a:gd name="T32" fmla="*/ 0 w 764"/>
                <a:gd name="T33" fmla="*/ 1 h 1016"/>
                <a:gd name="T34" fmla="*/ 0 w 764"/>
                <a:gd name="T35" fmla="*/ 1 h 1016"/>
                <a:gd name="T36" fmla="*/ 0 w 764"/>
                <a:gd name="T37" fmla="*/ 1 h 1016"/>
                <a:gd name="T38" fmla="*/ 0 w 764"/>
                <a:gd name="T39" fmla="*/ 1 h 1016"/>
                <a:gd name="T40" fmla="*/ 0 w 764"/>
                <a:gd name="T41" fmla="*/ 1 h 1016"/>
                <a:gd name="T42" fmla="*/ 0 w 764"/>
                <a:gd name="T43" fmla="*/ 1 h 1016"/>
                <a:gd name="T44" fmla="*/ 0 w 764"/>
                <a:gd name="T45" fmla="*/ 1 h 1016"/>
                <a:gd name="T46" fmla="*/ 0 w 764"/>
                <a:gd name="T47" fmla="*/ 1 h 1016"/>
                <a:gd name="T48" fmla="*/ 0 w 764"/>
                <a:gd name="T49" fmla="*/ 1 h 1016"/>
                <a:gd name="T50" fmla="*/ 0 w 764"/>
                <a:gd name="T51" fmla="*/ 1 h 1016"/>
                <a:gd name="T52" fmla="*/ 0 w 764"/>
                <a:gd name="T53" fmla="*/ 1 h 1016"/>
                <a:gd name="T54" fmla="*/ 0 w 764"/>
                <a:gd name="T55" fmla="*/ 1 h 1016"/>
                <a:gd name="T56" fmla="*/ 0 w 764"/>
                <a:gd name="T57" fmla="*/ 1 h 1016"/>
                <a:gd name="T58" fmla="*/ 0 w 764"/>
                <a:gd name="T59" fmla="*/ 1 h 1016"/>
                <a:gd name="T60" fmla="*/ 0 w 764"/>
                <a:gd name="T61" fmla="*/ 1 h 1016"/>
                <a:gd name="T62" fmla="*/ 0 w 764"/>
                <a:gd name="T63" fmla="*/ 1 h 1016"/>
                <a:gd name="T64" fmla="*/ 0 w 764"/>
                <a:gd name="T65" fmla="*/ 1 h 1016"/>
                <a:gd name="T66" fmla="*/ 0 w 764"/>
                <a:gd name="T67" fmla="*/ 1 h 1016"/>
                <a:gd name="T68" fmla="*/ 0 w 764"/>
                <a:gd name="T69" fmla="*/ 1 h 1016"/>
                <a:gd name="T70" fmla="*/ 0 w 764"/>
                <a:gd name="T71" fmla="*/ 1 h 10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64"/>
                <a:gd name="T109" fmla="*/ 0 h 1016"/>
                <a:gd name="T110" fmla="*/ 764 w 764"/>
                <a:gd name="T111" fmla="*/ 1016 h 10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64" h="1016">
                  <a:moveTo>
                    <a:pt x="0" y="811"/>
                  </a:moveTo>
                  <a:lnTo>
                    <a:pt x="226" y="396"/>
                  </a:lnTo>
                  <a:lnTo>
                    <a:pt x="256" y="341"/>
                  </a:lnTo>
                  <a:lnTo>
                    <a:pt x="280" y="291"/>
                  </a:lnTo>
                  <a:lnTo>
                    <a:pt x="305" y="241"/>
                  </a:lnTo>
                  <a:lnTo>
                    <a:pt x="339" y="188"/>
                  </a:lnTo>
                  <a:lnTo>
                    <a:pt x="392" y="147"/>
                  </a:lnTo>
                  <a:lnTo>
                    <a:pt x="438" y="120"/>
                  </a:lnTo>
                  <a:lnTo>
                    <a:pt x="489" y="89"/>
                  </a:lnTo>
                  <a:lnTo>
                    <a:pt x="545" y="59"/>
                  </a:lnTo>
                  <a:lnTo>
                    <a:pt x="593" y="33"/>
                  </a:lnTo>
                  <a:lnTo>
                    <a:pt x="635" y="13"/>
                  </a:lnTo>
                  <a:lnTo>
                    <a:pt x="662" y="0"/>
                  </a:lnTo>
                  <a:lnTo>
                    <a:pt x="725" y="59"/>
                  </a:lnTo>
                  <a:lnTo>
                    <a:pt x="764" y="140"/>
                  </a:lnTo>
                  <a:lnTo>
                    <a:pt x="760" y="199"/>
                  </a:lnTo>
                  <a:lnTo>
                    <a:pt x="738" y="252"/>
                  </a:lnTo>
                  <a:lnTo>
                    <a:pt x="710" y="304"/>
                  </a:lnTo>
                  <a:lnTo>
                    <a:pt x="688" y="357"/>
                  </a:lnTo>
                  <a:lnTo>
                    <a:pt x="659" y="479"/>
                  </a:lnTo>
                  <a:lnTo>
                    <a:pt x="629" y="596"/>
                  </a:lnTo>
                  <a:lnTo>
                    <a:pt x="613" y="644"/>
                  </a:lnTo>
                  <a:lnTo>
                    <a:pt x="591" y="694"/>
                  </a:lnTo>
                  <a:lnTo>
                    <a:pt x="565" y="749"/>
                  </a:lnTo>
                  <a:lnTo>
                    <a:pt x="537" y="804"/>
                  </a:lnTo>
                  <a:lnTo>
                    <a:pt x="508" y="861"/>
                  </a:lnTo>
                  <a:lnTo>
                    <a:pt x="480" y="916"/>
                  </a:lnTo>
                  <a:lnTo>
                    <a:pt x="453" y="968"/>
                  </a:lnTo>
                  <a:lnTo>
                    <a:pt x="429" y="1016"/>
                  </a:lnTo>
                  <a:lnTo>
                    <a:pt x="267" y="1012"/>
                  </a:lnTo>
                  <a:lnTo>
                    <a:pt x="109" y="979"/>
                  </a:lnTo>
                  <a:lnTo>
                    <a:pt x="85" y="946"/>
                  </a:lnTo>
                  <a:lnTo>
                    <a:pt x="48" y="894"/>
                  </a:lnTo>
                  <a:lnTo>
                    <a:pt x="17" y="844"/>
                  </a:lnTo>
                  <a:lnTo>
                    <a:pt x="0" y="8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29" name="Freeform 14"/>
            <p:cNvSpPr>
              <a:spLocks/>
            </p:cNvSpPr>
            <p:nvPr/>
          </p:nvSpPr>
          <p:spPr bwMode="auto">
            <a:xfrm>
              <a:off x="391" y="3356"/>
              <a:ext cx="333" cy="609"/>
            </a:xfrm>
            <a:custGeom>
              <a:avLst/>
              <a:gdLst>
                <a:gd name="T0" fmla="*/ 0 w 666"/>
                <a:gd name="T1" fmla="*/ 0 h 1219"/>
                <a:gd name="T2" fmla="*/ 1 w 666"/>
                <a:gd name="T3" fmla="*/ 0 h 1219"/>
                <a:gd name="T4" fmla="*/ 1 w 666"/>
                <a:gd name="T5" fmla="*/ 0 h 1219"/>
                <a:gd name="T6" fmla="*/ 1 w 666"/>
                <a:gd name="T7" fmla="*/ 0 h 1219"/>
                <a:gd name="T8" fmla="*/ 1 w 666"/>
                <a:gd name="T9" fmla="*/ 0 h 1219"/>
                <a:gd name="T10" fmla="*/ 1 w 666"/>
                <a:gd name="T11" fmla="*/ 0 h 1219"/>
                <a:gd name="T12" fmla="*/ 1 w 666"/>
                <a:gd name="T13" fmla="*/ 0 h 1219"/>
                <a:gd name="T14" fmla="*/ 1 w 666"/>
                <a:gd name="T15" fmla="*/ 0 h 1219"/>
                <a:gd name="T16" fmla="*/ 1 w 666"/>
                <a:gd name="T17" fmla="*/ 0 h 1219"/>
                <a:gd name="T18" fmla="*/ 1 w 666"/>
                <a:gd name="T19" fmla="*/ 0 h 1219"/>
                <a:gd name="T20" fmla="*/ 0 w 666"/>
                <a:gd name="T21" fmla="*/ 0 h 1219"/>
                <a:gd name="T22" fmla="*/ 0 w 666"/>
                <a:gd name="T23" fmla="*/ 0 h 12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66"/>
                <a:gd name="T37" fmla="*/ 0 h 1219"/>
                <a:gd name="T38" fmla="*/ 666 w 666"/>
                <a:gd name="T39" fmla="*/ 1219 h 121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66" h="1219">
                  <a:moveTo>
                    <a:pt x="0" y="99"/>
                  </a:moveTo>
                  <a:lnTo>
                    <a:pt x="42" y="70"/>
                  </a:lnTo>
                  <a:lnTo>
                    <a:pt x="86" y="44"/>
                  </a:lnTo>
                  <a:lnTo>
                    <a:pt x="132" y="22"/>
                  </a:lnTo>
                  <a:lnTo>
                    <a:pt x="178" y="0"/>
                  </a:lnTo>
                  <a:lnTo>
                    <a:pt x="526" y="962"/>
                  </a:lnTo>
                  <a:lnTo>
                    <a:pt x="666" y="1002"/>
                  </a:lnTo>
                  <a:lnTo>
                    <a:pt x="495" y="1219"/>
                  </a:lnTo>
                  <a:lnTo>
                    <a:pt x="296" y="1115"/>
                  </a:lnTo>
                  <a:lnTo>
                    <a:pt x="388" y="1008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0" name="Freeform 15"/>
            <p:cNvSpPr>
              <a:spLocks/>
            </p:cNvSpPr>
            <p:nvPr/>
          </p:nvSpPr>
          <p:spPr bwMode="auto">
            <a:xfrm>
              <a:off x="1273" y="3195"/>
              <a:ext cx="128" cy="312"/>
            </a:xfrm>
            <a:custGeom>
              <a:avLst/>
              <a:gdLst>
                <a:gd name="T0" fmla="*/ 1 w 255"/>
                <a:gd name="T1" fmla="*/ 0 h 626"/>
                <a:gd name="T2" fmla="*/ 1 w 255"/>
                <a:gd name="T3" fmla="*/ 0 h 626"/>
                <a:gd name="T4" fmla="*/ 1 w 255"/>
                <a:gd name="T5" fmla="*/ 0 h 626"/>
                <a:gd name="T6" fmla="*/ 1 w 255"/>
                <a:gd name="T7" fmla="*/ 0 h 626"/>
                <a:gd name="T8" fmla="*/ 1 w 255"/>
                <a:gd name="T9" fmla="*/ 0 h 626"/>
                <a:gd name="T10" fmla="*/ 0 w 255"/>
                <a:gd name="T11" fmla="*/ 0 h 626"/>
                <a:gd name="T12" fmla="*/ 1 w 255"/>
                <a:gd name="T13" fmla="*/ 0 h 626"/>
                <a:gd name="T14" fmla="*/ 1 w 255"/>
                <a:gd name="T15" fmla="*/ 0 h 626"/>
                <a:gd name="T16" fmla="*/ 1 w 255"/>
                <a:gd name="T17" fmla="*/ 0 h 626"/>
                <a:gd name="T18" fmla="*/ 1 w 255"/>
                <a:gd name="T19" fmla="*/ 0 h 6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5"/>
                <a:gd name="T31" fmla="*/ 0 h 626"/>
                <a:gd name="T32" fmla="*/ 255 w 255"/>
                <a:gd name="T33" fmla="*/ 626 h 6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5" h="626">
                  <a:moveTo>
                    <a:pt x="163" y="0"/>
                  </a:moveTo>
                  <a:lnTo>
                    <a:pt x="255" y="46"/>
                  </a:lnTo>
                  <a:lnTo>
                    <a:pt x="138" y="554"/>
                  </a:lnTo>
                  <a:lnTo>
                    <a:pt x="217" y="541"/>
                  </a:lnTo>
                  <a:lnTo>
                    <a:pt x="125" y="626"/>
                  </a:lnTo>
                  <a:lnTo>
                    <a:pt x="0" y="547"/>
                  </a:lnTo>
                  <a:lnTo>
                    <a:pt x="92" y="495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1" name="Freeform 16"/>
            <p:cNvSpPr>
              <a:spLocks/>
            </p:cNvSpPr>
            <p:nvPr/>
          </p:nvSpPr>
          <p:spPr bwMode="auto">
            <a:xfrm>
              <a:off x="351" y="2993"/>
              <a:ext cx="906" cy="396"/>
            </a:xfrm>
            <a:custGeom>
              <a:avLst/>
              <a:gdLst>
                <a:gd name="T0" fmla="*/ 0 w 1810"/>
                <a:gd name="T1" fmla="*/ 1 h 790"/>
                <a:gd name="T2" fmla="*/ 1 w 1810"/>
                <a:gd name="T3" fmla="*/ 1 h 790"/>
                <a:gd name="T4" fmla="*/ 1 w 1810"/>
                <a:gd name="T5" fmla="*/ 1 h 790"/>
                <a:gd name="T6" fmla="*/ 1 w 1810"/>
                <a:gd name="T7" fmla="*/ 1 h 790"/>
                <a:gd name="T8" fmla="*/ 1 w 1810"/>
                <a:gd name="T9" fmla="*/ 1 h 790"/>
                <a:gd name="T10" fmla="*/ 1 w 1810"/>
                <a:gd name="T11" fmla="*/ 1 h 790"/>
                <a:gd name="T12" fmla="*/ 1 w 1810"/>
                <a:gd name="T13" fmla="*/ 1 h 790"/>
                <a:gd name="T14" fmla="*/ 1 w 1810"/>
                <a:gd name="T15" fmla="*/ 1 h 790"/>
                <a:gd name="T16" fmla="*/ 1 w 1810"/>
                <a:gd name="T17" fmla="*/ 1 h 790"/>
                <a:gd name="T18" fmla="*/ 1 w 1810"/>
                <a:gd name="T19" fmla="*/ 1 h 790"/>
                <a:gd name="T20" fmla="*/ 1 w 1810"/>
                <a:gd name="T21" fmla="*/ 1 h 790"/>
                <a:gd name="T22" fmla="*/ 1 w 1810"/>
                <a:gd name="T23" fmla="*/ 1 h 790"/>
                <a:gd name="T24" fmla="*/ 1 w 1810"/>
                <a:gd name="T25" fmla="*/ 1 h 790"/>
                <a:gd name="T26" fmla="*/ 1 w 1810"/>
                <a:gd name="T27" fmla="*/ 1 h 790"/>
                <a:gd name="T28" fmla="*/ 1 w 1810"/>
                <a:gd name="T29" fmla="*/ 1 h 790"/>
                <a:gd name="T30" fmla="*/ 1 w 1810"/>
                <a:gd name="T31" fmla="*/ 1 h 790"/>
                <a:gd name="T32" fmla="*/ 1 w 1810"/>
                <a:gd name="T33" fmla="*/ 1 h 790"/>
                <a:gd name="T34" fmla="*/ 1 w 1810"/>
                <a:gd name="T35" fmla="*/ 1 h 790"/>
                <a:gd name="T36" fmla="*/ 1 w 1810"/>
                <a:gd name="T37" fmla="*/ 1 h 790"/>
                <a:gd name="T38" fmla="*/ 1 w 1810"/>
                <a:gd name="T39" fmla="*/ 1 h 790"/>
                <a:gd name="T40" fmla="*/ 1 w 1810"/>
                <a:gd name="T41" fmla="*/ 0 h 790"/>
                <a:gd name="T42" fmla="*/ 1 w 1810"/>
                <a:gd name="T43" fmla="*/ 1 h 790"/>
                <a:gd name="T44" fmla="*/ 1 w 1810"/>
                <a:gd name="T45" fmla="*/ 1 h 790"/>
                <a:gd name="T46" fmla="*/ 1 w 1810"/>
                <a:gd name="T47" fmla="*/ 1 h 790"/>
                <a:gd name="T48" fmla="*/ 1 w 1810"/>
                <a:gd name="T49" fmla="*/ 1 h 790"/>
                <a:gd name="T50" fmla="*/ 1 w 1810"/>
                <a:gd name="T51" fmla="*/ 1 h 790"/>
                <a:gd name="T52" fmla="*/ 1 w 1810"/>
                <a:gd name="T53" fmla="*/ 1 h 790"/>
                <a:gd name="T54" fmla="*/ 1 w 1810"/>
                <a:gd name="T55" fmla="*/ 1 h 790"/>
                <a:gd name="T56" fmla="*/ 1 w 1810"/>
                <a:gd name="T57" fmla="*/ 1 h 790"/>
                <a:gd name="T58" fmla="*/ 1 w 1810"/>
                <a:gd name="T59" fmla="*/ 1 h 790"/>
                <a:gd name="T60" fmla="*/ 1 w 1810"/>
                <a:gd name="T61" fmla="*/ 1 h 790"/>
                <a:gd name="T62" fmla="*/ 1 w 1810"/>
                <a:gd name="T63" fmla="*/ 1 h 790"/>
                <a:gd name="T64" fmla="*/ 1 w 1810"/>
                <a:gd name="T65" fmla="*/ 1 h 790"/>
                <a:gd name="T66" fmla="*/ 1 w 1810"/>
                <a:gd name="T67" fmla="*/ 1 h 790"/>
                <a:gd name="T68" fmla="*/ 1 w 1810"/>
                <a:gd name="T69" fmla="*/ 1 h 790"/>
                <a:gd name="T70" fmla="*/ 1 w 1810"/>
                <a:gd name="T71" fmla="*/ 1 h 790"/>
                <a:gd name="T72" fmla="*/ 1 w 1810"/>
                <a:gd name="T73" fmla="*/ 1 h 790"/>
                <a:gd name="T74" fmla="*/ 1 w 1810"/>
                <a:gd name="T75" fmla="*/ 1 h 790"/>
                <a:gd name="T76" fmla="*/ 1 w 1810"/>
                <a:gd name="T77" fmla="*/ 1 h 790"/>
                <a:gd name="T78" fmla="*/ 1 w 1810"/>
                <a:gd name="T79" fmla="*/ 1 h 790"/>
                <a:gd name="T80" fmla="*/ 1 w 1810"/>
                <a:gd name="T81" fmla="*/ 1 h 790"/>
                <a:gd name="T82" fmla="*/ 1 w 1810"/>
                <a:gd name="T83" fmla="*/ 1 h 790"/>
                <a:gd name="T84" fmla="*/ 1 w 1810"/>
                <a:gd name="T85" fmla="*/ 1 h 790"/>
                <a:gd name="T86" fmla="*/ 1 w 1810"/>
                <a:gd name="T87" fmla="*/ 1 h 790"/>
                <a:gd name="T88" fmla="*/ 1 w 1810"/>
                <a:gd name="T89" fmla="*/ 1 h 790"/>
                <a:gd name="T90" fmla="*/ 1 w 1810"/>
                <a:gd name="T91" fmla="*/ 1 h 790"/>
                <a:gd name="T92" fmla="*/ 1 w 1810"/>
                <a:gd name="T93" fmla="*/ 1 h 790"/>
                <a:gd name="T94" fmla="*/ 0 w 1810"/>
                <a:gd name="T95" fmla="*/ 1 h 790"/>
                <a:gd name="T96" fmla="*/ 0 w 1810"/>
                <a:gd name="T97" fmla="*/ 1 h 79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10"/>
                <a:gd name="T148" fmla="*/ 0 h 790"/>
                <a:gd name="T149" fmla="*/ 1810 w 1810"/>
                <a:gd name="T150" fmla="*/ 790 h 79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10" h="790">
                  <a:moveTo>
                    <a:pt x="0" y="461"/>
                  </a:moveTo>
                  <a:lnTo>
                    <a:pt x="27" y="441"/>
                  </a:lnTo>
                  <a:lnTo>
                    <a:pt x="57" y="421"/>
                  </a:lnTo>
                  <a:lnTo>
                    <a:pt x="88" y="400"/>
                  </a:lnTo>
                  <a:lnTo>
                    <a:pt x="121" y="380"/>
                  </a:lnTo>
                  <a:lnTo>
                    <a:pt x="158" y="360"/>
                  </a:lnTo>
                  <a:lnTo>
                    <a:pt x="195" y="342"/>
                  </a:lnTo>
                  <a:lnTo>
                    <a:pt x="235" y="323"/>
                  </a:lnTo>
                  <a:lnTo>
                    <a:pt x="276" y="305"/>
                  </a:lnTo>
                  <a:lnTo>
                    <a:pt x="318" y="286"/>
                  </a:lnTo>
                  <a:lnTo>
                    <a:pt x="362" y="270"/>
                  </a:lnTo>
                  <a:lnTo>
                    <a:pt x="454" y="237"/>
                  </a:lnTo>
                  <a:lnTo>
                    <a:pt x="548" y="206"/>
                  </a:lnTo>
                  <a:lnTo>
                    <a:pt x="644" y="174"/>
                  </a:lnTo>
                  <a:lnTo>
                    <a:pt x="741" y="147"/>
                  </a:lnTo>
                  <a:lnTo>
                    <a:pt x="837" y="119"/>
                  </a:lnTo>
                  <a:lnTo>
                    <a:pt x="931" y="95"/>
                  </a:lnTo>
                  <a:lnTo>
                    <a:pt x="1021" y="73"/>
                  </a:lnTo>
                  <a:lnTo>
                    <a:pt x="1108" y="51"/>
                  </a:lnTo>
                  <a:lnTo>
                    <a:pt x="1187" y="33"/>
                  </a:lnTo>
                  <a:lnTo>
                    <a:pt x="1323" y="0"/>
                  </a:lnTo>
                  <a:lnTo>
                    <a:pt x="1442" y="31"/>
                  </a:lnTo>
                  <a:lnTo>
                    <a:pt x="1516" y="57"/>
                  </a:lnTo>
                  <a:lnTo>
                    <a:pt x="1590" y="86"/>
                  </a:lnTo>
                  <a:lnTo>
                    <a:pt x="1661" y="121"/>
                  </a:lnTo>
                  <a:lnTo>
                    <a:pt x="1724" y="161"/>
                  </a:lnTo>
                  <a:lnTo>
                    <a:pt x="1810" y="252"/>
                  </a:lnTo>
                  <a:lnTo>
                    <a:pt x="1354" y="310"/>
                  </a:lnTo>
                  <a:lnTo>
                    <a:pt x="1240" y="334"/>
                  </a:lnTo>
                  <a:lnTo>
                    <a:pt x="1128" y="362"/>
                  </a:lnTo>
                  <a:lnTo>
                    <a:pt x="1016" y="391"/>
                  </a:lnTo>
                  <a:lnTo>
                    <a:pt x="905" y="423"/>
                  </a:lnTo>
                  <a:lnTo>
                    <a:pt x="795" y="459"/>
                  </a:lnTo>
                  <a:lnTo>
                    <a:pt x="741" y="478"/>
                  </a:lnTo>
                  <a:lnTo>
                    <a:pt x="686" y="498"/>
                  </a:lnTo>
                  <a:lnTo>
                    <a:pt x="633" y="518"/>
                  </a:lnTo>
                  <a:lnTo>
                    <a:pt x="580" y="540"/>
                  </a:lnTo>
                  <a:lnTo>
                    <a:pt x="526" y="562"/>
                  </a:lnTo>
                  <a:lnTo>
                    <a:pt x="473" y="584"/>
                  </a:lnTo>
                  <a:lnTo>
                    <a:pt x="419" y="608"/>
                  </a:lnTo>
                  <a:lnTo>
                    <a:pt x="366" y="632"/>
                  </a:lnTo>
                  <a:lnTo>
                    <a:pt x="315" y="656"/>
                  </a:lnTo>
                  <a:lnTo>
                    <a:pt x="263" y="682"/>
                  </a:lnTo>
                  <a:lnTo>
                    <a:pt x="211" y="708"/>
                  </a:lnTo>
                  <a:lnTo>
                    <a:pt x="160" y="735"/>
                  </a:lnTo>
                  <a:lnTo>
                    <a:pt x="110" y="763"/>
                  </a:lnTo>
                  <a:lnTo>
                    <a:pt x="61" y="790"/>
                  </a:lnTo>
                  <a:lnTo>
                    <a:pt x="0" y="461"/>
                  </a:lnTo>
                  <a:close/>
                </a:path>
              </a:pathLst>
            </a:custGeom>
            <a:solidFill>
              <a:srgbClr val="FF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2" name="Freeform 17"/>
            <p:cNvSpPr>
              <a:spLocks/>
            </p:cNvSpPr>
            <p:nvPr/>
          </p:nvSpPr>
          <p:spPr bwMode="auto">
            <a:xfrm>
              <a:off x="431" y="2888"/>
              <a:ext cx="688" cy="340"/>
            </a:xfrm>
            <a:custGeom>
              <a:avLst/>
              <a:gdLst>
                <a:gd name="T0" fmla="*/ 0 w 1376"/>
                <a:gd name="T1" fmla="*/ 1 h 679"/>
                <a:gd name="T2" fmla="*/ 1 w 1376"/>
                <a:gd name="T3" fmla="*/ 1 h 679"/>
                <a:gd name="T4" fmla="*/ 1 w 1376"/>
                <a:gd name="T5" fmla="*/ 1 h 679"/>
                <a:gd name="T6" fmla="*/ 1 w 1376"/>
                <a:gd name="T7" fmla="*/ 1 h 679"/>
                <a:gd name="T8" fmla="*/ 1 w 1376"/>
                <a:gd name="T9" fmla="*/ 1 h 679"/>
                <a:gd name="T10" fmla="*/ 1 w 1376"/>
                <a:gd name="T11" fmla="*/ 1 h 679"/>
                <a:gd name="T12" fmla="*/ 1 w 1376"/>
                <a:gd name="T13" fmla="*/ 1 h 679"/>
                <a:gd name="T14" fmla="*/ 1 w 1376"/>
                <a:gd name="T15" fmla="*/ 1 h 679"/>
                <a:gd name="T16" fmla="*/ 1 w 1376"/>
                <a:gd name="T17" fmla="*/ 1 h 679"/>
                <a:gd name="T18" fmla="*/ 1 w 1376"/>
                <a:gd name="T19" fmla="*/ 1 h 679"/>
                <a:gd name="T20" fmla="*/ 1 w 1376"/>
                <a:gd name="T21" fmla="*/ 1 h 679"/>
                <a:gd name="T22" fmla="*/ 1 w 1376"/>
                <a:gd name="T23" fmla="*/ 1 h 679"/>
                <a:gd name="T24" fmla="*/ 1 w 1376"/>
                <a:gd name="T25" fmla="*/ 1 h 679"/>
                <a:gd name="T26" fmla="*/ 1 w 1376"/>
                <a:gd name="T27" fmla="*/ 1 h 679"/>
                <a:gd name="T28" fmla="*/ 1 w 1376"/>
                <a:gd name="T29" fmla="*/ 1 h 679"/>
                <a:gd name="T30" fmla="*/ 1 w 1376"/>
                <a:gd name="T31" fmla="*/ 1 h 679"/>
                <a:gd name="T32" fmla="*/ 1 w 1376"/>
                <a:gd name="T33" fmla="*/ 1 h 679"/>
                <a:gd name="T34" fmla="*/ 1 w 1376"/>
                <a:gd name="T35" fmla="*/ 1 h 679"/>
                <a:gd name="T36" fmla="*/ 1 w 1376"/>
                <a:gd name="T37" fmla="*/ 1 h 679"/>
                <a:gd name="T38" fmla="*/ 1 w 1376"/>
                <a:gd name="T39" fmla="*/ 0 h 679"/>
                <a:gd name="T40" fmla="*/ 1 w 1376"/>
                <a:gd name="T41" fmla="*/ 1 h 679"/>
                <a:gd name="T42" fmla="*/ 1 w 1376"/>
                <a:gd name="T43" fmla="*/ 1 h 679"/>
                <a:gd name="T44" fmla="*/ 1 w 1376"/>
                <a:gd name="T45" fmla="*/ 1 h 679"/>
                <a:gd name="T46" fmla="*/ 1 w 1376"/>
                <a:gd name="T47" fmla="*/ 1 h 679"/>
                <a:gd name="T48" fmla="*/ 1 w 1376"/>
                <a:gd name="T49" fmla="*/ 1 h 679"/>
                <a:gd name="T50" fmla="*/ 1 w 1376"/>
                <a:gd name="T51" fmla="*/ 1 h 679"/>
                <a:gd name="T52" fmla="*/ 1 w 1376"/>
                <a:gd name="T53" fmla="*/ 1 h 679"/>
                <a:gd name="T54" fmla="*/ 1 w 1376"/>
                <a:gd name="T55" fmla="*/ 1 h 679"/>
                <a:gd name="T56" fmla="*/ 1 w 1376"/>
                <a:gd name="T57" fmla="*/ 1 h 679"/>
                <a:gd name="T58" fmla="*/ 1 w 1376"/>
                <a:gd name="T59" fmla="*/ 1 h 679"/>
                <a:gd name="T60" fmla="*/ 1 w 1376"/>
                <a:gd name="T61" fmla="*/ 1 h 679"/>
                <a:gd name="T62" fmla="*/ 1 w 1376"/>
                <a:gd name="T63" fmla="*/ 1 h 679"/>
                <a:gd name="T64" fmla="*/ 1 w 1376"/>
                <a:gd name="T65" fmla="*/ 1 h 679"/>
                <a:gd name="T66" fmla="*/ 1 w 1376"/>
                <a:gd name="T67" fmla="*/ 1 h 679"/>
                <a:gd name="T68" fmla="*/ 1 w 1376"/>
                <a:gd name="T69" fmla="*/ 1 h 679"/>
                <a:gd name="T70" fmla="*/ 1 w 1376"/>
                <a:gd name="T71" fmla="*/ 1 h 679"/>
                <a:gd name="T72" fmla="*/ 1 w 1376"/>
                <a:gd name="T73" fmla="*/ 1 h 679"/>
                <a:gd name="T74" fmla="*/ 1 w 1376"/>
                <a:gd name="T75" fmla="*/ 1 h 679"/>
                <a:gd name="T76" fmla="*/ 1 w 1376"/>
                <a:gd name="T77" fmla="*/ 1 h 679"/>
                <a:gd name="T78" fmla="*/ 1 w 1376"/>
                <a:gd name="T79" fmla="*/ 1 h 679"/>
                <a:gd name="T80" fmla="*/ 0 w 1376"/>
                <a:gd name="T81" fmla="*/ 1 h 679"/>
                <a:gd name="T82" fmla="*/ 0 w 1376"/>
                <a:gd name="T83" fmla="*/ 1 h 67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76"/>
                <a:gd name="T127" fmla="*/ 0 h 679"/>
                <a:gd name="T128" fmla="*/ 1376 w 1376"/>
                <a:gd name="T129" fmla="*/ 679 h 67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76" h="679">
                  <a:moveTo>
                    <a:pt x="0" y="441"/>
                  </a:moveTo>
                  <a:lnTo>
                    <a:pt x="53" y="427"/>
                  </a:lnTo>
                  <a:lnTo>
                    <a:pt x="98" y="406"/>
                  </a:lnTo>
                  <a:lnTo>
                    <a:pt x="153" y="381"/>
                  </a:lnTo>
                  <a:lnTo>
                    <a:pt x="215" y="349"/>
                  </a:lnTo>
                  <a:lnTo>
                    <a:pt x="284" y="314"/>
                  </a:lnTo>
                  <a:lnTo>
                    <a:pt x="318" y="296"/>
                  </a:lnTo>
                  <a:lnTo>
                    <a:pt x="355" y="278"/>
                  </a:lnTo>
                  <a:lnTo>
                    <a:pt x="392" y="257"/>
                  </a:lnTo>
                  <a:lnTo>
                    <a:pt x="429" y="237"/>
                  </a:lnTo>
                  <a:lnTo>
                    <a:pt x="468" y="217"/>
                  </a:lnTo>
                  <a:lnTo>
                    <a:pt x="504" y="197"/>
                  </a:lnTo>
                  <a:lnTo>
                    <a:pt x="541" y="176"/>
                  </a:lnTo>
                  <a:lnTo>
                    <a:pt x="576" y="158"/>
                  </a:lnTo>
                  <a:lnTo>
                    <a:pt x="611" y="138"/>
                  </a:lnTo>
                  <a:lnTo>
                    <a:pt x="644" y="119"/>
                  </a:lnTo>
                  <a:lnTo>
                    <a:pt x="709" y="84"/>
                  </a:lnTo>
                  <a:lnTo>
                    <a:pt x="764" y="55"/>
                  </a:lnTo>
                  <a:lnTo>
                    <a:pt x="808" y="29"/>
                  </a:lnTo>
                  <a:lnTo>
                    <a:pt x="863" y="0"/>
                  </a:lnTo>
                  <a:lnTo>
                    <a:pt x="1376" y="290"/>
                  </a:lnTo>
                  <a:lnTo>
                    <a:pt x="1325" y="336"/>
                  </a:lnTo>
                  <a:lnTo>
                    <a:pt x="1273" y="399"/>
                  </a:lnTo>
                  <a:lnTo>
                    <a:pt x="1205" y="533"/>
                  </a:lnTo>
                  <a:lnTo>
                    <a:pt x="1135" y="557"/>
                  </a:lnTo>
                  <a:lnTo>
                    <a:pt x="1064" y="577"/>
                  </a:lnTo>
                  <a:lnTo>
                    <a:pt x="990" y="596"/>
                  </a:lnTo>
                  <a:lnTo>
                    <a:pt x="918" y="612"/>
                  </a:lnTo>
                  <a:lnTo>
                    <a:pt x="771" y="645"/>
                  </a:lnTo>
                  <a:lnTo>
                    <a:pt x="626" y="679"/>
                  </a:lnTo>
                  <a:lnTo>
                    <a:pt x="582" y="640"/>
                  </a:lnTo>
                  <a:lnTo>
                    <a:pt x="550" y="620"/>
                  </a:lnTo>
                  <a:lnTo>
                    <a:pt x="514" y="599"/>
                  </a:lnTo>
                  <a:lnTo>
                    <a:pt x="473" y="581"/>
                  </a:lnTo>
                  <a:lnTo>
                    <a:pt x="429" y="564"/>
                  </a:lnTo>
                  <a:lnTo>
                    <a:pt x="381" y="548"/>
                  </a:lnTo>
                  <a:lnTo>
                    <a:pt x="333" y="533"/>
                  </a:lnTo>
                  <a:lnTo>
                    <a:pt x="238" y="509"/>
                  </a:lnTo>
                  <a:lnTo>
                    <a:pt x="145" y="496"/>
                  </a:lnTo>
                  <a:lnTo>
                    <a:pt x="7" y="507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rgbClr val="C8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3" name="Freeform 18"/>
            <p:cNvSpPr>
              <a:spLocks/>
            </p:cNvSpPr>
            <p:nvPr/>
          </p:nvSpPr>
          <p:spPr bwMode="auto">
            <a:xfrm>
              <a:off x="251" y="3190"/>
              <a:ext cx="143" cy="224"/>
            </a:xfrm>
            <a:custGeom>
              <a:avLst/>
              <a:gdLst>
                <a:gd name="T0" fmla="*/ 0 w 286"/>
                <a:gd name="T1" fmla="*/ 0 h 449"/>
                <a:gd name="T2" fmla="*/ 1 w 286"/>
                <a:gd name="T3" fmla="*/ 0 h 449"/>
                <a:gd name="T4" fmla="*/ 1 w 286"/>
                <a:gd name="T5" fmla="*/ 0 h 449"/>
                <a:gd name="T6" fmla="*/ 1 w 286"/>
                <a:gd name="T7" fmla="*/ 0 h 449"/>
                <a:gd name="T8" fmla="*/ 0 w 286"/>
                <a:gd name="T9" fmla="*/ 0 h 449"/>
                <a:gd name="T10" fmla="*/ 0 w 286"/>
                <a:gd name="T11" fmla="*/ 0 h 449"/>
                <a:gd name="T12" fmla="*/ 0 w 286"/>
                <a:gd name="T13" fmla="*/ 0 h 4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6"/>
                <a:gd name="T22" fmla="*/ 0 h 449"/>
                <a:gd name="T23" fmla="*/ 286 w 286"/>
                <a:gd name="T24" fmla="*/ 449 h 4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6" h="449">
                  <a:moveTo>
                    <a:pt x="0" y="0"/>
                  </a:moveTo>
                  <a:lnTo>
                    <a:pt x="129" y="63"/>
                  </a:lnTo>
                  <a:lnTo>
                    <a:pt x="286" y="449"/>
                  </a:lnTo>
                  <a:lnTo>
                    <a:pt x="138" y="4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Freeform 19"/>
            <p:cNvSpPr>
              <a:spLocks/>
            </p:cNvSpPr>
            <p:nvPr/>
          </p:nvSpPr>
          <p:spPr bwMode="auto">
            <a:xfrm>
              <a:off x="1563" y="2901"/>
              <a:ext cx="409" cy="468"/>
            </a:xfrm>
            <a:custGeom>
              <a:avLst/>
              <a:gdLst>
                <a:gd name="T0" fmla="*/ 1 w 817"/>
                <a:gd name="T1" fmla="*/ 1 h 936"/>
                <a:gd name="T2" fmla="*/ 1 w 817"/>
                <a:gd name="T3" fmla="*/ 1 h 936"/>
                <a:gd name="T4" fmla="*/ 1 w 817"/>
                <a:gd name="T5" fmla="*/ 1 h 936"/>
                <a:gd name="T6" fmla="*/ 1 w 817"/>
                <a:gd name="T7" fmla="*/ 1 h 936"/>
                <a:gd name="T8" fmla="*/ 1 w 817"/>
                <a:gd name="T9" fmla="*/ 1 h 936"/>
                <a:gd name="T10" fmla="*/ 1 w 817"/>
                <a:gd name="T11" fmla="*/ 1 h 936"/>
                <a:gd name="T12" fmla="*/ 1 w 817"/>
                <a:gd name="T13" fmla="*/ 1 h 936"/>
                <a:gd name="T14" fmla="*/ 1 w 817"/>
                <a:gd name="T15" fmla="*/ 1 h 936"/>
                <a:gd name="T16" fmla="*/ 1 w 817"/>
                <a:gd name="T17" fmla="*/ 1 h 936"/>
                <a:gd name="T18" fmla="*/ 1 w 817"/>
                <a:gd name="T19" fmla="*/ 1 h 936"/>
                <a:gd name="T20" fmla="*/ 1 w 817"/>
                <a:gd name="T21" fmla="*/ 1 h 936"/>
                <a:gd name="T22" fmla="*/ 1 w 817"/>
                <a:gd name="T23" fmla="*/ 1 h 936"/>
                <a:gd name="T24" fmla="*/ 1 w 817"/>
                <a:gd name="T25" fmla="*/ 1 h 936"/>
                <a:gd name="T26" fmla="*/ 1 w 817"/>
                <a:gd name="T27" fmla="*/ 1 h 936"/>
                <a:gd name="T28" fmla="*/ 1 w 817"/>
                <a:gd name="T29" fmla="*/ 1 h 936"/>
                <a:gd name="T30" fmla="*/ 1 w 817"/>
                <a:gd name="T31" fmla="*/ 0 h 936"/>
                <a:gd name="T32" fmla="*/ 1 w 817"/>
                <a:gd name="T33" fmla="*/ 1 h 936"/>
                <a:gd name="T34" fmla="*/ 1 w 817"/>
                <a:gd name="T35" fmla="*/ 1 h 936"/>
                <a:gd name="T36" fmla="*/ 1 w 817"/>
                <a:gd name="T37" fmla="*/ 1 h 936"/>
                <a:gd name="T38" fmla="*/ 1 w 817"/>
                <a:gd name="T39" fmla="*/ 1 h 936"/>
                <a:gd name="T40" fmla="*/ 1 w 817"/>
                <a:gd name="T41" fmla="*/ 1 h 936"/>
                <a:gd name="T42" fmla="*/ 1 w 817"/>
                <a:gd name="T43" fmla="*/ 1 h 936"/>
                <a:gd name="T44" fmla="*/ 1 w 817"/>
                <a:gd name="T45" fmla="*/ 1 h 936"/>
                <a:gd name="T46" fmla="*/ 1 w 817"/>
                <a:gd name="T47" fmla="*/ 1 h 936"/>
                <a:gd name="T48" fmla="*/ 1 w 817"/>
                <a:gd name="T49" fmla="*/ 1 h 936"/>
                <a:gd name="T50" fmla="*/ 1 w 817"/>
                <a:gd name="T51" fmla="*/ 1 h 936"/>
                <a:gd name="T52" fmla="*/ 1 w 817"/>
                <a:gd name="T53" fmla="*/ 1 h 936"/>
                <a:gd name="T54" fmla="*/ 1 w 817"/>
                <a:gd name="T55" fmla="*/ 1 h 936"/>
                <a:gd name="T56" fmla="*/ 1 w 817"/>
                <a:gd name="T57" fmla="*/ 1 h 936"/>
                <a:gd name="T58" fmla="*/ 1 w 817"/>
                <a:gd name="T59" fmla="*/ 1 h 936"/>
                <a:gd name="T60" fmla="*/ 1 w 817"/>
                <a:gd name="T61" fmla="*/ 1 h 936"/>
                <a:gd name="T62" fmla="*/ 1 w 817"/>
                <a:gd name="T63" fmla="*/ 1 h 936"/>
                <a:gd name="T64" fmla="*/ 1 w 817"/>
                <a:gd name="T65" fmla="*/ 1 h 936"/>
                <a:gd name="T66" fmla="*/ 1 w 817"/>
                <a:gd name="T67" fmla="*/ 1 h 936"/>
                <a:gd name="T68" fmla="*/ 1 w 817"/>
                <a:gd name="T69" fmla="*/ 1 h 936"/>
                <a:gd name="T70" fmla="*/ 1 w 817"/>
                <a:gd name="T71" fmla="*/ 1 h 936"/>
                <a:gd name="T72" fmla="*/ 1 w 817"/>
                <a:gd name="T73" fmla="*/ 1 h 936"/>
                <a:gd name="T74" fmla="*/ 1 w 817"/>
                <a:gd name="T75" fmla="*/ 1 h 936"/>
                <a:gd name="T76" fmla="*/ 1 w 817"/>
                <a:gd name="T77" fmla="*/ 1 h 936"/>
                <a:gd name="T78" fmla="*/ 1 w 817"/>
                <a:gd name="T79" fmla="*/ 1 h 936"/>
                <a:gd name="T80" fmla="*/ 0 w 817"/>
                <a:gd name="T81" fmla="*/ 1 h 936"/>
                <a:gd name="T82" fmla="*/ 1 w 817"/>
                <a:gd name="T83" fmla="*/ 1 h 936"/>
                <a:gd name="T84" fmla="*/ 1 w 817"/>
                <a:gd name="T85" fmla="*/ 1 h 936"/>
                <a:gd name="T86" fmla="*/ 1 w 817"/>
                <a:gd name="T87" fmla="*/ 1 h 936"/>
                <a:gd name="T88" fmla="*/ 1 w 817"/>
                <a:gd name="T89" fmla="*/ 1 h 936"/>
                <a:gd name="T90" fmla="*/ 1 w 817"/>
                <a:gd name="T91" fmla="*/ 1 h 936"/>
                <a:gd name="T92" fmla="*/ 1 w 817"/>
                <a:gd name="T93" fmla="*/ 1 h 9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17"/>
                <a:gd name="T142" fmla="*/ 0 h 936"/>
                <a:gd name="T143" fmla="*/ 817 w 817"/>
                <a:gd name="T144" fmla="*/ 936 h 9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17" h="936">
                  <a:moveTo>
                    <a:pt x="158" y="481"/>
                  </a:moveTo>
                  <a:lnTo>
                    <a:pt x="179" y="428"/>
                  </a:lnTo>
                  <a:lnTo>
                    <a:pt x="225" y="456"/>
                  </a:lnTo>
                  <a:lnTo>
                    <a:pt x="304" y="436"/>
                  </a:lnTo>
                  <a:lnTo>
                    <a:pt x="341" y="373"/>
                  </a:lnTo>
                  <a:lnTo>
                    <a:pt x="376" y="309"/>
                  </a:lnTo>
                  <a:lnTo>
                    <a:pt x="409" y="244"/>
                  </a:lnTo>
                  <a:lnTo>
                    <a:pt x="442" y="178"/>
                  </a:lnTo>
                  <a:lnTo>
                    <a:pt x="480" y="224"/>
                  </a:lnTo>
                  <a:lnTo>
                    <a:pt x="521" y="119"/>
                  </a:lnTo>
                  <a:lnTo>
                    <a:pt x="571" y="75"/>
                  </a:lnTo>
                  <a:lnTo>
                    <a:pt x="600" y="53"/>
                  </a:lnTo>
                  <a:lnTo>
                    <a:pt x="633" y="31"/>
                  </a:lnTo>
                  <a:lnTo>
                    <a:pt x="666" y="14"/>
                  </a:lnTo>
                  <a:lnTo>
                    <a:pt x="699" y="1"/>
                  </a:lnTo>
                  <a:lnTo>
                    <a:pt x="764" y="0"/>
                  </a:lnTo>
                  <a:lnTo>
                    <a:pt x="795" y="42"/>
                  </a:lnTo>
                  <a:lnTo>
                    <a:pt x="810" y="97"/>
                  </a:lnTo>
                  <a:lnTo>
                    <a:pt x="817" y="217"/>
                  </a:lnTo>
                  <a:lnTo>
                    <a:pt x="788" y="301"/>
                  </a:lnTo>
                  <a:lnTo>
                    <a:pt x="755" y="380"/>
                  </a:lnTo>
                  <a:lnTo>
                    <a:pt x="718" y="456"/>
                  </a:lnTo>
                  <a:lnTo>
                    <a:pt x="696" y="493"/>
                  </a:lnTo>
                  <a:lnTo>
                    <a:pt x="672" y="531"/>
                  </a:lnTo>
                  <a:lnTo>
                    <a:pt x="637" y="566"/>
                  </a:lnTo>
                  <a:lnTo>
                    <a:pt x="602" y="597"/>
                  </a:lnTo>
                  <a:lnTo>
                    <a:pt x="565" y="629"/>
                  </a:lnTo>
                  <a:lnTo>
                    <a:pt x="528" y="656"/>
                  </a:lnTo>
                  <a:lnTo>
                    <a:pt x="492" y="682"/>
                  </a:lnTo>
                  <a:lnTo>
                    <a:pt x="457" y="706"/>
                  </a:lnTo>
                  <a:lnTo>
                    <a:pt x="420" y="730"/>
                  </a:lnTo>
                  <a:lnTo>
                    <a:pt x="383" y="752"/>
                  </a:lnTo>
                  <a:lnTo>
                    <a:pt x="346" y="774"/>
                  </a:lnTo>
                  <a:lnTo>
                    <a:pt x="311" y="796"/>
                  </a:lnTo>
                  <a:lnTo>
                    <a:pt x="276" y="818"/>
                  </a:lnTo>
                  <a:lnTo>
                    <a:pt x="243" y="840"/>
                  </a:lnTo>
                  <a:lnTo>
                    <a:pt x="210" y="862"/>
                  </a:lnTo>
                  <a:lnTo>
                    <a:pt x="177" y="886"/>
                  </a:lnTo>
                  <a:lnTo>
                    <a:pt x="118" y="936"/>
                  </a:lnTo>
                  <a:lnTo>
                    <a:pt x="46" y="923"/>
                  </a:lnTo>
                  <a:lnTo>
                    <a:pt x="0" y="803"/>
                  </a:lnTo>
                  <a:lnTo>
                    <a:pt x="54" y="632"/>
                  </a:lnTo>
                  <a:lnTo>
                    <a:pt x="89" y="610"/>
                  </a:lnTo>
                  <a:lnTo>
                    <a:pt x="133" y="577"/>
                  </a:lnTo>
                  <a:lnTo>
                    <a:pt x="192" y="502"/>
                  </a:lnTo>
                  <a:lnTo>
                    <a:pt x="158" y="481"/>
                  </a:lnTo>
                  <a:close/>
                </a:path>
              </a:pathLst>
            </a:custGeom>
            <a:solidFill>
              <a:srgbClr val="C6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5" name="Freeform 20"/>
            <p:cNvSpPr>
              <a:spLocks/>
            </p:cNvSpPr>
            <p:nvPr/>
          </p:nvSpPr>
          <p:spPr bwMode="auto">
            <a:xfrm>
              <a:off x="73" y="2726"/>
              <a:ext cx="219" cy="109"/>
            </a:xfrm>
            <a:custGeom>
              <a:avLst/>
              <a:gdLst>
                <a:gd name="T0" fmla="*/ 0 w 438"/>
                <a:gd name="T1" fmla="*/ 0 h 219"/>
                <a:gd name="T2" fmla="*/ 1 w 438"/>
                <a:gd name="T3" fmla="*/ 0 h 219"/>
                <a:gd name="T4" fmla="*/ 1 w 438"/>
                <a:gd name="T5" fmla="*/ 0 h 219"/>
                <a:gd name="T6" fmla="*/ 1 w 438"/>
                <a:gd name="T7" fmla="*/ 0 h 219"/>
                <a:gd name="T8" fmla="*/ 1 w 438"/>
                <a:gd name="T9" fmla="*/ 0 h 219"/>
                <a:gd name="T10" fmla="*/ 1 w 438"/>
                <a:gd name="T11" fmla="*/ 0 h 219"/>
                <a:gd name="T12" fmla="*/ 1 w 438"/>
                <a:gd name="T13" fmla="*/ 0 h 219"/>
                <a:gd name="T14" fmla="*/ 1 w 438"/>
                <a:gd name="T15" fmla="*/ 0 h 219"/>
                <a:gd name="T16" fmla="*/ 1 w 438"/>
                <a:gd name="T17" fmla="*/ 0 h 219"/>
                <a:gd name="T18" fmla="*/ 1 w 438"/>
                <a:gd name="T19" fmla="*/ 0 h 219"/>
                <a:gd name="T20" fmla="*/ 1 w 438"/>
                <a:gd name="T21" fmla="*/ 0 h 219"/>
                <a:gd name="T22" fmla="*/ 1 w 438"/>
                <a:gd name="T23" fmla="*/ 0 h 219"/>
                <a:gd name="T24" fmla="*/ 1 w 438"/>
                <a:gd name="T25" fmla="*/ 0 h 219"/>
                <a:gd name="T26" fmla="*/ 0 w 438"/>
                <a:gd name="T27" fmla="*/ 0 h 219"/>
                <a:gd name="T28" fmla="*/ 0 w 438"/>
                <a:gd name="T29" fmla="*/ 0 h 2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38"/>
                <a:gd name="T46" fmla="*/ 0 h 219"/>
                <a:gd name="T47" fmla="*/ 438 w 438"/>
                <a:gd name="T48" fmla="*/ 219 h 21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38" h="219">
                  <a:moveTo>
                    <a:pt x="0" y="74"/>
                  </a:moveTo>
                  <a:lnTo>
                    <a:pt x="79" y="54"/>
                  </a:lnTo>
                  <a:lnTo>
                    <a:pt x="153" y="100"/>
                  </a:lnTo>
                  <a:lnTo>
                    <a:pt x="138" y="33"/>
                  </a:lnTo>
                  <a:lnTo>
                    <a:pt x="230" y="0"/>
                  </a:lnTo>
                  <a:lnTo>
                    <a:pt x="363" y="32"/>
                  </a:lnTo>
                  <a:lnTo>
                    <a:pt x="438" y="57"/>
                  </a:lnTo>
                  <a:lnTo>
                    <a:pt x="355" y="212"/>
                  </a:lnTo>
                  <a:lnTo>
                    <a:pt x="194" y="219"/>
                  </a:lnTo>
                  <a:lnTo>
                    <a:pt x="159" y="205"/>
                  </a:lnTo>
                  <a:lnTo>
                    <a:pt x="102" y="182"/>
                  </a:lnTo>
                  <a:lnTo>
                    <a:pt x="43" y="160"/>
                  </a:lnTo>
                  <a:lnTo>
                    <a:pt x="11" y="149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6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6" name="Freeform 21"/>
            <p:cNvSpPr>
              <a:spLocks/>
            </p:cNvSpPr>
            <p:nvPr/>
          </p:nvSpPr>
          <p:spPr bwMode="auto">
            <a:xfrm>
              <a:off x="247" y="2126"/>
              <a:ext cx="1431" cy="1143"/>
            </a:xfrm>
            <a:custGeom>
              <a:avLst/>
              <a:gdLst>
                <a:gd name="T0" fmla="*/ 0 w 2863"/>
                <a:gd name="T1" fmla="*/ 1 h 2286"/>
                <a:gd name="T2" fmla="*/ 0 w 2863"/>
                <a:gd name="T3" fmla="*/ 1 h 2286"/>
                <a:gd name="T4" fmla="*/ 0 w 2863"/>
                <a:gd name="T5" fmla="*/ 1 h 2286"/>
                <a:gd name="T6" fmla="*/ 0 w 2863"/>
                <a:gd name="T7" fmla="*/ 1 h 2286"/>
                <a:gd name="T8" fmla="*/ 0 w 2863"/>
                <a:gd name="T9" fmla="*/ 1 h 2286"/>
                <a:gd name="T10" fmla="*/ 0 w 2863"/>
                <a:gd name="T11" fmla="*/ 1 h 2286"/>
                <a:gd name="T12" fmla="*/ 0 w 2863"/>
                <a:gd name="T13" fmla="*/ 1 h 2286"/>
                <a:gd name="T14" fmla="*/ 0 w 2863"/>
                <a:gd name="T15" fmla="*/ 1 h 2286"/>
                <a:gd name="T16" fmla="*/ 0 w 2863"/>
                <a:gd name="T17" fmla="*/ 1 h 2286"/>
                <a:gd name="T18" fmla="*/ 0 w 2863"/>
                <a:gd name="T19" fmla="*/ 1 h 2286"/>
                <a:gd name="T20" fmla="*/ 0 w 2863"/>
                <a:gd name="T21" fmla="*/ 1 h 2286"/>
                <a:gd name="T22" fmla="*/ 0 w 2863"/>
                <a:gd name="T23" fmla="*/ 1 h 2286"/>
                <a:gd name="T24" fmla="*/ 0 w 2863"/>
                <a:gd name="T25" fmla="*/ 1 h 2286"/>
                <a:gd name="T26" fmla="*/ 0 w 2863"/>
                <a:gd name="T27" fmla="*/ 1 h 2286"/>
                <a:gd name="T28" fmla="*/ 0 w 2863"/>
                <a:gd name="T29" fmla="*/ 1 h 2286"/>
                <a:gd name="T30" fmla="*/ 0 w 2863"/>
                <a:gd name="T31" fmla="*/ 1 h 2286"/>
                <a:gd name="T32" fmla="*/ 0 w 2863"/>
                <a:gd name="T33" fmla="*/ 1 h 2286"/>
                <a:gd name="T34" fmla="*/ 0 w 2863"/>
                <a:gd name="T35" fmla="*/ 1 h 2286"/>
                <a:gd name="T36" fmla="*/ 0 w 2863"/>
                <a:gd name="T37" fmla="*/ 1 h 2286"/>
                <a:gd name="T38" fmla="*/ 0 w 2863"/>
                <a:gd name="T39" fmla="*/ 1 h 2286"/>
                <a:gd name="T40" fmla="*/ 0 w 2863"/>
                <a:gd name="T41" fmla="*/ 1 h 2286"/>
                <a:gd name="T42" fmla="*/ 0 w 2863"/>
                <a:gd name="T43" fmla="*/ 1 h 2286"/>
                <a:gd name="T44" fmla="*/ 0 w 2863"/>
                <a:gd name="T45" fmla="*/ 1 h 2286"/>
                <a:gd name="T46" fmla="*/ 0 w 2863"/>
                <a:gd name="T47" fmla="*/ 1 h 2286"/>
                <a:gd name="T48" fmla="*/ 0 w 2863"/>
                <a:gd name="T49" fmla="*/ 1 h 2286"/>
                <a:gd name="T50" fmla="*/ 0 w 2863"/>
                <a:gd name="T51" fmla="*/ 1 h 2286"/>
                <a:gd name="T52" fmla="*/ 0 w 2863"/>
                <a:gd name="T53" fmla="*/ 1 h 2286"/>
                <a:gd name="T54" fmla="*/ 0 w 2863"/>
                <a:gd name="T55" fmla="*/ 1 h 2286"/>
                <a:gd name="T56" fmla="*/ 0 w 2863"/>
                <a:gd name="T57" fmla="*/ 1 h 2286"/>
                <a:gd name="T58" fmla="*/ 0 w 2863"/>
                <a:gd name="T59" fmla="*/ 1 h 2286"/>
                <a:gd name="T60" fmla="*/ 0 w 2863"/>
                <a:gd name="T61" fmla="*/ 1 h 2286"/>
                <a:gd name="T62" fmla="*/ 0 w 2863"/>
                <a:gd name="T63" fmla="*/ 1 h 2286"/>
                <a:gd name="T64" fmla="*/ 0 w 2863"/>
                <a:gd name="T65" fmla="*/ 1 h 2286"/>
                <a:gd name="T66" fmla="*/ 0 w 2863"/>
                <a:gd name="T67" fmla="*/ 1 h 2286"/>
                <a:gd name="T68" fmla="*/ 0 w 2863"/>
                <a:gd name="T69" fmla="*/ 1 h 2286"/>
                <a:gd name="T70" fmla="*/ 0 w 2863"/>
                <a:gd name="T71" fmla="*/ 1 h 2286"/>
                <a:gd name="T72" fmla="*/ 0 w 2863"/>
                <a:gd name="T73" fmla="*/ 1 h 2286"/>
                <a:gd name="T74" fmla="*/ 0 w 2863"/>
                <a:gd name="T75" fmla="*/ 1 h 2286"/>
                <a:gd name="T76" fmla="*/ 0 w 2863"/>
                <a:gd name="T77" fmla="*/ 1 h 2286"/>
                <a:gd name="T78" fmla="*/ 0 w 2863"/>
                <a:gd name="T79" fmla="*/ 1 h 2286"/>
                <a:gd name="T80" fmla="*/ 0 w 2863"/>
                <a:gd name="T81" fmla="*/ 1 h 2286"/>
                <a:gd name="T82" fmla="*/ 0 w 2863"/>
                <a:gd name="T83" fmla="*/ 1 h 2286"/>
                <a:gd name="T84" fmla="*/ 0 w 2863"/>
                <a:gd name="T85" fmla="*/ 1 h 2286"/>
                <a:gd name="T86" fmla="*/ 0 w 2863"/>
                <a:gd name="T87" fmla="*/ 1 h 2286"/>
                <a:gd name="T88" fmla="*/ 0 w 2863"/>
                <a:gd name="T89" fmla="*/ 1 h 2286"/>
                <a:gd name="T90" fmla="*/ 0 w 2863"/>
                <a:gd name="T91" fmla="*/ 1 h 2286"/>
                <a:gd name="T92" fmla="*/ 0 w 2863"/>
                <a:gd name="T93" fmla="*/ 1 h 2286"/>
                <a:gd name="T94" fmla="*/ 0 w 2863"/>
                <a:gd name="T95" fmla="*/ 1 h 2286"/>
                <a:gd name="T96" fmla="*/ 0 w 2863"/>
                <a:gd name="T97" fmla="*/ 1 h 2286"/>
                <a:gd name="T98" fmla="*/ 0 w 2863"/>
                <a:gd name="T99" fmla="*/ 1 h 2286"/>
                <a:gd name="T100" fmla="*/ 0 w 2863"/>
                <a:gd name="T101" fmla="*/ 0 h 228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63"/>
                <a:gd name="T154" fmla="*/ 0 h 2286"/>
                <a:gd name="T155" fmla="*/ 2863 w 2863"/>
                <a:gd name="T156" fmla="*/ 2286 h 228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63" h="2286">
                  <a:moveTo>
                    <a:pt x="547" y="0"/>
                  </a:moveTo>
                  <a:lnTo>
                    <a:pt x="672" y="46"/>
                  </a:lnTo>
                  <a:lnTo>
                    <a:pt x="745" y="22"/>
                  </a:lnTo>
                  <a:lnTo>
                    <a:pt x="828" y="10"/>
                  </a:lnTo>
                  <a:lnTo>
                    <a:pt x="988" y="8"/>
                  </a:lnTo>
                  <a:lnTo>
                    <a:pt x="1029" y="55"/>
                  </a:lnTo>
                  <a:lnTo>
                    <a:pt x="1077" y="100"/>
                  </a:lnTo>
                  <a:lnTo>
                    <a:pt x="1128" y="142"/>
                  </a:lnTo>
                  <a:lnTo>
                    <a:pt x="1154" y="160"/>
                  </a:lnTo>
                  <a:lnTo>
                    <a:pt x="1180" y="179"/>
                  </a:lnTo>
                  <a:lnTo>
                    <a:pt x="1297" y="158"/>
                  </a:lnTo>
                  <a:lnTo>
                    <a:pt x="1376" y="239"/>
                  </a:lnTo>
                  <a:lnTo>
                    <a:pt x="1410" y="302"/>
                  </a:lnTo>
                  <a:lnTo>
                    <a:pt x="1441" y="372"/>
                  </a:lnTo>
                  <a:lnTo>
                    <a:pt x="1489" y="517"/>
                  </a:lnTo>
                  <a:lnTo>
                    <a:pt x="1514" y="626"/>
                  </a:lnTo>
                  <a:lnTo>
                    <a:pt x="1798" y="870"/>
                  </a:lnTo>
                  <a:lnTo>
                    <a:pt x="1897" y="798"/>
                  </a:lnTo>
                  <a:lnTo>
                    <a:pt x="1916" y="712"/>
                  </a:lnTo>
                  <a:lnTo>
                    <a:pt x="1882" y="666"/>
                  </a:lnTo>
                  <a:lnTo>
                    <a:pt x="1910" y="626"/>
                  </a:lnTo>
                  <a:lnTo>
                    <a:pt x="1956" y="620"/>
                  </a:lnTo>
                  <a:lnTo>
                    <a:pt x="2054" y="699"/>
                  </a:lnTo>
                  <a:lnTo>
                    <a:pt x="2041" y="765"/>
                  </a:lnTo>
                  <a:lnTo>
                    <a:pt x="2100" y="705"/>
                  </a:lnTo>
                  <a:lnTo>
                    <a:pt x="2048" y="655"/>
                  </a:lnTo>
                  <a:lnTo>
                    <a:pt x="2002" y="600"/>
                  </a:lnTo>
                  <a:lnTo>
                    <a:pt x="2081" y="548"/>
                  </a:lnTo>
                  <a:lnTo>
                    <a:pt x="2114" y="449"/>
                  </a:lnTo>
                  <a:lnTo>
                    <a:pt x="2171" y="467"/>
                  </a:lnTo>
                  <a:lnTo>
                    <a:pt x="2265" y="504"/>
                  </a:lnTo>
                  <a:lnTo>
                    <a:pt x="2322" y="526"/>
                  </a:lnTo>
                  <a:lnTo>
                    <a:pt x="2383" y="552"/>
                  </a:lnTo>
                  <a:lnTo>
                    <a:pt x="2446" y="580"/>
                  </a:lnTo>
                  <a:lnTo>
                    <a:pt x="2510" y="609"/>
                  </a:lnTo>
                  <a:lnTo>
                    <a:pt x="2572" y="638"/>
                  </a:lnTo>
                  <a:lnTo>
                    <a:pt x="2633" y="668"/>
                  </a:lnTo>
                  <a:lnTo>
                    <a:pt x="2690" y="695"/>
                  </a:lnTo>
                  <a:lnTo>
                    <a:pt x="2742" y="723"/>
                  </a:lnTo>
                  <a:lnTo>
                    <a:pt x="2788" y="747"/>
                  </a:lnTo>
                  <a:lnTo>
                    <a:pt x="2823" y="771"/>
                  </a:lnTo>
                  <a:lnTo>
                    <a:pt x="2863" y="804"/>
                  </a:lnTo>
                  <a:lnTo>
                    <a:pt x="2830" y="843"/>
                  </a:lnTo>
                  <a:lnTo>
                    <a:pt x="2793" y="896"/>
                  </a:lnTo>
                  <a:lnTo>
                    <a:pt x="2753" y="1003"/>
                  </a:lnTo>
                  <a:lnTo>
                    <a:pt x="2692" y="979"/>
                  </a:lnTo>
                  <a:lnTo>
                    <a:pt x="2622" y="953"/>
                  </a:lnTo>
                  <a:lnTo>
                    <a:pt x="2545" y="931"/>
                  </a:lnTo>
                  <a:lnTo>
                    <a:pt x="2466" y="911"/>
                  </a:lnTo>
                  <a:lnTo>
                    <a:pt x="2385" y="896"/>
                  </a:lnTo>
                  <a:lnTo>
                    <a:pt x="2309" y="889"/>
                  </a:lnTo>
                  <a:lnTo>
                    <a:pt x="2179" y="909"/>
                  </a:lnTo>
                  <a:lnTo>
                    <a:pt x="2147" y="946"/>
                  </a:lnTo>
                  <a:lnTo>
                    <a:pt x="2125" y="962"/>
                  </a:lnTo>
                  <a:lnTo>
                    <a:pt x="2103" y="979"/>
                  </a:lnTo>
                  <a:lnTo>
                    <a:pt x="2052" y="1006"/>
                  </a:lnTo>
                  <a:lnTo>
                    <a:pt x="1995" y="1032"/>
                  </a:lnTo>
                  <a:lnTo>
                    <a:pt x="1936" y="1056"/>
                  </a:lnTo>
                  <a:lnTo>
                    <a:pt x="1877" y="1078"/>
                  </a:lnTo>
                  <a:lnTo>
                    <a:pt x="1824" y="1102"/>
                  </a:lnTo>
                  <a:lnTo>
                    <a:pt x="1778" y="1128"/>
                  </a:lnTo>
                  <a:lnTo>
                    <a:pt x="1724" y="1245"/>
                  </a:lnTo>
                  <a:lnTo>
                    <a:pt x="1800" y="1266"/>
                  </a:lnTo>
                  <a:lnTo>
                    <a:pt x="1901" y="1293"/>
                  </a:lnTo>
                  <a:lnTo>
                    <a:pt x="2017" y="1330"/>
                  </a:lnTo>
                  <a:lnTo>
                    <a:pt x="2078" y="1348"/>
                  </a:lnTo>
                  <a:lnTo>
                    <a:pt x="2140" y="1370"/>
                  </a:lnTo>
                  <a:lnTo>
                    <a:pt x="2201" y="1392"/>
                  </a:lnTo>
                  <a:lnTo>
                    <a:pt x="2260" y="1416"/>
                  </a:lnTo>
                  <a:lnTo>
                    <a:pt x="2315" y="1440"/>
                  </a:lnTo>
                  <a:lnTo>
                    <a:pt x="2366" y="1464"/>
                  </a:lnTo>
                  <a:lnTo>
                    <a:pt x="2503" y="1569"/>
                  </a:lnTo>
                  <a:lnTo>
                    <a:pt x="2403" y="1554"/>
                  </a:lnTo>
                  <a:lnTo>
                    <a:pt x="2357" y="1503"/>
                  </a:lnTo>
                  <a:lnTo>
                    <a:pt x="2247" y="1479"/>
                  </a:lnTo>
                  <a:lnTo>
                    <a:pt x="2197" y="1459"/>
                  </a:lnTo>
                  <a:lnTo>
                    <a:pt x="2147" y="1435"/>
                  </a:lnTo>
                  <a:lnTo>
                    <a:pt x="2098" y="1413"/>
                  </a:lnTo>
                  <a:lnTo>
                    <a:pt x="2048" y="1392"/>
                  </a:lnTo>
                  <a:lnTo>
                    <a:pt x="1993" y="1378"/>
                  </a:lnTo>
                  <a:lnTo>
                    <a:pt x="1936" y="1370"/>
                  </a:lnTo>
                  <a:lnTo>
                    <a:pt x="2004" y="1409"/>
                  </a:lnTo>
                  <a:lnTo>
                    <a:pt x="2037" y="1431"/>
                  </a:lnTo>
                  <a:lnTo>
                    <a:pt x="2070" y="1455"/>
                  </a:lnTo>
                  <a:lnTo>
                    <a:pt x="2133" y="1503"/>
                  </a:lnTo>
                  <a:lnTo>
                    <a:pt x="2193" y="1554"/>
                  </a:lnTo>
                  <a:lnTo>
                    <a:pt x="2324" y="1541"/>
                  </a:lnTo>
                  <a:lnTo>
                    <a:pt x="2337" y="1648"/>
                  </a:lnTo>
                  <a:lnTo>
                    <a:pt x="2252" y="1679"/>
                  </a:lnTo>
                  <a:lnTo>
                    <a:pt x="2291" y="1950"/>
                  </a:lnTo>
                  <a:lnTo>
                    <a:pt x="2344" y="1845"/>
                  </a:lnTo>
                  <a:lnTo>
                    <a:pt x="2298" y="1758"/>
                  </a:lnTo>
                  <a:lnTo>
                    <a:pt x="2322" y="1722"/>
                  </a:lnTo>
                  <a:lnTo>
                    <a:pt x="2359" y="1683"/>
                  </a:lnTo>
                  <a:lnTo>
                    <a:pt x="2379" y="1667"/>
                  </a:lnTo>
                  <a:lnTo>
                    <a:pt x="2401" y="1654"/>
                  </a:lnTo>
                  <a:lnTo>
                    <a:pt x="2442" y="1633"/>
                  </a:lnTo>
                  <a:lnTo>
                    <a:pt x="2541" y="1654"/>
                  </a:lnTo>
                  <a:lnTo>
                    <a:pt x="2641" y="1587"/>
                  </a:lnTo>
                  <a:lnTo>
                    <a:pt x="2707" y="1633"/>
                  </a:lnTo>
                  <a:lnTo>
                    <a:pt x="2733" y="1712"/>
                  </a:lnTo>
                  <a:lnTo>
                    <a:pt x="2799" y="1733"/>
                  </a:lnTo>
                  <a:lnTo>
                    <a:pt x="2804" y="1858"/>
                  </a:lnTo>
                  <a:lnTo>
                    <a:pt x="2725" y="1935"/>
                  </a:lnTo>
                  <a:lnTo>
                    <a:pt x="2694" y="1975"/>
                  </a:lnTo>
                  <a:lnTo>
                    <a:pt x="2661" y="2021"/>
                  </a:lnTo>
                  <a:lnTo>
                    <a:pt x="2624" y="2073"/>
                  </a:lnTo>
                  <a:lnTo>
                    <a:pt x="2604" y="2102"/>
                  </a:lnTo>
                  <a:lnTo>
                    <a:pt x="2582" y="2134"/>
                  </a:lnTo>
                  <a:lnTo>
                    <a:pt x="2554" y="2167"/>
                  </a:lnTo>
                  <a:lnTo>
                    <a:pt x="2526" y="2204"/>
                  </a:lnTo>
                  <a:lnTo>
                    <a:pt x="2493" y="2242"/>
                  </a:lnTo>
                  <a:lnTo>
                    <a:pt x="2457" y="2286"/>
                  </a:lnTo>
                  <a:lnTo>
                    <a:pt x="2376" y="2259"/>
                  </a:lnTo>
                  <a:lnTo>
                    <a:pt x="2331" y="2231"/>
                  </a:lnTo>
                  <a:lnTo>
                    <a:pt x="2287" y="2196"/>
                  </a:lnTo>
                  <a:lnTo>
                    <a:pt x="2239" y="2156"/>
                  </a:lnTo>
                  <a:lnTo>
                    <a:pt x="2188" y="2112"/>
                  </a:lnTo>
                  <a:lnTo>
                    <a:pt x="2131" y="2064"/>
                  </a:lnTo>
                  <a:lnTo>
                    <a:pt x="2068" y="2014"/>
                  </a:lnTo>
                  <a:lnTo>
                    <a:pt x="2033" y="1988"/>
                  </a:lnTo>
                  <a:lnTo>
                    <a:pt x="1998" y="1964"/>
                  </a:lnTo>
                  <a:lnTo>
                    <a:pt x="1962" y="1939"/>
                  </a:lnTo>
                  <a:lnTo>
                    <a:pt x="1923" y="1915"/>
                  </a:lnTo>
                  <a:lnTo>
                    <a:pt x="1882" y="1891"/>
                  </a:lnTo>
                  <a:lnTo>
                    <a:pt x="1838" y="1869"/>
                  </a:lnTo>
                  <a:lnTo>
                    <a:pt x="1794" y="1847"/>
                  </a:lnTo>
                  <a:lnTo>
                    <a:pt x="1746" y="1827"/>
                  </a:lnTo>
                  <a:lnTo>
                    <a:pt x="1697" y="1806"/>
                  </a:lnTo>
                  <a:lnTo>
                    <a:pt x="1643" y="1788"/>
                  </a:lnTo>
                  <a:lnTo>
                    <a:pt x="1588" y="1771"/>
                  </a:lnTo>
                  <a:lnTo>
                    <a:pt x="1531" y="1757"/>
                  </a:lnTo>
                  <a:lnTo>
                    <a:pt x="1408" y="1735"/>
                  </a:lnTo>
                  <a:lnTo>
                    <a:pt x="1272" y="1720"/>
                  </a:lnTo>
                  <a:lnTo>
                    <a:pt x="1053" y="1760"/>
                  </a:lnTo>
                  <a:lnTo>
                    <a:pt x="979" y="1779"/>
                  </a:lnTo>
                  <a:lnTo>
                    <a:pt x="902" y="1799"/>
                  </a:lnTo>
                  <a:lnTo>
                    <a:pt x="821" y="1819"/>
                  </a:lnTo>
                  <a:lnTo>
                    <a:pt x="738" y="1836"/>
                  </a:lnTo>
                  <a:lnTo>
                    <a:pt x="576" y="1860"/>
                  </a:lnTo>
                  <a:lnTo>
                    <a:pt x="431" y="1860"/>
                  </a:lnTo>
                  <a:lnTo>
                    <a:pt x="311" y="1823"/>
                  </a:lnTo>
                  <a:lnTo>
                    <a:pt x="232" y="1740"/>
                  </a:lnTo>
                  <a:lnTo>
                    <a:pt x="140" y="1733"/>
                  </a:lnTo>
                  <a:lnTo>
                    <a:pt x="74" y="1569"/>
                  </a:lnTo>
                  <a:lnTo>
                    <a:pt x="20" y="1549"/>
                  </a:lnTo>
                  <a:lnTo>
                    <a:pt x="0" y="1470"/>
                  </a:lnTo>
                  <a:lnTo>
                    <a:pt x="20" y="1422"/>
                  </a:lnTo>
                  <a:lnTo>
                    <a:pt x="52" y="1374"/>
                  </a:lnTo>
                  <a:lnTo>
                    <a:pt x="88" y="1332"/>
                  </a:lnTo>
                  <a:lnTo>
                    <a:pt x="125" y="1299"/>
                  </a:lnTo>
                  <a:lnTo>
                    <a:pt x="99" y="1166"/>
                  </a:lnTo>
                  <a:lnTo>
                    <a:pt x="149" y="1203"/>
                  </a:lnTo>
                  <a:lnTo>
                    <a:pt x="193" y="1249"/>
                  </a:lnTo>
                  <a:lnTo>
                    <a:pt x="232" y="1299"/>
                  </a:lnTo>
                  <a:lnTo>
                    <a:pt x="263" y="1350"/>
                  </a:lnTo>
                  <a:lnTo>
                    <a:pt x="324" y="1319"/>
                  </a:lnTo>
                  <a:lnTo>
                    <a:pt x="416" y="1370"/>
                  </a:lnTo>
                  <a:lnTo>
                    <a:pt x="304" y="1416"/>
                  </a:lnTo>
                  <a:lnTo>
                    <a:pt x="263" y="1495"/>
                  </a:lnTo>
                  <a:lnTo>
                    <a:pt x="304" y="1536"/>
                  </a:lnTo>
                  <a:lnTo>
                    <a:pt x="342" y="1449"/>
                  </a:lnTo>
                  <a:lnTo>
                    <a:pt x="398" y="1424"/>
                  </a:lnTo>
                  <a:lnTo>
                    <a:pt x="449" y="1391"/>
                  </a:lnTo>
                  <a:lnTo>
                    <a:pt x="499" y="1354"/>
                  </a:lnTo>
                  <a:lnTo>
                    <a:pt x="541" y="1312"/>
                  </a:lnTo>
                  <a:lnTo>
                    <a:pt x="462" y="1187"/>
                  </a:lnTo>
                  <a:lnTo>
                    <a:pt x="504" y="1052"/>
                  </a:lnTo>
                  <a:lnTo>
                    <a:pt x="508" y="909"/>
                  </a:lnTo>
                  <a:lnTo>
                    <a:pt x="536" y="887"/>
                  </a:lnTo>
                  <a:lnTo>
                    <a:pt x="569" y="868"/>
                  </a:lnTo>
                  <a:lnTo>
                    <a:pt x="604" y="854"/>
                  </a:lnTo>
                  <a:lnTo>
                    <a:pt x="639" y="850"/>
                  </a:lnTo>
                  <a:lnTo>
                    <a:pt x="672" y="881"/>
                  </a:lnTo>
                  <a:lnTo>
                    <a:pt x="710" y="909"/>
                  </a:lnTo>
                  <a:lnTo>
                    <a:pt x="749" y="936"/>
                  </a:lnTo>
                  <a:lnTo>
                    <a:pt x="793" y="964"/>
                  </a:lnTo>
                  <a:lnTo>
                    <a:pt x="836" y="986"/>
                  </a:lnTo>
                  <a:lnTo>
                    <a:pt x="882" y="1006"/>
                  </a:lnTo>
                  <a:lnTo>
                    <a:pt x="926" y="1023"/>
                  </a:lnTo>
                  <a:lnTo>
                    <a:pt x="968" y="1036"/>
                  </a:lnTo>
                  <a:lnTo>
                    <a:pt x="817" y="909"/>
                  </a:lnTo>
                  <a:lnTo>
                    <a:pt x="909" y="765"/>
                  </a:lnTo>
                  <a:lnTo>
                    <a:pt x="889" y="633"/>
                  </a:lnTo>
                  <a:lnTo>
                    <a:pt x="896" y="501"/>
                  </a:lnTo>
                  <a:lnTo>
                    <a:pt x="823" y="458"/>
                  </a:lnTo>
                  <a:lnTo>
                    <a:pt x="856" y="370"/>
                  </a:lnTo>
                  <a:lnTo>
                    <a:pt x="790" y="392"/>
                  </a:lnTo>
                  <a:lnTo>
                    <a:pt x="788" y="315"/>
                  </a:lnTo>
                  <a:lnTo>
                    <a:pt x="683" y="346"/>
                  </a:lnTo>
                  <a:lnTo>
                    <a:pt x="628" y="368"/>
                  </a:lnTo>
                  <a:lnTo>
                    <a:pt x="572" y="392"/>
                  </a:lnTo>
                  <a:lnTo>
                    <a:pt x="515" y="414"/>
                  </a:lnTo>
                  <a:lnTo>
                    <a:pt x="462" y="429"/>
                  </a:lnTo>
                  <a:lnTo>
                    <a:pt x="357" y="429"/>
                  </a:lnTo>
                  <a:lnTo>
                    <a:pt x="337" y="328"/>
                  </a:lnTo>
                  <a:lnTo>
                    <a:pt x="346" y="258"/>
                  </a:lnTo>
                  <a:lnTo>
                    <a:pt x="368" y="186"/>
                  </a:lnTo>
                  <a:lnTo>
                    <a:pt x="381" y="151"/>
                  </a:lnTo>
                  <a:lnTo>
                    <a:pt x="399" y="118"/>
                  </a:lnTo>
                  <a:lnTo>
                    <a:pt x="418" y="87"/>
                  </a:lnTo>
                  <a:lnTo>
                    <a:pt x="440" y="59"/>
                  </a:lnTo>
                  <a:lnTo>
                    <a:pt x="490" y="19"/>
                  </a:lnTo>
                  <a:lnTo>
                    <a:pt x="547" y="0"/>
                  </a:lnTo>
                  <a:close/>
                </a:path>
              </a:pathLst>
            </a:custGeom>
            <a:solidFill>
              <a:srgbClr val="C7C7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7" name="Freeform 22"/>
            <p:cNvSpPr>
              <a:spLocks/>
            </p:cNvSpPr>
            <p:nvPr/>
          </p:nvSpPr>
          <p:spPr bwMode="auto">
            <a:xfrm>
              <a:off x="1616" y="2543"/>
              <a:ext cx="130" cy="95"/>
            </a:xfrm>
            <a:custGeom>
              <a:avLst/>
              <a:gdLst>
                <a:gd name="T0" fmla="*/ 1 w 259"/>
                <a:gd name="T1" fmla="*/ 0 h 192"/>
                <a:gd name="T2" fmla="*/ 1 w 259"/>
                <a:gd name="T3" fmla="*/ 0 h 192"/>
                <a:gd name="T4" fmla="*/ 1 w 259"/>
                <a:gd name="T5" fmla="*/ 0 h 192"/>
                <a:gd name="T6" fmla="*/ 1 w 259"/>
                <a:gd name="T7" fmla="*/ 0 h 192"/>
                <a:gd name="T8" fmla="*/ 1 w 259"/>
                <a:gd name="T9" fmla="*/ 0 h 192"/>
                <a:gd name="T10" fmla="*/ 1 w 259"/>
                <a:gd name="T11" fmla="*/ 0 h 192"/>
                <a:gd name="T12" fmla="*/ 1 w 259"/>
                <a:gd name="T13" fmla="*/ 0 h 192"/>
                <a:gd name="T14" fmla="*/ 1 w 259"/>
                <a:gd name="T15" fmla="*/ 0 h 192"/>
                <a:gd name="T16" fmla="*/ 1 w 259"/>
                <a:gd name="T17" fmla="*/ 0 h 192"/>
                <a:gd name="T18" fmla="*/ 1 w 259"/>
                <a:gd name="T19" fmla="*/ 0 h 192"/>
                <a:gd name="T20" fmla="*/ 1 w 259"/>
                <a:gd name="T21" fmla="*/ 0 h 192"/>
                <a:gd name="T22" fmla="*/ 1 w 259"/>
                <a:gd name="T23" fmla="*/ 0 h 192"/>
                <a:gd name="T24" fmla="*/ 1 w 259"/>
                <a:gd name="T25" fmla="*/ 0 h 192"/>
                <a:gd name="T26" fmla="*/ 1 w 259"/>
                <a:gd name="T27" fmla="*/ 0 h 192"/>
                <a:gd name="T28" fmla="*/ 0 w 259"/>
                <a:gd name="T29" fmla="*/ 0 h 192"/>
                <a:gd name="T30" fmla="*/ 1 w 259"/>
                <a:gd name="T31" fmla="*/ 0 h 192"/>
                <a:gd name="T32" fmla="*/ 1 w 259"/>
                <a:gd name="T33" fmla="*/ 0 h 19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9"/>
                <a:gd name="T52" fmla="*/ 0 h 192"/>
                <a:gd name="T53" fmla="*/ 259 w 259"/>
                <a:gd name="T54" fmla="*/ 192 h 19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9" h="192">
                  <a:moveTo>
                    <a:pt x="178" y="0"/>
                  </a:moveTo>
                  <a:lnTo>
                    <a:pt x="120" y="65"/>
                  </a:lnTo>
                  <a:lnTo>
                    <a:pt x="127" y="91"/>
                  </a:lnTo>
                  <a:lnTo>
                    <a:pt x="178" y="70"/>
                  </a:lnTo>
                  <a:lnTo>
                    <a:pt x="245" y="48"/>
                  </a:lnTo>
                  <a:lnTo>
                    <a:pt x="254" y="41"/>
                  </a:lnTo>
                  <a:lnTo>
                    <a:pt x="258" y="41"/>
                  </a:lnTo>
                  <a:lnTo>
                    <a:pt x="259" y="41"/>
                  </a:lnTo>
                  <a:lnTo>
                    <a:pt x="245" y="48"/>
                  </a:lnTo>
                  <a:lnTo>
                    <a:pt x="217" y="68"/>
                  </a:lnTo>
                  <a:lnTo>
                    <a:pt x="177" y="102"/>
                  </a:lnTo>
                  <a:lnTo>
                    <a:pt x="138" y="138"/>
                  </a:lnTo>
                  <a:lnTo>
                    <a:pt x="215" y="179"/>
                  </a:lnTo>
                  <a:lnTo>
                    <a:pt x="109" y="192"/>
                  </a:lnTo>
                  <a:lnTo>
                    <a:pt x="0" y="105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99DB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8" name="Freeform 23"/>
            <p:cNvSpPr>
              <a:spLocks/>
            </p:cNvSpPr>
            <p:nvPr/>
          </p:nvSpPr>
          <p:spPr bwMode="auto">
            <a:xfrm>
              <a:off x="6" y="2104"/>
              <a:ext cx="315" cy="486"/>
            </a:xfrm>
            <a:custGeom>
              <a:avLst/>
              <a:gdLst>
                <a:gd name="T0" fmla="*/ 1 w 629"/>
                <a:gd name="T1" fmla="*/ 0 h 971"/>
                <a:gd name="T2" fmla="*/ 1 w 629"/>
                <a:gd name="T3" fmla="*/ 1 h 971"/>
                <a:gd name="T4" fmla="*/ 1 w 629"/>
                <a:gd name="T5" fmla="*/ 1 h 971"/>
                <a:gd name="T6" fmla="*/ 1 w 629"/>
                <a:gd name="T7" fmla="*/ 1 h 971"/>
                <a:gd name="T8" fmla="*/ 0 w 629"/>
                <a:gd name="T9" fmla="*/ 1 h 971"/>
                <a:gd name="T10" fmla="*/ 1 w 629"/>
                <a:gd name="T11" fmla="*/ 1 h 971"/>
                <a:gd name="T12" fmla="*/ 1 w 629"/>
                <a:gd name="T13" fmla="*/ 0 h 971"/>
                <a:gd name="T14" fmla="*/ 1 w 629"/>
                <a:gd name="T15" fmla="*/ 0 h 971"/>
                <a:gd name="T16" fmla="*/ 1 w 629"/>
                <a:gd name="T17" fmla="*/ 0 h 9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9"/>
                <a:gd name="T28" fmla="*/ 0 h 971"/>
                <a:gd name="T29" fmla="*/ 629 w 629"/>
                <a:gd name="T30" fmla="*/ 971 h 9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9" h="971">
                  <a:moveTo>
                    <a:pt x="629" y="0"/>
                  </a:moveTo>
                  <a:lnTo>
                    <a:pt x="235" y="681"/>
                  </a:lnTo>
                  <a:lnTo>
                    <a:pt x="375" y="971"/>
                  </a:lnTo>
                  <a:lnTo>
                    <a:pt x="118" y="918"/>
                  </a:lnTo>
                  <a:lnTo>
                    <a:pt x="0" y="778"/>
                  </a:lnTo>
                  <a:lnTo>
                    <a:pt x="368" y="145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D191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9" name="Freeform 24"/>
            <p:cNvSpPr>
              <a:spLocks/>
            </p:cNvSpPr>
            <p:nvPr/>
          </p:nvSpPr>
          <p:spPr bwMode="auto">
            <a:xfrm>
              <a:off x="110" y="2106"/>
              <a:ext cx="272" cy="462"/>
            </a:xfrm>
            <a:custGeom>
              <a:avLst/>
              <a:gdLst>
                <a:gd name="T0" fmla="*/ 1 w 543"/>
                <a:gd name="T1" fmla="*/ 0 h 925"/>
                <a:gd name="T2" fmla="*/ 1 w 543"/>
                <a:gd name="T3" fmla="*/ 0 h 925"/>
                <a:gd name="T4" fmla="*/ 1 w 543"/>
                <a:gd name="T5" fmla="*/ 0 h 925"/>
                <a:gd name="T6" fmla="*/ 1 w 543"/>
                <a:gd name="T7" fmla="*/ 0 h 925"/>
                <a:gd name="T8" fmla="*/ 1 w 543"/>
                <a:gd name="T9" fmla="*/ 0 h 925"/>
                <a:gd name="T10" fmla="*/ 1 w 543"/>
                <a:gd name="T11" fmla="*/ 0 h 925"/>
                <a:gd name="T12" fmla="*/ 1 w 543"/>
                <a:gd name="T13" fmla="*/ 0 h 925"/>
                <a:gd name="T14" fmla="*/ 1 w 543"/>
                <a:gd name="T15" fmla="*/ 0 h 925"/>
                <a:gd name="T16" fmla="*/ 1 w 543"/>
                <a:gd name="T17" fmla="*/ 0 h 925"/>
                <a:gd name="T18" fmla="*/ 1 w 543"/>
                <a:gd name="T19" fmla="*/ 0 h 925"/>
                <a:gd name="T20" fmla="*/ 1 w 543"/>
                <a:gd name="T21" fmla="*/ 0 h 925"/>
                <a:gd name="T22" fmla="*/ 1 w 543"/>
                <a:gd name="T23" fmla="*/ 0 h 925"/>
                <a:gd name="T24" fmla="*/ 1 w 543"/>
                <a:gd name="T25" fmla="*/ 0 h 925"/>
                <a:gd name="T26" fmla="*/ 1 w 543"/>
                <a:gd name="T27" fmla="*/ 0 h 925"/>
                <a:gd name="T28" fmla="*/ 1 w 543"/>
                <a:gd name="T29" fmla="*/ 0 h 925"/>
                <a:gd name="T30" fmla="*/ 0 w 543"/>
                <a:gd name="T31" fmla="*/ 0 h 925"/>
                <a:gd name="T32" fmla="*/ 1 w 543"/>
                <a:gd name="T33" fmla="*/ 0 h 925"/>
                <a:gd name="T34" fmla="*/ 1 w 543"/>
                <a:gd name="T35" fmla="*/ 0 h 9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43"/>
                <a:gd name="T55" fmla="*/ 0 h 925"/>
                <a:gd name="T56" fmla="*/ 543 w 543"/>
                <a:gd name="T57" fmla="*/ 925 h 92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43" h="925">
                  <a:moveTo>
                    <a:pt x="451" y="0"/>
                  </a:moveTo>
                  <a:lnTo>
                    <a:pt x="543" y="154"/>
                  </a:lnTo>
                  <a:lnTo>
                    <a:pt x="484" y="320"/>
                  </a:lnTo>
                  <a:lnTo>
                    <a:pt x="465" y="287"/>
                  </a:lnTo>
                  <a:lnTo>
                    <a:pt x="440" y="257"/>
                  </a:lnTo>
                  <a:lnTo>
                    <a:pt x="408" y="237"/>
                  </a:lnTo>
                  <a:lnTo>
                    <a:pt x="375" y="232"/>
                  </a:lnTo>
                  <a:lnTo>
                    <a:pt x="322" y="298"/>
                  </a:lnTo>
                  <a:lnTo>
                    <a:pt x="296" y="336"/>
                  </a:lnTo>
                  <a:lnTo>
                    <a:pt x="268" y="355"/>
                  </a:lnTo>
                  <a:lnTo>
                    <a:pt x="245" y="474"/>
                  </a:lnTo>
                  <a:lnTo>
                    <a:pt x="252" y="550"/>
                  </a:lnTo>
                  <a:lnTo>
                    <a:pt x="272" y="691"/>
                  </a:lnTo>
                  <a:lnTo>
                    <a:pt x="217" y="848"/>
                  </a:lnTo>
                  <a:lnTo>
                    <a:pt x="189" y="925"/>
                  </a:lnTo>
                  <a:lnTo>
                    <a:pt x="0" y="702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F0C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0" name="Freeform 25"/>
            <p:cNvSpPr>
              <a:spLocks/>
            </p:cNvSpPr>
            <p:nvPr/>
          </p:nvSpPr>
          <p:spPr bwMode="auto">
            <a:xfrm>
              <a:off x="197" y="2325"/>
              <a:ext cx="111" cy="257"/>
            </a:xfrm>
            <a:custGeom>
              <a:avLst/>
              <a:gdLst>
                <a:gd name="T0" fmla="*/ 1 w 222"/>
                <a:gd name="T1" fmla="*/ 0 h 514"/>
                <a:gd name="T2" fmla="*/ 1 w 222"/>
                <a:gd name="T3" fmla="*/ 1 h 514"/>
                <a:gd name="T4" fmla="*/ 1 w 222"/>
                <a:gd name="T5" fmla="*/ 1 h 514"/>
                <a:gd name="T6" fmla="*/ 1 w 222"/>
                <a:gd name="T7" fmla="*/ 1 h 514"/>
                <a:gd name="T8" fmla="*/ 1 w 222"/>
                <a:gd name="T9" fmla="*/ 1 h 514"/>
                <a:gd name="T10" fmla="*/ 1 w 222"/>
                <a:gd name="T11" fmla="*/ 1 h 514"/>
                <a:gd name="T12" fmla="*/ 1 w 222"/>
                <a:gd name="T13" fmla="*/ 1 h 514"/>
                <a:gd name="T14" fmla="*/ 1 w 222"/>
                <a:gd name="T15" fmla="*/ 1 h 514"/>
                <a:gd name="T16" fmla="*/ 1 w 222"/>
                <a:gd name="T17" fmla="*/ 1 h 514"/>
                <a:gd name="T18" fmla="*/ 0 w 222"/>
                <a:gd name="T19" fmla="*/ 1 h 514"/>
                <a:gd name="T20" fmla="*/ 1 w 222"/>
                <a:gd name="T21" fmla="*/ 1 h 514"/>
                <a:gd name="T22" fmla="*/ 1 w 222"/>
                <a:gd name="T23" fmla="*/ 1 h 514"/>
                <a:gd name="T24" fmla="*/ 1 w 222"/>
                <a:gd name="T25" fmla="*/ 1 h 514"/>
                <a:gd name="T26" fmla="*/ 1 w 222"/>
                <a:gd name="T27" fmla="*/ 1 h 514"/>
                <a:gd name="T28" fmla="*/ 1 w 222"/>
                <a:gd name="T29" fmla="*/ 1 h 514"/>
                <a:gd name="T30" fmla="*/ 1 w 222"/>
                <a:gd name="T31" fmla="*/ 1 h 514"/>
                <a:gd name="T32" fmla="*/ 1 w 222"/>
                <a:gd name="T33" fmla="*/ 1 h 514"/>
                <a:gd name="T34" fmla="*/ 1 w 222"/>
                <a:gd name="T35" fmla="*/ 1 h 514"/>
                <a:gd name="T36" fmla="*/ 1 w 222"/>
                <a:gd name="T37" fmla="*/ 1 h 514"/>
                <a:gd name="T38" fmla="*/ 1 w 222"/>
                <a:gd name="T39" fmla="*/ 0 h 514"/>
                <a:gd name="T40" fmla="*/ 1 w 222"/>
                <a:gd name="T41" fmla="*/ 0 h 5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22"/>
                <a:gd name="T64" fmla="*/ 0 h 514"/>
                <a:gd name="T65" fmla="*/ 222 w 222"/>
                <a:gd name="T66" fmla="*/ 514 h 51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22" h="514">
                  <a:moveTo>
                    <a:pt x="197" y="0"/>
                  </a:moveTo>
                  <a:lnTo>
                    <a:pt x="164" y="64"/>
                  </a:lnTo>
                  <a:lnTo>
                    <a:pt x="164" y="93"/>
                  </a:lnTo>
                  <a:lnTo>
                    <a:pt x="125" y="137"/>
                  </a:lnTo>
                  <a:lnTo>
                    <a:pt x="125" y="183"/>
                  </a:lnTo>
                  <a:lnTo>
                    <a:pt x="164" y="202"/>
                  </a:lnTo>
                  <a:lnTo>
                    <a:pt x="200" y="141"/>
                  </a:lnTo>
                  <a:lnTo>
                    <a:pt x="222" y="167"/>
                  </a:lnTo>
                  <a:lnTo>
                    <a:pt x="40" y="514"/>
                  </a:lnTo>
                  <a:lnTo>
                    <a:pt x="0" y="457"/>
                  </a:lnTo>
                  <a:lnTo>
                    <a:pt x="95" y="228"/>
                  </a:lnTo>
                  <a:lnTo>
                    <a:pt x="51" y="217"/>
                  </a:lnTo>
                  <a:lnTo>
                    <a:pt x="49" y="174"/>
                  </a:lnTo>
                  <a:lnTo>
                    <a:pt x="51" y="130"/>
                  </a:lnTo>
                  <a:lnTo>
                    <a:pt x="70" y="46"/>
                  </a:lnTo>
                  <a:lnTo>
                    <a:pt x="106" y="90"/>
                  </a:lnTo>
                  <a:lnTo>
                    <a:pt x="140" y="82"/>
                  </a:lnTo>
                  <a:lnTo>
                    <a:pt x="143" y="46"/>
                  </a:lnTo>
                  <a:lnTo>
                    <a:pt x="158" y="12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0C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1" name="Freeform 26"/>
            <p:cNvSpPr>
              <a:spLocks/>
            </p:cNvSpPr>
            <p:nvPr/>
          </p:nvSpPr>
          <p:spPr bwMode="auto">
            <a:xfrm>
              <a:off x="1013" y="2466"/>
              <a:ext cx="188" cy="220"/>
            </a:xfrm>
            <a:custGeom>
              <a:avLst/>
              <a:gdLst>
                <a:gd name="T0" fmla="*/ 1 w 375"/>
                <a:gd name="T1" fmla="*/ 0 h 439"/>
                <a:gd name="T2" fmla="*/ 1 w 375"/>
                <a:gd name="T3" fmla="*/ 1 h 439"/>
                <a:gd name="T4" fmla="*/ 1 w 375"/>
                <a:gd name="T5" fmla="*/ 1 h 439"/>
                <a:gd name="T6" fmla="*/ 1 w 375"/>
                <a:gd name="T7" fmla="*/ 1 h 439"/>
                <a:gd name="T8" fmla="*/ 1 w 375"/>
                <a:gd name="T9" fmla="*/ 1 h 439"/>
                <a:gd name="T10" fmla="*/ 1 w 375"/>
                <a:gd name="T11" fmla="*/ 1 h 439"/>
                <a:gd name="T12" fmla="*/ 1 w 375"/>
                <a:gd name="T13" fmla="*/ 1 h 439"/>
                <a:gd name="T14" fmla="*/ 1 w 375"/>
                <a:gd name="T15" fmla="*/ 1 h 439"/>
                <a:gd name="T16" fmla="*/ 1 w 375"/>
                <a:gd name="T17" fmla="*/ 1 h 439"/>
                <a:gd name="T18" fmla="*/ 1 w 375"/>
                <a:gd name="T19" fmla="*/ 1 h 439"/>
                <a:gd name="T20" fmla="*/ 1 w 375"/>
                <a:gd name="T21" fmla="*/ 1 h 439"/>
                <a:gd name="T22" fmla="*/ 1 w 375"/>
                <a:gd name="T23" fmla="*/ 1 h 439"/>
                <a:gd name="T24" fmla="*/ 1 w 375"/>
                <a:gd name="T25" fmla="*/ 1 h 439"/>
                <a:gd name="T26" fmla="*/ 1 w 375"/>
                <a:gd name="T27" fmla="*/ 1 h 439"/>
                <a:gd name="T28" fmla="*/ 1 w 375"/>
                <a:gd name="T29" fmla="*/ 1 h 439"/>
                <a:gd name="T30" fmla="*/ 1 w 375"/>
                <a:gd name="T31" fmla="*/ 1 h 439"/>
                <a:gd name="T32" fmla="*/ 0 w 375"/>
                <a:gd name="T33" fmla="*/ 1 h 439"/>
                <a:gd name="T34" fmla="*/ 1 w 375"/>
                <a:gd name="T35" fmla="*/ 1 h 439"/>
                <a:gd name="T36" fmla="*/ 1 w 375"/>
                <a:gd name="T37" fmla="*/ 1 h 439"/>
                <a:gd name="T38" fmla="*/ 1 w 375"/>
                <a:gd name="T39" fmla="*/ 1 h 439"/>
                <a:gd name="T40" fmla="*/ 1 w 375"/>
                <a:gd name="T41" fmla="*/ 0 h 439"/>
                <a:gd name="T42" fmla="*/ 1 w 375"/>
                <a:gd name="T43" fmla="*/ 0 h 4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75"/>
                <a:gd name="T67" fmla="*/ 0 h 439"/>
                <a:gd name="T68" fmla="*/ 375 w 375"/>
                <a:gd name="T69" fmla="*/ 439 h 43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75" h="439">
                  <a:moveTo>
                    <a:pt x="178" y="0"/>
                  </a:moveTo>
                  <a:lnTo>
                    <a:pt x="239" y="37"/>
                  </a:lnTo>
                  <a:lnTo>
                    <a:pt x="313" y="22"/>
                  </a:lnTo>
                  <a:lnTo>
                    <a:pt x="252" y="83"/>
                  </a:lnTo>
                  <a:lnTo>
                    <a:pt x="257" y="145"/>
                  </a:lnTo>
                  <a:lnTo>
                    <a:pt x="324" y="116"/>
                  </a:lnTo>
                  <a:lnTo>
                    <a:pt x="375" y="64"/>
                  </a:lnTo>
                  <a:lnTo>
                    <a:pt x="353" y="156"/>
                  </a:lnTo>
                  <a:lnTo>
                    <a:pt x="307" y="182"/>
                  </a:lnTo>
                  <a:lnTo>
                    <a:pt x="267" y="230"/>
                  </a:lnTo>
                  <a:lnTo>
                    <a:pt x="232" y="283"/>
                  </a:lnTo>
                  <a:lnTo>
                    <a:pt x="200" y="327"/>
                  </a:lnTo>
                  <a:lnTo>
                    <a:pt x="160" y="360"/>
                  </a:lnTo>
                  <a:lnTo>
                    <a:pt x="134" y="377"/>
                  </a:lnTo>
                  <a:lnTo>
                    <a:pt x="107" y="391"/>
                  </a:lnTo>
                  <a:lnTo>
                    <a:pt x="48" y="419"/>
                  </a:lnTo>
                  <a:lnTo>
                    <a:pt x="0" y="439"/>
                  </a:lnTo>
                  <a:lnTo>
                    <a:pt x="51" y="342"/>
                  </a:lnTo>
                  <a:lnTo>
                    <a:pt x="11" y="18"/>
                  </a:lnTo>
                  <a:lnTo>
                    <a:pt x="134" y="6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B2E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2" name="Freeform 28"/>
            <p:cNvSpPr>
              <a:spLocks/>
            </p:cNvSpPr>
            <p:nvPr/>
          </p:nvSpPr>
          <p:spPr bwMode="auto">
            <a:xfrm>
              <a:off x="233" y="2240"/>
              <a:ext cx="147" cy="162"/>
            </a:xfrm>
            <a:custGeom>
              <a:avLst/>
              <a:gdLst>
                <a:gd name="T0" fmla="*/ 1 w 294"/>
                <a:gd name="T1" fmla="*/ 1 h 324"/>
                <a:gd name="T2" fmla="*/ 1 w 294"/>
                <a:gd name="T3" fmla="*/ 1 h 324"/>
                <a:gd name="T4" fmla="*/ 1 w 294"/>
                <a:gd name="T5" fmla="*/ 1 h 324"/>
                <a:gd name="T6" fmla="*/ 1 w 294"/>
                <a:gd name="T7" fmla="*/ 0 h 324"/>
                <a:gd name="T8" fmla="*/ 1 w 294"/>
                <a:gd name="T9" fmla="*/ 1 h 324"/>
                <a:gd name="T10" fmla="*/ 1 w 294"/>
                <a:gd name="T11" fmla="*/ 1 h 324"/>
                <a:gd name="T12" fmla="*/ 1 w 294"/>
                <a:gd name="T13" fmla="*/ 1 h 324"/>
                <a:gd name="T14" fmla="*/ 1 w 294"/>
                <a:gd name="T15" fmla="*/ 1 h 324"/>
                <a:gd name="T16" fmla="*/ 1 w 294"/>
                <a:gd name="T17" fmla="*/ 1 h 324"/>
                <a:gd name="T18" fmla="*/ 1 w 294"/>
                <a:gd name="T19" fmla="*/ 1 h 324"/>
                <a:gd name="T20" fmla="*/ 1 w 294"/>
                <a:gd name="T21" fmla="*/ 1 h 324"/>
                <a:gd name="T22" fmla="*/ 1 w 294"/>
                <a:gd name="T23" fmla="*/ 1 h 324"/>
                <a:gd name="T24" fmla="*/ 1 w 294"/>
                <a:gd name="T25" fmla="*/ 1 h 324"/>
                <a:gd name="T26" fmla="*/ 1 w 294"/>
                <a:gd name="T27" fmla="*/ 1 h 324"/>
                <a:gd name="T28" fmla="*/ 1 w 294"/>
                <a:gd name="T29" fmla="*/ 1 h 324"/>
                <a:gd name="T30" fmla="*/ 1 w 294"/>
                <a:gd name="T31" fmla="*/ 1 h 324"/>
                <a:gd name="T32" fmla="*/ 1 w 294"/>
                <a:gd name="T33" fmla="*/ 1 h 324"/>
                <a:gd name="T34" fmla="*/ 0 w 294"/>
                <a:gd name="T35" fmla="*/ 1 h 324"/>
                <a:gd name="T36" fmla="*/ 1 w 294"/>
                <a:gd name="T37" fmla="*/ 1 h 324"/>
                <a:gd name="T38" fmla="*/ 1 w 294"/>
                <a:gd name="T39" fmla="*/ 1 h 324"/>
                <a:gd name="T40" fmla="*/ 1 w 294"/>
                <a:gd name="T41" fmla="*/ 1 h 324"/>
                <a:gd name="T42" fmla="*/ 1 w 294"/>
                <a:gd name="T43" fmla="*/ 1 h 324"/>
                <a:gd name="T44" fmla="*/ 1 w 294"/>
                <a:gd name="T45" fmla="*/ 1 h 324"/>
                <a:gd name="T46" fmla="*/ 1 w 294"/>
                <a:gd name="T47" fmla="*/ 1 h 324"/>
                <a:gd name="T48" fmla="*/ 1 w 294"/>
                <a:gd name="T49" fmla="*/ 1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4"/>
                <a:gd name="T76" fmla="*/ 0 h 324"/>
                <a:gd name="T77" fmla="*/ 294 w 294"/>
                <a:gd name="T78" fmla="*/ 324 h 32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4" h="324">
                  <a:moveTo>
                    <a:pt x="38" y="78"/>
                  </a:moveTo>
                  <a:lnTo>
                    <a:pt x="80" y="35"/>
                  </a:lnTo>
                  <a:lnTo>
                    <a:pt x="104" y="15"/>
                  </a:lnTo>
                  <a:lnTo>
                    <a:pt x="130" y="0"/>
                  </a:lnTo>
                  <a:lnTo>
                    <a:pt x="202" y="4"/>
                  </a:lnTo>
                  <a:lnTo>
                    <a:pt x="239" y="63"/>
                  </a:lnTo>
                  <a:lnTo>
                    <a:pt x="279" y="81"/>
                  </a:lnTo>
                  <a:lnTo>
                    <a:pt x="294" y="230"/>
                  </a:lnTo>
                  <a:lnTo>
                    <a:pt x="244" y="269"/>
                  </a:lnTo>
                  <a:lnTo>
                    <a:pt x="209" y="320"/>
                  </a:lnTo>
                  <a:lnTo>
                    <a:pt x="126" y="324"/>
                  </a:lnTo>
                  <a:lnTo>
                    <a:pt x="154" y="238"/>
                  </a:lnTo>
                  <a:lnTo>
                    <a:pt x="136" y="203"/>
                  </a:lnTo>
                  <a:lnTo>
                    <a:pt x="108" y="175"/>
                  </a:lnTo>
                  <a:lnTo>
                    <a:pt x="79" y="197"/>
                  </a:lnTo>
                  <a:lnTo>
                    <a:pt x="64" y="245"/>
                  </a:lnTo>
                  <a:lnTo>
                    <a:pt x="23" y="271"/>
                  </a:lnTo>
                  <a:lnTo>
                    <a:pt x="0" y="234"/>
                  </a:lnTo>
                  <a:lnTo>
                    <a:pt x="14" y="170"/>
                  </a:lnTo>
                  <a:lnTo>
                    <a:pt x="42" y="122"/>
                  </a:lnTo>
                  <a:lnTo>
                    <a:pt x="84" y="89"/>
                  </a:lnTo>
                  <a:lnTo>
                    <a:pt x="149" y="70"/>
                  </a:lnTo>
                  <a:lnTo>
                    <a:pt x="101" y="56"/>
                  </a:lnTo>
                  <a:lnTo>
                    <a:pt x="38" y="78"/>
                  </a:lnTo>
                  <a:close/>
                </a:path>
              </a:pathLst>
            </a:custGeom>
            <a:solidFill>
              <a:srgbClr val="F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3" name="Freeform 29"/>
            <p:cNvSpPr>
              <a:spLocks/>
            </p:cNvSpPr>
            <p:nvPr/>
          </p:nvSpPr>
          <p:spPr bwMode="auto">
            <a:xfrm>
              <a:off x="1684" y="2568"/>
              <a:ext cx="330" cy="180"/>
            </a:xfrm>
            <a:custGeom>
              <a:avLst/>
              <a:gdLst>
                <a:gd name="T0" fmla="*/ 0 w 661"/>
                <a:gd name="T1" fmla="*/ 0 h 359"/>
                <a:gd name="T2" fmla="*/ 0 w 661"/>
                <a:gd name="T3" fmla="*/ 1 h 359"/>
                <a:gd name="T4" fmla="*/ 0 w 661"/>
                <a:gd name="T5" fmla="*/ 1 h 359"/>
                <a:gd name="T6" fmla="*/ 0 w 661"/>
                <a:gd name="T7" fmla="*/ 1 h 359"/>
                <a:gd name="T8" fmla="*/ 0 w 661"/>
                <a:gd name="T9" fmla="*/ 1 h 359"/>
                <a:gd name="T10" fmla="*/ 0 w 661"/>
                <a:gd name="T11" fmla="*/ 1 h 359"/>
                <a:gd name="T12" fmla="*/ 0 w 661"/>
                <a:gd name="T13" fmla="*/ 1 h 359"/>
                <a:gd name="T14" fmla="*/ 0 w 661"/>
                <a:gd name="T15" fmla="*/ 1 h 359"/>
                <a:gd name="T16" fmla="*/ 0 w 661"/>
                <a:gd name="T17" fmla="*/ 1 h 359"/>
                <a:gd name="T18" fmla="*/ 0 w 661"/>
                <a:gd name="T19" fmla="*/ 1 h 359"/>
                <a:gd name="T20" fmla="*/ 0 w 661"/>
                <a:gd name="T21" fmla="*/ 1 h 359"/>
                <a:gd name="T22" fmla="*/ 0 w 661"/>
                <a:gd name="T23" fmla="*/ 1 h 359"/>
                <a:gd name="T24" fmla="*/ 0 w 661"/>
                <a:gd name="T25" fmla="*/ 1 h 359"/>
                <a:gd name="T26" fmla="*/ 0 w 661"/>
                <a:gd name="T27" fmla="*/ 1 h 359"/>
                <a:gd name="T28" fmla="*/ 0 w 661"/>
                <a:gd name="T29" fmla="*/ 1 h 359"/>
                <a:gd name="T30" fmla="*/ 0 w 661"/>
                <a:gd name="T31" fmla="*/ 1 h 359"/>
                <a:gd name="T32" fmla="*/ 0 w 661"/>
                <a:gd name="T33" fmla="*/ 1 h 359"/>
                <a:gd name="T34" fmla="*/ 0 w 661"/>
                <a:gd name="T35" fmla="*/ 1 h 359"/>
                <a:gd name="T36" fmla="*/ 0 w 661"/>
                <a:gd name="T37" fmla="*/ 1 h 359"/>
                <a:gd name="T38" fmla="*/ 0 w 661"/>
                <a:gd name="T39" fmla="*/ 1 h 359"/>
                <a:gd name="T40" fmla="*/ 0 w 661"/>
                <a:gd name="T41" fmla="*/ 1 h 359"/>
                <a:gd name="T42" fmla="*/ 0 w 661"/>
                <a:gd name="T43" fmla="*/ 1 h 359"/>
                <a:gd name="T44" fmla="*/ 0 w 661"/>
                <a:gd name="T45" fmla="*/ 1 h 359"/>
                <a:gd name="T46" fmla="*/ 0 w 661"/>
                <a:gd name="T47" fmla="*/ 1 h 359"/>
                <a:gd name="T48" fmla="*/ 0 w 661"/>
                <a:gd name="T49" fmla="*/ 1 h 359"/>
                <a:gd name="T50" fmla="*/ 0 w 661"/>
                <a:gd name="T51" fmla="*/ 1 h 359"/>
                <a:gd name="T52" fmla="*/ 0 w 661"/>
                <a:gd name="T53" fmla="*/ 1 h 359"/>
                <a:gd name="T54" fmla="*/ 0 w 661"/>
                <a:gd name="T55" fmla="*/ 1 h 359"/>
                <a:gd name="T56" fmla="*/ 0 w 661"/>
                <a:gd name="T57" fmla="*/ 1 h 359"/>
                <a:gd name="T58" fmla="*/ 0 w 661"/>
                <a:gd name="T59" fmla="*/ 1 h 359"/>
                <a:gd name="T60" fmla="*/ 0 w 661"/>
                <a:gd name="T61" fmla="*/ 1 h 359"/>
                <a:gd name="T62" fmla="*/ 0 w 661"/>
                <a:gd name="T63" fmla="*/ 1 h 359"/>
                <a:gd name="T64" fmla="*/ 0 w 661"/>
                <a:gd name="T65" fmla="*/ 1 h 359"/>
                <a:gd name="T66" fmla="*/ 0 w 661"/>
                <a:gd name="T67" fmla="*/ 1 h 359"/>
                <a:gd name="T68" fmla="*/ 0 w 661"/>
                <a:gd name="T69" fmla="*/ 0 h 359"/>
                <a:gd name="T70" fmla="*/ 0 w 661"/>
                <a:gd name="T71" fmla="*/ 0 h 3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61"/>
                <a:gd name="T109" fmla="*/ 0 h 359"/>
                <a:gd name="T110" fmla="*/ 661 w 661"/>
                <a:gd name="T111" fmla="*/ 359 h 3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61" h="359">
                  <a:moveTo>
                    <a:pt x="116" y="0"/>
                  </a:moveTo>
                  <a:lnTo>
                    <a:pt x="188" y="18"/>
                  </a:lnTo>
                  <a:lnTo>
                    <a:pt x="254" y="27"/>
                  </a:lnTo>
                  <a:lnTo>
                    <a:pt x="392" y="35"/>
                  </a:lnTo>
                  <a:lnTo>
                    <a:pt x="458" y="55"/>
                  </a:lnTo>
                  <a:lnTo>
                    <a:pt x="523" y="83"/>
                  </a:lnTo>
                  <a:lnTo>
                    <a:pt x="596" y="61"/>
                  </a:lnTo>
                  <a:lnTo>
                    <a:pt x="644" y="79"/>
                  </a:lnTo>
                  <a:lnTo>
                    <a:pt x="661" y="112"/>
                  </a:lnTo>
                  <a:lnTo>
                    <a:pt x="523" y="119"/>
                  </a:lnTo>
                  <a:lnTo>
                    <a:pt x="523" y="199"/>
                  </a:lnTo>
                  <a:lnTo>
                    <a:pt x="444" y="147"/>
                  </a:lnTo>
                  <a:lnTo>
                    <a:pt x="484" y="191"/>
                  </a:lnTo>
                  <a:lnTo>
                    <a:pt x="512" y="213"/>
                  </a:lnTo>
                  <a:lnTo>
                    <a:pt x="541" y="233"/>
                  </a:lnTo>
                  <a:lnTo>
                    <a:pt x="571" y="252"/>
                  </a:lnTo>
                  <a:lnTo>
                    <a:pt x="600" y="270"/>
                  </a:lnTo>
                  <a:lnTo>
                    <a:pt x="655" y="302"/>
                  </a:lnTo>
                  <a:lnTo>
                    <a:pt x="633" y="336"/>
                  </a:lnTo>
                  <a:lnTo>
                    <a:pt x="488" y="292"/>
                  </a:lnTo>
                  <a:lnTo>
                    <a:pt x="420" y="261"/>
                  </a:lnTo>
                  <a:lnTo>
                    <a:pt x="354" y="228"/>
                  </a:lnTo>
                  <a:lnTo>
                    <a:pt x="354" y="311"/>
                  </a:lnTo>
                  <a:lnTo>
                    <a:pt x="320" y="359"/>
                  </a:lnTo>
                  <a:lnTo>
                    <a:pt x="287" y="351"/>
                  </a:lnTo>
                  <a:lnTo>
                    <a:pt x="265" y="235"/>
                  </a:lnTo>
                  <a:lnTo>
                    <a:pt x="168" y="204"/>
                  </a:lnTo>
                  <a:lnTo>
                    <a:pt x="94" y="138"/>
                  </a:lnTo>
                  <a:lnTo>
                    <a:pt x="87" y="101"/>
                  </a:lnTo>
                  <a:lnTo>
                    <a:pt x="26" y="116"/>
                  </a:lnTo>
                  <a:lnTo>
                    <a:pt x="0" y="97"/>
                  </a:lnTo>
                  <a:lnTo>
                    <a:pt x="21" y="66"/>
                  </a:lnTo>
                  <a:lnTo>
                    <a:pt x="50" y="39"/>
                  </a:lnTo>
                  <a:lnTo>
                    <a:pt x="83" y="15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F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4" name="Freeform 30"/>
            <p:cNvSpPr>
              <a:spLocks/>
            </p:cNvSpPr>
            <p:nvPr/>
          </p:nvSpPr>
          <p:spPr bwMode="auto">
            <a:xfrm>
              <a:off x="1028" y="2132"/>
              <a:ext cx="316" cy="345"/>
            </a:xfrm>
            <a:custGeom>
              <a:avLst/>
              <a:gdLst>
                <a:gd name="T0" fmla="*/ 0 w 633"/>
                <a:gd name="T1" fmla="*/ 0 h 692"/>
                <a:gd name="T2" fmla="*/ 0 w 633"/>
                <a:gd name="T3" fmla="*/ 0 h 692"/>
                <a:gd name="T4" fmla="*/ 0 w 633"/>
                <a:gd name="T5" fmla="*/ 0 h 692"/>
                <a:gd name="T6" fmla="*/ 0 w 633"/>
                <a:gd name="T7" fmla="*/ 0 h 692"/>
                <a:gd name="T8" fmla="*/ 0 w 633"/>
                <a:gd name="T9" fmla="*/ 0 h 692"/>
                <a:gd name="T10" fmla="*/ 0 w 633"/>
                <a:gd name="T11" fmla="*/ 0 h 692"/>
                <a:gd name="T12" fmla="*/ 0 w 633"/>
                <a:gd name="T13" fmla="*/ 0 h 692"/>
                <a:gd name="T14" fmla="*/ 0 w 633"/>
                <a:gd name="T15" fmla="*/ 0 h 692"/>
                <a:gd name="T16" fmla="*/ 0 w 633"/>
                <a:gd name="T17" fmla="*/ 0 h 692"/>
                <a:gd name="T18" fmla="*/ 0 w 633"/>
                <a:gd name="T19" fmla="*/ 0 h 692"/>
                <a:gd name="T20" fmla="*/ 0 w 633"/>
                <a:gd name="T21" fmla="*/ 0 h 692"/>
                <a:gd name="T22" fmla="*/ 0 w 633"/>
                <a:gd name="T23" fmla="*/ 0 h 692"/>
                <a:gd name="T24" fmla="*/ 0 w 633"/>
                <a:gd name="T25" fmla="*/ 0 h 692"/>
                <a:gd name="T26" fmla="*/ 0 w 633"/>
                <a:gd name="T27" fmla="*/ 0 h 692"/>
                <a:gd name="T28" fmla="*/ 0 w 633"/>
                <a:gd name="T29" fmla="*/ 0 h 692"/>
                <a:gd name="T30" fmla="*/ 0 w 633"/>
                <a:gd name="T31" fmla="*/ 0 h 692"/>
                <a:gd name="T32" fmla="*/ 0 w 633"/>
                <a:gd name="T33" fmla="*/ 0 h 692"/>
                <a:gd name="T34" fmla="*/ 0 w 633"/>
                <a:gd name="T35" fmla="*/ 0 h 692"/>
                <a:gd name="T36" fmla="*/ 0 w 633"/>
                <a:gd name="T37" fmla="*/ 0 h 692"/>
                <a:gd name="T38" fmla="*/ 0 w 633"/>
                <a:gd name="T39" fmla="*/ 0 h 692"/>
                <a:gd name="T40" fmla="*/ 0 w 633"/>
                <a:gd name="T41" fmla="*/ 0 h 692"/>
                <a:gd name="T42" fmla="*/ 0 w 633"/>
                <a:gd name="T43" fmla="*/ 0 h 692"/>
                <a:gd name="T44" fmla="*/ 0 w 633"/>
                <a:gd name="T45" fmla="*/ 0 h 692"/>
                <a:gd name="T46" fmla="*/ 0 w 633"/>
                <a:gd name="T47" fmla="*/ 0 h 692"/>
                <a:gd name="T48" fmla="*/ 0 w 633"/>
                <a:gd name="T49" fmla="*/ 0 h 692"/>
                <a:gd name="T50" fmla="*/ 0 w 633"/>
                <a:gd name="T51" fmla="*/ 0 h 692"/>
                <a:gd name="T52" fmla="*/ 0 w 633"/>
                <a:gd name="T53" fmla="*/ 0 h 692"/>
                <a:gd name="T54" fmla="*/ 0 w 633"/>
                <a:gd name="T55" fmla="*/ 0 h 692"/>
                <a:gd name="T56" fmla="*/ 0 w 633"/>
                <a:gd name="T57" fmla="*/ 0 h 692"/>
                <a:gd name="T58" fmla="*/ 0 w 633"/>
                <a:gd name="T59" fmla="*/ 0 h 692"/>
                <a:gd name="T60" fmla="*/ 0 w 633"/>
                <a:gd name="T61" fmla="*/ 0 h 692"/>
                <a:gd name="T62" fmla="*/ 0 w 633"/>
                <a:gd name="T63" fmla="*/ 0 h 692"/>
                <a:gd name="T64" fmla="*/ 0 w 633"/>
                <a:gd name="T65" fmla="*/ 0 h 692"/>
                <a:gd name="T66" fmla="*/ 0 w 633"/>
                <a:gd name="T67" fmla="*/ 0 h 6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33"/>
                <a:gd name="T103" fmla="*/ 0 h 692"/>
                <a:gd name="T104" fmla="*/ 633 w 633"/>
                <a:gd name="T105" fmla="*/ 692 h 6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33" h="692">
                  <a:moveTo>
                    <a:pt x="0" y="258"/>
                  </a:moveTo>
                  <a:lnTo>
                    <a:pt x="35" y="153"/>
                  </a:lnTo>
                  <a:lnTo>
                    <a:pt x="63" y="44"/>
                  </a:lnTo>
                  <a:lnTo>
                    <a:pt x="109" y="0"/>
                  </a:lnTo>
                  <a:lnTo>
                    <a:pt x="149" y="22"/>
                  </a:lnTo>
                  <a:lnTo>
                    <a:pt x="160" y="124"/>
                  </a:lnTo>
                  <a:lnTo>
                    <a:pt x="216" y="131"/>
                  </a:lnTo>
                  <a:lnTo>
                    <a:pt x="295" y="10"/>
                  </a:lnTo>
                  <a:lnTo>
                    <a:pt x="366" y="26"/>
                  </a:lnTo>
                  <a:lnTo>
                    <a:pt x="433" y="11"/>
                  </a:lnTo>
                  <a:lnTo>
                    <a:pt x="560" y="30"/>
                  </a:lnTo>
                  <a:lnTo>
                    <a:pt x="633" y="105"/>
                  </a:lnTo>
                  <a:lnTo>
                    <a:pt x="633" y="208"/>
                  </a:lnTo>
                  <a:lnTo>
                    <a:pt x="587" y="221"/>
                  </a:lnTo>
                  <a:lnTo>
                    <a:pt x="541" y="221"/>
                  </a:lnTo>
                  <a:lnTo>
                    <a:pt x="516" y="239"/>
                  </a:lnTo>
                  <a:lnTo>
                    <a:pt x="530" y="284"/>
                  </a:lnTo>
                  <a:lnTo>
                    <a:pt x="560" y="302"/>
                  </a:lnTo>
                  <a:lnTo>
                    <a:pt x="547" y="350"/>
                  </a:lnTo>
                  <a:lnTo>
                    <a:pt x="527" y="394"/>
                  </a:lnTo>
                  <a:lnTo>
                    <a:pt x="499" y="484"/>
                  </a:lnTo>
                  <a:lnTo>
                    <a:pt x="414" y="524"/>
                  </a:lnTo>
                  <a:lnTo>
                    <a:pt x="381" y="585"/>
                  </a:lnTo>
                  <a:lnTo>
                    <a:pt x="320" y="611"/>
                  </a:lnTo>
                  <a:lnTo>
                    <a:pt x="287" y="673"/>
                  </a:lnTo>
                  <a:lnTo>
                    <a:pt x="206" y="692"/>
                  </a:lnTo>
                  <a:lnTo>
                    <a:pt x="142" y="666"/>
                  </a:lnTo>
                  <a:lnTo>
                    <a:pt x="118" y="558"/>
                  </a:lnTo>
                  <a:lnTo>
                    <a:pt x="90" y="456"/>
                  </a:lnTo>
                  <a:lnTo>
                    <a:pt x="74" y="407"/>
                  </a:lnTo>
                  <a:lnTo>
                    <a:pt x="54" y="357"/>
                  </a:lnTo>
                  <a:lnTo>
                    <a:pt x="30" y="307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5" name="Freeform 31"/>
            <p:cNvSpPr>
              <a:spLocks/>
            </p:cNvSpPr>
            <p:nvPr/>
          </p:nvSpPr>
          <p:spPr bwMode="auto">
            <a:xfrm>
              <a:off x="148" y="2301"/>
              <a:ext cx="108" cy="138"/>
            </a:xfrm>
            <a:custGeom>
              <a:avLst/>
              <a:gdLst>
                <a:gd name="T0" fmla="*/ 1 w 216"/>
                <a:gd name="T1" fmla="*/ 0 h 276"/>
                <a:gd name="T2" fmla="*/ 1 w 216"/>
                <a:gd name="T3" fmla="*/ 1 h 276"/>
                <a:gd name="T4" fmla="*/ 1 w 216"/>
                <a:gd name="T5" fmla="*/ 1 h 276"/>
                <a:gd name="T6" fmla="*/ 1 w 216"/>
                <a:gd name="T7" fmla="*/ 1 h 276"/>
                <a:gd name="T8" fmla="*/ 1 w 216"/>
                <a:gd name="T9" fmla="*/ 1 h 276"/>
                <a:gd name="T10" fmla="*/ 1 w 216"/>
                <a:gd name="T11" fmla="*/ 1 h 276"/>
                <a:gd name="T12" fmla="*/ 1 w 216"/>
                <a:gd name="T13" fmla="*/ 1 h 276"/>
                <a:gd name="T14" fmla="*/ 1 w 216"/>
                <a:gd name="T15" fmla="*/ 1 h 276"/>
                <a:gd name="T16" fmla="*/ 0 w 216"/>
                <a:gd name="T17" fmla="*/ 1 h 276"/>
                <a:gd name="T18" fmla="*/ 1 w 216"/>
                <a:gd name="T19" fmla="*/ 1 h 276"/>
                <a:gd name="T20" fmla="*/ 1 w 216"/>
                <a:gd name="T21" fmla="*/ 0 h 276"/>
                <a:gd name="T22" fmla="*/ 1 w 216"/>
                <a:gd name="T23" fmla="*/ 0 h 2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"/>
                <a:gd name="T37" fmla="*/ 0 h 276"/>
                <a:gd name="T38" fmla="*/ 216 w 216"/>
                <a:gd name="T39" fmla="*/ 276 h 2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" h="276">
                  <a:moveTo>
                    <a:pt x="186" y="0"/>
                  </a:moveTo>
                  <a:lnTo>
                    <a:pt x="170" y="57"/>
                  </a:lnTo>
                  <a:lnTo>
                    <a:pt x="175" y="116"/>
                  </a:lnTo>
                  <a:lnTo>
                    <a:pt x="208" y="145"/>
                  </a:lnTo>
                  <a:lnTo>
                    <a:pt x="182" y="198"/>
                  </a:lnTo>
                  <a:lnTo>
                    <a:pt x="216" y="257"/>
                  </a:lnTo>
                  <a:lnTo>
                    <a:pt x="164" y="276"/>
                  </a:lnTo>
                  <a:lnTo>
                    <a:pt x="135" y="198"/>
                  </a:lnTo>
                  <a:lnTo>
                    <a:pt x="0" y="182"/>
                  </a:lnTo>
                  <a:lnTo>
                    <a:pt x="98" y="29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D191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6" name="Freeform 32"/>
            <p:cNvSpPr>
              <a:spLocks/>
            </p:cNvSpPr>
            <p:nvPr/>
          </p:nvSpPr>
          <p:spPr bwMode="auto">
            <a:xfrm>
              <a:off x="254" y="2405"/>
              <a:ext cx="60" cy="56"/>
            </a:xfrm>
            <a:custGeom>
              <a:avLst/>
              <a:gdLst>
                <a:gd name="T0" fmla="*/ 0 w 119"/>
                <a:gd name="T1" fmla="*/ 1 h 112"/>
                <a:gd name="T2" fmla="*/ 1 w 119"/>
                <a:gd name="T3" fmla="*/ 1 h 112"/>
                <a:gd name="T4" fmla="*/ 1 w 119"/>
                <a:gd name="T5" fmla="*/ 1 h 112"/>
                <a:gd name="T6" fmla="*/ 1 w 119"/>
                <a:gd name="T7" fmla="*/ 1 h 112"/>
                <a:gd name="T8" fmla="*/ 1 w 119"/>
                <a:gd name="T9" fmla="*/ 0 h 112"/>
                <a:gd name="T10" fmla="*/ 1 w 119"/>
                <a:gd name="T11" fmla="*/ 1 h 112"/>
                <a:gd name="T12" fmla="*/ 0 w 119"/>
                <a:gd name="T13" fmla="*/ 1 h 112"/>
                <a:gd name="T14" fmla="*/ 0 w 119"/>
                <a:gd name="T15" fmla="*/ 1 h 1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9"/>
                <a:gd name="T25" fmla="*/ 0 h 112"/>
                <a:gd name="T26" fmla="*/ 119 w 119"/>
                <a:gd name="T27" fmla="*/ 112 h 1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9" h="112">
                  <a:moveTo>
                    <a:pt x="0" y="60"/>
                  </a:moveTo>
                  <a:lnTo>
                    <a:pt x="38" y="38"/>
                  </a:lnTo>
                  <a:lnTo>
                    <a:pt x="72" y="12"/>
                  </a:lnTo>
                  <a:lnTo>
                    <a:pt x="103" y="3"/>
                  </a:lnTo>
                  <a:lnTo>
                    <a:pt x="119" y="0"/>
                  </a:lnTo>
                  <a:lnTo>
                    <a:pt x="68" y="112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D191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7" name="Freeform 33"/>
            <p:cNvSpPr>
              <a:spLocks/>
            </p:cNvSpPr>
            <p:nvPr/>
          </p:nvSpPr>
          <p:spPr bwMode="auto">
            <a:xfrm>
              <a:off x="379" y="2197"/>
              <a:ext cx="37" cy="164"/>
            </a:xfrm>
            <a:custGeom>
              <a:avLst/>
              <a:gdLst>
                <a:gd name="T0" fmla="*/ 1 w 74"/>
                <a:gd name="T1" fmla="*/ 0 h 327"/>
                <a:gd name="T2" fmla="*/ 1 w 74"/>
                <a:gd name="T3" fmla="*/ 1 h 327"/>
                <a:gd name="T4" fmla="*/ 1 w 74"/>
                <a:gd name="T5" fmla="*/ 1 h 327"/>
                <a:gd name="T6" fmla="*/ 1 w 74"/>
                <a:gd name="T7" fmla="*/ 1 h 327"/>
                <a:gd name="T8" fmla="*/ 0 w 74"/>
                <a:gd name="T9" fmla="*/ 1 h 327"/>
                <a:gd name="T10" fmla="*/ 1 w 74"/>
                <a:gd name="T11" fmla="*/ 1 h 327"/>
                <a:gd name="T12" fmla="*/ 1 w 74"/>
                <a:gd name="T13" fmla="*/ 1 h 327"/>
                <a:gd name="T14" fmla="*/ 1 w 74"/>
                <a:gd name="T15" fmla="*/ 1 h 327"/>
                <a:gd name="T16" fmla="*/ 1 w 74"/>
                <a:gd name="T17" fmla="*/ 0 h 327"/>
                <a:gd name="T18" fmla="*/ 1 w 74"/>
                <a:gd name="T19" fmla="*/ 0 h 3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4"/>
                <a:gd name="T31" fmla="*/ 0 h 327"/>
                <a:gd name="T32" fmla="*/ 74 w 74"/>
                <a:gd name="T33" fmla="*/ 327 h 3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4" h="327">
                  <a:moveTo>
                    <a:pt x="74" y="0"/>
                  </a:moveTo>
                  <a:lnTo>
                    <a:pt x="64" y="272"/>
                  </a:lnTo>
                  <a:lnTo>
                    <a:pt x="22" y="327"/>
                  </a:lnTo>
                  <a:lnTo>
                    <a:pt x="9" y="279"/>
                  </a:lnTo>
                  <a:lnTo>
                    <a:pt x="0" y="237"/>
                  </a:lnTo>
                  <a:lnTo>
                    <a:pt x="9" y="129"/>
                  </a:lnTo>
                  <a:lnTo>
                    <a:pt x="20" y="64"/>
                  </a:lnTo>
                  <a:lnTo>
                    <a:pt x="33" y="2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99DB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8" name="Freeform 34"/>
            <p:cNvSpPr>
              <a:spLocks/>
            </p:cNvSpPr>
            <p:nvPr/>
          </p:nvSpPr>
          <p:spPr bwMode="auto">
            <a:xfrm>
              <a:off x="1037" y="1996"/>
              <a:ext cx="364" cy="205"/>
            </a:xfrm>
            <a:custGeom>
              <a:avLst/>
              <a:gdLst>
                <a:gd name="T0" fmla="*/ 1 w 728"/>
                <a:gd name="T1" fmla="*/ 1 h 410"/>
                <a:gd name="T2" fmla="*/ 0 w 728"/>
                <a:gd name="T3" fmla="*/ 1 h 410"/>
                <a:gd name="T4" fmla="*/ 1 w 728"/>
                <a:gd name="T5" fmla="*/ 1 h 410"/>
                <a:gd name="T6" fmla="*/ 1 w 728"/>
                <a:gd name="T7" fmla="*/ 1 h 410"/>
                <a:gd name="T8" fmla="*/ 1 w 728"/>
                <a:gd name="T9" fmla="*/ 1 h 410"/>
                <a:gd name="T10" fmla="*/ 1 w 728"/>
                <a:gd name="T11" fmla="*/ 1 h 410"/>
                <a:gd name="T12" fmla="*/ 1 w 728"/>
                <a:gd name="T13" fmla="*/ 0 h 410"/>
                <a:gd name="T14" fmla="*/ 1 w 728"/>
                <a:gd name="T15" fmla="*/ 1 h 410"/>
                <a:gd name="T16" fmla="*/ 1 w 728"/>
                <a:gd name="T17" fmla="*/ 1 h 410"/>
                <a:gd name="T18" fmla="*/ 1 w 728"/>
                <a:gd name="T19" fmla="*/ 1 h 410"/>
                <a:gd name="T20" fmla="*/ 1 w 728"/>
                <a:gd name="T21" fmla="*/ 1 h 410"/>
                <a:gd name="T22" fmla="*/ 1 w 728"/>
                <a:gd name="T23" fmla="*/ 1 h 410"/>
                <a:gd name="T24" fmla="*/ 1 w 728"/>
                <a:gd name="T25" fmla="*/ 1 h 410"/>
                <a:gd name="T26" fmla="*/ 1 w 728"/>
                <a:gd name="T27" fmla="*/ 1 h 410"/>
                <a:gd name="T28" fmla="*/ 1 w 728"/>
                <a:gd name="T29" fmla="*/ 1 h 410"/>
                <a:gd name="T30" fmla="*/ 1 w 728"/>
                <a:gd name="T31" fmla="*/ 1 h 410"/>
                <a:gd name="T32" fmla="*/ 1 w 728"/>
                <a:gd name="T33" fmla="*/ 1 h 410"/>
                <a:gd name="T34" fmla="*/ 1 w 728"/>
                <a:gd name="T35" fmla="*/ 1 h 410"/>
                <a:gd name="T36" fmla="*/ 1 w 728"/>
                <a:gd name="T37" fmla="*/ 1 h 410"/>
                <a:gd name="T38" fmla="*/ 1 w 728"/>
                <a:gd name="T39" fmla="*/ 1 h 410"/>
                <a:gd name="T40" fmla="*/ 1 w 728"/>
                <a:gd name="T41" fmla="*/ 1 h 410"/>
                <a:gd name="T42" fmla="*/ 1 w 728"/>
                <a:gd name="T43" fmla="*/ 1 h 410"/>
                <a:gd name="T44" fmla="*/ 1 w 728"/>
                <a:gd name="T45" fmla="*/ 1 h 410"/>
                <a:gd name="T46" fmla="*/ 1 w 728"/>
                <a:gd name="T47" fmla="*/ 1 h 410"/>
                <a:gd name="T48" fmla="*/ 1 w 728"/>
                <a:gd name="T49" fmla="*/ 1 h 410"/>
                <a:gd name="T50" fmla="*/ 1 w 728"/>
                <a:gd name="T51" fmla="*/ 1 h 410"/>
                <a:gd name="T52" fmla="*/ 1 w 728"/>
                <a:gd name="T53" fmla="*/ 1 h 410"/>
                <a:gd name="T54" fmla="*/ 1 w 728"/>
                <a:gd name="T55" fmla="*/ 1 h 410"/>
                <a:gd name="T56" fmla="*/ 1 w 728"/>
                <a:gd name="T57" fmla="*/ 1 h 410"/>
                <a:gd name="T58" fmla="*/ 1 w 728"/>
                <a:gd name="T59" fmla="*/ 1 h 410"/>
                <a:gd name="T60" fmla="*/ 1 w 728"/>
                <a:gd name="T61" fmla="*/ 1 h 410"/>
                <a:gd name="T62" fmla="*/ 1 w 728"/>
                <a:gd name="T63" fmla="*/ 1 h 410"/>
                <a:gd name="T64" fmla="*/ 1 w 728"/>
                <a:gd name="T65" fmla="*/ 1 h 410"/>
                <a:gd name="T66" fmla="*/ 1 w 728"/>
                <a:gd name="T67" fmla="*/ 1 h 410"/>
                <a:gd name="T68" fmla="*/ 1 w 728"/>
                <a:gd name="T69" fmla="*/ 1 h 410"/>
                <a:gd name="T70" fmla="*/ 1 w 728"/>
                <a:gd name="T71" fmla="*/ 1 h 410"/>
                <a:gd name="T72" fmla="*/ 1 w 728"/>
                <a:gd name="T73" fmla="*/ 1 h 410"/>
                <a:gd name="T74" fmla="*/ 1 w 728"/>
                <a:gd name="T75" fmla="*/ 1 h 410"/>
                <a:gd name="T76" fmla="*/ 1 w 728"/>
                <a:gd name="T77" fmla="*/ 1 h 410"/>
                <a:gd name="T78" fmla="*/ 1 w 728"/>
                <a:gd name="T79" fmla="*/ 1 h 410"/>
                <a:gd name="T80" fmla="*/ 1 w 728"/>
                <a:gd name="T81" fmla="*/ 1 h 410"/>
                <a:gd name="T82" fmla="*/ 1 w 728"/>
                <a:gd name="T83" fmla="*/ 1 h 410"/>
                <a:gd name="T84" fmla="*/ 1 w 728"/>
                <a:gd name="T85" fmla="*/ 1 h 410"/>
                <a:gd name="T86" fmla="*/ 1 w 728"/>
                <a:gd name="T87" fmla="*/ 1 h 410"/>
                <a:gd name="T88" fmla="*/ 1 w 728"/>
                <a:gd name="T89" fmla="*/ 1 h 410"/>
                <a:gd name="T90" fmla="*/ 1 w 728"/>
                <a:gd name="T91" fmla="*/ 1 h 410"/>
                <a:gd name="T92" fmla="*/ 1 w 728"/>
                <a:gd name="T93" fmla="*/ 1 h 410"/>
                <a:gd name="T94" fmla="*/ 1 w 728"/>
                <a:gd name="T95" fmla="*/ 1 h 410"/>
                <a:gd name="T96" fmla="*/ 1 w 728"/>
                <a:gd name="T97" fmla="*/ 1 h 410"/>
                <a:gd name="T98" fmla="*/ 1 w 728"/>
                <a:gd name="T99" fmla="*/ 1 h 410"/>
                <a:gd name="T100" fmla="*/ 1 w 728"/>
                <a:gd name="T101" fmla="*/ 1 h 410"/>
                <a:gd name="T102" fmla="*/ 1 w 728"/>
                <a:gd name="T103" fmla="*/ 1 h 410"/>
                <a:gd name="T104" fmla="*/ 1 w 728"/>
                <a:gd name="T105" fmla="*/ 1 h 410"/>
                <a:gd name="T106" fmla="*/ 1 w 728"/>
                <a:gd name="T107" fmla="*/ 1 h 410"/>
                <a:gd name="T108" fmla="*/ 1 w 728"/>
                <a:gd name="T109" fmla="*/ 1 h 410"/>
                <a:gd name="T110" fmla="*/ 1 w 728"/>
                <a:gd name="T111" fmla="*/ 1 h 410"/>
                <a:gd name="T112" fmla="*/ 1 w 728"/>
                <a:gd name="T113" fmla="*/ 1 h 410"/>
                <a:gd name="T114" fmla="*/ 1 w 728"/>
                <a:gd name="T115" fmla="*/ 1 h 410"/>
                <a:gd name="T116" fmla="*/ 1 w 728"/>
                <a:gd name="T117" fmla="*/ 1 h 41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28"/>
                <a:gd name="T178" fmla="*/ 0 h 410"/>
                <a:gd name="T179" fmla="*/ 728 w 728"/>
                <a:gd name="T180" fmla="*/ 410 h 41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28" h="410">
                  <a:moveTo>
                    <a:pt x="7" y="396"/>
                  </a:moveTo>
                  <a:lnTo>
                    <a:pt x="0" y="271"/>
                  </a:lnTo>
                  <a:lnTo>
                    <a:pt x="9" y="145"/>
                  </a:lnTo>
                  <a:lnTo>
                    <a:pt x="86" y="68"/>
                  </a:lnTo>
                  <a:lnTo>
                    <a:pt x="151" y="59"/>
                  </a:lnTo>
                  <a:lnTo>
                    <a:pt x="129" y="37"/>
                  </a:lnTo>
                  <a:lnTo>
                    <a:pt x="173" y="0"/>
                  </a:lnTo>
                  <a:lnTo>
                    <a:pt x="274" y="24"/>
                  </a:lnTo>
                  <a:lnTo>
                    <a:pt x="311" y="48"/>
                  </a:lnTo>
                  <a:lnTo>
                    <a:pt x="342" y="76"/>
                  </a:lnTo>
                  <a:lnTo>
                    <a:pt x="399" y="127"/>
                  </a:lnTo>
                  <a:lnTo>
                    <a:pt x="430" y="145"/>
                  </a:lnTo>
                  <a:lnTo>
                    <a:pt x="467" y="156"/>
                  </a:lnTo>
                  <a:lnTo>
                    <a:pt x="460" y="105"/>
                  </a:lnTo>
                  <a:lnTo>
                    <a:pt x="441" y="55"/>
                  </a:lnTo>
                  <a:lnTo>
                    <a:pt x="473" y="83"/>
                  </a:lnTo>
                  <a:lnTo>
                    <a:pt x="506" y="112"/>
                  </a:lnTo>
                  <a:lnTo>
                    <a:pt x="539" y="138"/>
                  </a:lnTo>
                  <a:lnTo>
                    <a:pt x="574" y="164"/>
                  </a:lnTo>
                  <a:lnTo>
                    <a:pt x="574" y="243"/>
                  </a:lnTo>
                  <a:lnTo>
                    <a:pt x="605" y="193"/>
                  </a:lnTo>
                  <a:lnTo>
                    <a:pt x="585" y="123"/>
                  </a:lnTo>
                  <a:lnTo>
                    <a:pt x="526" y="90"/>
                  </a:lnTo>
                  <a:lnTo>
                    <a:pt x="497" y="37"/>
                  </a:lnTo>
                  <a:lnTo>
                    <a:pt x="530" y="54"/>
                  </a:lnTo>
                  <a:lnTo>
                    <a:pt x="565" y="68"/>
                  </a:lnTo>
                  <a:lnTo>
                    <a:pt x="638" y="83"/>
                  </a:lnTo>
                  <a:lnTo>
                    <a:pt x="669" y="142"/>
                  </a:lnTo>
                  <a:lnTo>
                    <a:pt x="679" y="208"/>
                  </a:lnTo>
                  <a:lnTo>
                    <a:pt x="669" y="276"/>
                  </a:lnTo>
                  <a:lnTo>
                    <a:pt x="657" y="305"/>
                  </a:lnTo>
                  <a:lnTo>
                    <a:pt x="638" y="335"/>
                  </a:lnTo>
                  <a:lnTo>
                    <a:pt x="690" y="307"/>
                  </a:lnTo>
                  <a:lnTo>
                    <a:pt x="725" y="272"/>
                  </a:lnTo>
                  <a:lnTo>
                    <a:pt x="728" y="346"/>
                  </a:lnTo>
                  <a:lnTo>
                    <a:pt x="697" y="383"/>
                  </a:lnTo>
                  <a:lnTo>
                    <a:pt x="677" y="399"/>
                  </a:lnTo>
                  <a:lnTo>
                    <a:pt x="657" y="410"/>
                  </a:lnTo>
                  <a:lnTo>
                    <a:pt x="622" y="373"/>
                  </a:lnTo>
                  <a:lnTo>
                    <a:pt x="594" y="331"/>
                  </a:lnTo>
                  <a:lnTo>
                    <a:pt x="526" y="339"/>
                  </a:lnTo>
                  <a:lnTo>
                    <a:pt x="471" y="298"/>
                  </a:lnTo>
                  <a:lnTo>
                    <a:pt x="417" y="287"/>
                  </a:lnTo>
                  <a:lnTo>
                    <a:pt x="373" y="305"/>
                  </a:lnTo>
                  <a:lnTo>
                    <a:pt x="336" y="291"/>
                  </a:lnTo>
                  <a:lnTo>
                    <a:pt x="294" y="278"/>
                  </a:lnTo>
                  <a:lnTo>
                    <a:pt x="209" y="271"/>
                  </a:lnTo>
                  <a:lnTo>
                    <a:pt x="217" y="328"/>
                  </a:lnTo>
                  <a:lnTo>
                    <a:pt x="176" y="335"/>
                  </a:lnTo>
                  <a:lnTo>
                    <a:pt x="198" y="353"/>
                  </a:lnTo>
                  <a:lnTo>
                    <a:pt x="176" y="392"/>
                  </a:lnTo>
                  <a:lnTo>
                    <a:pt x="141" y="372"/>
                  </a:lnTo>
                  <a:lnTo>
                    <a:pt x="145" y="298"/>
                  </a:lnTo>
                  <a:lnTo>
                    <a:pt x="127" y="228"/>
                  </a:lnTo>
                  <a:lnTo>
                    <a:pt x="83" y="245"/>
                  </a:lnTo>
                  <a:lnTo>
                    <a:pt x="46" y="272"/>
                  </a:lnTo>
                  <a:lnTo>
                    <a:pt x="35" y="388"/>
                  </a:lnTo>
                  <a:lnTo>
                    <a:pt x="7" y="396"/>
                  </a:lnTo>
                  <a:close/>
                </a:path>
              </a:pathLst>
            </a:custGeom>
            <a:solidFill>
              <a:srgbClr val="DA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9" name="Freeform 35"/>
            <p:cNvSpPr>
              <a:spLocks/>
            </p:cNvSpPr>
            <p:nvPr/>
          </p:nvSpPr>
          <p:spPr bwMode="auto">
            <a:xfrm>
              <a:off x="1456" y="2955"/>
              <a:ext cx="203" cy="337"/>
            </a:xfrm>
            <a:custGeom>
              <a:avLst/>
              <a:gdLst>
                <a:gd name="T0" fmla="*/ 1 w 405"/>
                <a:gd name="T1" fmla="*/ 0 h 675"/>
                <a:gd name="T2" fmla="*/ 1 w 405"/>
                <a:gd name="T3" fmla="*/ 0 h 675"/>
                <a:gd name="T4" fmla="*/ 1 w 405"/>
                <a:gd name="T5" fmla="*/ 0 h 675"/>
                <a:gd name="T6" fmla="*/ 1 w 405"/>
                <a:gd name="T7" fmla="*/ 0 h 675"/>
                <a:gd name="T8" fmla="*/ 1 w 405"/>
                <a:gd name="T9" fmla="*/ 0 h 675"/>
                <a:gd name="T10" fmla="*/ 1 w 405"/>
                <a:gd name="T11" fmla="*/ 0 h 675"/>
                <a:gd name="T12" fmla="*/ 1 w 405"/>
                <a:gd name="T13" fmla="*/ 0 h 675"/>
                <a:gd name="T14" fmla="*/ 1 w 405"/>
                <a:gd name="T15" fmla="*/ 0 h 675"/>
                <a:gd name="T16" fmla="*/ 1 w 405"/>
                <a:gd name="T17" fmla="*/ 0 h 675"/>
                <a:gd name="T18" fmla="*/ 1 w 405"/>
                <a:gd name="T19" fmla="*/ 0 h 675"/>
                <a:gd name="T20" fmla="*/ 1 w 405"/>
                <a:gd name="T21" fmla="*/ 0 h 675"/>
                <a:gd name="T22" fmla="*/ 1 w 405"/>
                <a:gd name="T23" fmla="*/ 0 h 675"/>
                <a:gd name="T24" fmla="*/ 1 w 405"/>
                <a:gd name="T25" fmla="*/ 0 h 675"/>
                <a:gd name="T26" fmla="*/ 1 w 405"/>
                <a:gd name="T27" fmla="*/ 0 h 675"/>
                <a:gd name="T28" fmla="*/ 1 w 405"/>
                <a:gd name="T29" fmla="*/ 0 h 675"/>
                <a:gd name="T30" fmla="*/ 1 w 405"/>
                <a:gd name="T31" fmla="*/ 0 h 675"/>
                <a:gd name="T32" fmla="*/ 1 w 405"/>
                <a:gd name="T33" fmla="*/ 0 h 675"/>
                <a:gd name="T34" fmla="*/ 1 w 405"/>
                <a:gd name="T35" fmla="*/ 0 h 675"/>
                <a:gd name="T36" fmla="*/ 1 w 405"/>
                <a:gd name="T37" fmla="*/ 0 h 675"/>
                <a:gd name="T38" fmla="*/ 1 w 405"/>
                <a:gd name="T39" fmla="*/ 0 h 675"/>
                <a:gd name="T40" fmla="*/ 1 w 405"/>
                <a:gd name="T41" fmla="*/ 0 h 675"/>
                <a:gd name="T42" fmla="*/ 1 w 405"/>
                <a:gd name="T43" fmla="*/ 0 h 675"/>
                <a:gd name="T44" fmla="*/ 0 w 405"/>
                <a:gd name="T45" fmla="*/ 0 h 675"/>
                <a:gd name="T46" fmla="*/ 0 w 405"/>
                <a:gd name="T47" fmla="*/ 0 h 675"/>
                <a:gd name="T48" fmla="*/ 1 w 405"/>
                <a:gd name="T49" fmla="*/ 0 h 675"/>
                <a:gd name="T50" fmla="*/ 1 w 405"/>
                <a:gd name="T51" fmla="*/ 0 h 67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05"/>
                <a:gd name="T79" fmla="*/ 0 h 675"/>
                <a:gd name="T80" fmla="*/ 405 w 405"/>
                <a:gd name="T81" fmla="*/ 675 h 67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05" h="675">
                  <a:moveTo>
                    <a:pt x="88" y="83"/>
                  </a:moveTo>
                  <a:lnTo>
                    <a:pt x="141" y="0"/>
                  </a:lnTo>
                  <a:lnTo>
                    <a:pt x="176" y="15"/>
                  </a:lnTo>
                  <a:lnTo>
                    <a:pt x="252" y="50"/>
                  </a:lnTo>
                  <a:lnTo>
                    <a:pt x="291" y="74"/>
                  </a:lnTo>
                  <a:lnTo>
                    <a:pt x="324" y="100"/>
                  </a:lnTo>
                  <a:lnTo>
                    <a:pt x="342" y="158"/>
                  </a:lnTo>
                  <a:lnTo>
                    <a:pt x="316" y="204"/>
                  </a:lnTo>
                  <a:lnTo>
                    <a:pt x="278" y="254"/>
                  </a:lnTo>
                  <a:lnTo>
                    <a:pt x="241" y="293"/>
                  </a:lnTo>
                  <a:lnTo>
                    <a:pt x="224" y="309"/>
                  </a:lnTo>
                  <a:lnTo>
                    <a:pt x="316" y="385"/>
                  </a:lnTo>
                  <a:lnTo>
                    <a:pt x="405" y="396"/>
                  </a:lnTo>
                  <a:lnTo>
                    <a:pt x="362" y="510"/>
                  </a:lnTo>
                  <a:lnTo>
                    <a:pt x="285" y="561"/>
                  </a:lnTo>
                  <a:lnTo>
                    <a:pt x="197" y="675"/>
                  </a:lnTo>
                  <a:lnTo>
                    <a:pt x="186" y="651"/>
                  </a:lnTo>
                  <a:lnTo>
                    <a:pt x="165" y="627"/>
                  </a:lnTo>
                  <a:lnTo>
                    <a:pt x="138" y="605"/>
                  </a:lnTo>
                  <a:lnTo>
                    <a:pt x="108" y="587"/>
                  </a:lnTo>
                  <a:lnTo>
                    <a:pt x="77" y="570"/>
                  </a:lnTo>
                  <a:lnTo>
                    <a:pt x="46" y="559"/>
                  </a:lnTo>
                  <a:lnTo>
                    <a:pt x="0" y="554"/>
                  </a:lnTo>
                  <a:lnTo>
                    <a:pt x="0" y="158"/>
                  </a:lnTo>
                  <a:lnTo>
                    <a:pt x="88" y="83"/>
                  </a:lnTo>
                  <a:close/>
                </a:path>
              </a:pathLst>
            </a:custGeom>
            <a:solidFill>
              <a:srgbClr val="747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0" name="Freeform 36"/>
            <p:cNvSpPr>
              <a:spLocks/>
            </p:cNvSpPr>
            <p:nvPr/>
          </p:nvSpPr>
          <p:spPr bwMode="auto">
            <a:xfrm>
              <a:off x="1631" y="2977"/>
              <a:ext cx="307" cy="386"/>
            </a:xfrm>
            <a:custGeom>
              <a:avLst/>
              <a:gdLst>
                <a:gd name="T0" fmla="*/ 0 w 615"/>
                <a:gd name="T1" fmla="*/ 0 h 773"/>
                <a:gd name="T2" fmla="*/ 0 w 615"/>
                <a:gd name="T3" fmla="*/ 0 h 773"/>
                <a:gd name="T4" fmla="*/ 0 w 615"/>
                <a:gd name="T5" fmla="*/ 0 h 773"/>
                <a:gd name="T6" fmla="*/ 0 w 615"/>
                <a:gd name="T7" fmla="*/ 0 h 773"/>
                <a:gd name="T8" fmla="*/ 0 w 615"/>
                <a:gd name="T9" fmla="*/ 0 h 773"/>
                <a:gd name="T10" fmla="*/ 0 w 615"/>
                <a:gd name="T11" fmla="*/ 0 h 773"/>
                <a:gd name="T12" fmla="*/ 0 w 615"/>
                <a:gd name="T13" fmla="*/ 0 h 773"/>
                <a:gd name="T14" fmla="*/ 0 w 615"/>
                <a:gd name="T15" fmla="*/ 0 h 773"/>
                <a:gd name="T16" fmla="*/ 0 w 615"/>
                <a:gd name="T17" fmla="*/ 0 h 773"/>
                <a:gd name="T18" fmla="*/ 0 w 615"/>
                <a:gd name="T19" fmla="*/ 0 h 773"/>
                <a:gd name="T20" fmla="*/ 0 w 615"/>
                <a:gd name="T21" fmla="*/ 0 h 773"/>
                <a:gd name="T22" fmla="*/ 0 w 615"/>
                <a:gd name="T23" fmla="*/ 0 h 773"/>
                <a:gd name="T24" fmla="*/ 0 w 615"/>
                <a:gd name="T25" fmla="*/ 0 h 773"/>
                <a:gd name="T26" fmla="*/ 0 w 615"/>
                <a:gd name="T27" fmla="*/ 0 h 773"/>
                <a:gd name="T28" fmla="*/ 0 w 615"/>
                <a:gd name="T29" fmla="*/ 0 h 773"/>
                <a:gd name="T30" fmla="*/ 0 w 615"/>
                <a:gd name="T31" fmla="*/ 0 h 773"/>
                <a:gd name="T32" fmla="*/ 0 w 615"/>
                <a:gd name="T33" fmla="*/ 0 h 773"/>
                <a:gd name="T34" fmla="*/ 0 w 615"/>
                <a:gd name="T35" fmla="*/ 0 h 773"/>
                <a:gd name="T36" fmla="*/ 0 w 615"/>
                <a:gd name="T37" fmla="*/ 0 h 773"/>
                <a:gd name="T38" fmla="*/ 0 w 615"/>
                <a:gd name="T39" fmla="*/ 0 h 773"/>
                <a:gd name="T40" fmla="*/ 0 w 615"/>
                <a:gd name="T41" fmla="*/ 0 h 773"/>
                <a:gd name="T42" fmla="*/ 0 w 615"/>
                <a:gd name="T43" fmla="*/ 0 h 773"/>
                <a:gd name="T44" fmla="*/ 0 w 615"/>
                <a:gd name="T45" fmla="*/ 0 h 773"/>
                <a:gd name="T46" fmla="*/ 0 w 615"/>
                <a:gd name="T47" fmla="*/ 0 h 773"/>
                <a:gd name="T48" fmla="*/ 0 w 615"/>
                <a:gd name="T49" fmla="*/ 0 h 773"/>
                <a:gd name="T50" fmla="*/ 0 w 615"/>
                <a:gd name="T51" fmla="*/ 0 h 773"/>
                <a:gd name="T52" fmla="*/ 0 w 615"/>
                <a:gd name="T53" fmla="*/ 0 h 773"/>
                <a:gd name="T54" fmla="*/ 0 w 615"/>
                <a:gd name="T55" fmla="*/ 0 h 773"/>
                <a:gd name="T56" fmla="*/ 0 w 615"/>
                <a:gd name="T57" fmla="*/ 0 h 773"/>
                <a:gd name="T58" fmla="*/ 0 w 615"/>
                <a:gd name="T59" fmla="*/ 0 h 773"/>
                <a:gd name="T60" fmla="*/ 0 w 615"/>
                <a:gd name="T61" fmla="*/ 0 h 773"/>
                <a:gd name="T62" fmla="*/ 0 w 615"/>
                <a:gd name="T63" fmla="*/ 0 h 773"/>
                <a:gd name="T64" fmla="*/ 0 w 615"/>
                <a:gd name="T65" fmla="*/ 0 h 773"/>
                <a:gd name="T66" fmla="*/ 0 w 615"/>
                <a:gd name="T67" fmla="*/ 0 h 773"/>
                <a:gd name="T68" fmla="*/ 0 w 615"/>
                <a:gd name="T69" fmla="*/ 0 h 773"/>
                <a:gd name="T70" fmla="*/ 0 w 615"/>
                <a:gd name="T71" fmla="*/ 0 h 773"/>
                <a:gd name="T72" fmla="*/ 0 w 615"/>
                <a:gd name="T73" fmla="*/ 0 h 773"/>
                <a:gd name="T74" fmla="*/ 0 w 615"/>
                <a:gd name="T75" fmla="*/ 0 h 773"/>
                <a:gd name="T76" fmla="*/ 0 w 615"/>
                <a:gd name="T77" fmla="*/ 0 h 773"/>
                <a:gd name="T78" fmla="*/ 0 w 615"/>
                <a:gd name="T79" fmla="*/ 0 h 773"/>
                <a:gd name="T80" fmla="*/ 0 w 615"/>
                <a:gd name="T81" fmla="*/ 0 h 7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5"/>
                <a:gd name="T124" fmla="*/ 0 h 773"/>
                <a:gd name="T125" fmla="*/ 615 w 615"/>
                <a:gd name="T126" fmla="*/ 773 h 7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5" h="773">
                  <a:moveTo>
                    <a:pt x="582" y="0"/>
                  </a:moveTo>
                  <a:lnTo>
                    <a:pt x="615" y="74"/>
                  </a:lnTo>
                  <a:lnTo>
                    <a:pt x="606" y="160"/>
                  </a:lnTo>
                  <a:lnTo>
                    <a:pt x="589" y="210"/>
                  </a:lnTo>
                  <a:lnTo>
                    <a:pt x="567" y="262"/>
                  </a:lnTo>
                  <a:lnTo>
                    <a:pt x="543" y="313"/>
                  </a:lnTo>
                  <a:lnTo>
                    <a:pt x="517" y="359"/>
                  </a:lnTo>
                  <a:lnTo>
                    <a:pt x="492" y="400"/>
                  </a:lnTo>
                  <a:lnTo>
                    <a:pt x="470" y="429"/>
                  </a:lnTo>
                  <a:lnTo>
                    <a:pt x="433" y="464"/>
                  </a:lnTo>
                  <a:lnTo>
                    <a:pt x="403" y="484"/>
                  </a:lnTo>
                  <a:lnTo>
                    <a:pt x="372" y="506"/>
                  </a:lnTo>
                  <a:lnTo>
                    <a:pt x="339" y="528"/>
                  </a:lnTo>
                  <a:lnTo>
                    <a:pt x="308" y="548"/>
                  </a:lnTo>
                  <a:lnTo>
                    <a:pt x="258" y="572"/>
                  </a:lnTo>
                  <a:lnTo>
                    <a:pt x="302" y="624"/>
                  </a:lnTo>
                  <a:lnTo>
                    <a:pt x="243" y="674"/>
                  </a:lnTo>
                  <a:lnTo>
                    <a:pt x="203" y="701"/>
                  </a:lnTo>
                  <a:lnTo>
                    <a:pt x="159" y="729"/>
                  </a:lnTo>
                  <a:lnTo>
                    <a:pt x="114" y="751"/>
                  </a:lnTo>
                  <a:lnTo>
                    <a:pt x="70" y="769"/>
                  </a:lnTo>
                  <a:lnTo>
                    <a:pt x="2" y="773"/>
                  </a:lnTo>
                  <a:lnTo>
                    <a:pt x="0" y="701"/>
                  </a:lnTo>
                  <a:lnTo>
                    <a:pt x="37" y="659"/>
                  </a:lnTo>
                  <a:lnTo>
                    <a:pt x="78" y="615"/>
                  </a:lnTo>
                  <a:lnTo>
                    <a:pt x="122" y="571"/>
                  </a:lnTo>
                  <a:lnTo>
                    <a:pt x="164" y="536"/>
                  </a:lnTo>
                  <a:lnTo>
                    <a:pt x="160" y="484"/>
                  </a:lnTo>
                  <a:lnTo>
                    <a:pt x="194" y="427"/>
                  </a:lnTo>
                  <a:lnTo>
                    <a:pt x="230" y="365"/>
                  </a:lnTo>
                  <a:lnTo>
                    <a:pt x="267" y="300"/>
                  </a:lnTo>
                  <a:lnTo>
                    <a:pt x="287" y="267"/>
                  </a:lnTo>
                  <a:lnTo>
                    <a:pt x="310" y="236"/>
                  </a:lnTo>
                  <a:lnTo>
                    <a:pt x="330" y="203"/>
                  </a:lnTo>
                  <a:lnTo>
                    <a:pt x="354" y="171"/>
                  </a:lnTo>
                  <a:lnTo>
                    <a:pt x="376" y="142"/>
                  </a:lnTo>
                  <a:lnTo>
                    <a:pt x="402" y="113"/>
                  </a:lnTo>
                  <a:lnTo>
                    <a:pt x="453" y="59"/>
                  </a:lnTo>
                  <a:lnTo>
                    <a:pt x="508" y="15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E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1" name="Freeform 37"/>
            <p:cNvSpPr>
              <a:spLocks/>
            </p:cNvSpPr>
            <p:nvPr/>
          </p:nvSpPr>
          <p:spPr bwMode="auto">
            <a:xfrm>
              <a:off x="380" y="3341"/>
              <a:ext cx="274" cy="628"/>
            </a:xfrm>
            <a:custGeom>
              <a:avLst/>
              <a:gdLst>
                <a:gd name="T0" fmla="*/ 0 w 548"/>
                <a:gd name="T1" fmla="*/ 1 h 1256"/>
                <a:gd name="T2" fmla="*/ 1 w 548"/>
                <a:gd name="T3" fmla="*/ 1 h 1256"/>
                <a:gd name="T4" fmla="*/ 1 w 548"/>
                <a:gd name="T5" fmla="*/ 1 h 1256"/>
                <a:gd name="T6" fmla="*/ 1 w 548"/>
                <a:gd name="T7" fmla="*/ 1 h 1256"/>
                <a:gd name="T8" fmla="*/ 1 w 548"/>
                <a:gd name="T9" fmla="*/ 1 h 1256"/>
                <a:gd name="T10" fmla="*/ 1 w 548"/>
                <a:gd name="T11" fmla="*/ 0 h 1256"/>
                <a:gd name="T12" fmla="*/ 1 w 548"/>
                <a:gd name="T13" fmla="*/ 1 h 1256"/>
                <a:gd name="T14" fmla="*/ 1 w 548"/>
                <a:gd name="T15" fmla="*/ 1 h 1256"/>
                <a:gd name="T16" fmla="*/ 1 w 548"/>
                <a:gd name="T17" fmla="*/ 1 h 1256"/>
                <a:gd name="T18" fmla="*/ 1 w 548"/>
                <a:gd name="T19" fmla="*/ 1 h 1256"/>
                <a:gd name="T20" fmla="*/ 1 w 548"/>
                <a:gd name="T21" fmla="*/ 1 h 1256"/>
                <a:gd name="T22" fmla="*/ 1 w 548"/>
                <a:gd name="T23" fmla="*/ 1 h 1256"/>
                <a:gd name="T24" fmla="*/ 1 w 548"/>
                <a:gd name="T25" fmla="*/ 1 h 1256"/>
                <a:gd name="T26" fmla="*/ 0 w 548"/>
                <a:gd name="T27" fmla="*/ 1 h 1256"/>
                <a:gd name="T28" fmla="*/ 0 w 548"/>
                <a:gd name="T29" fmla="*/ 1 h 12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48"/>
                <a:gd name="T46" fmla="*/ 0 h 1256"/>
                <a:gd name="T47" fmla="*/ 548 w 548"/>
                <a:gd name="T48" fmla="*/ 1256 h 12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48" h="1256">
                  <a:moveTo>
                    <a:pt x="0" y="108"/>
                  </a:moveTo>
                  <a:lnTo>
                    <a:pt x="22" y="92"/>
                  </a:lnTo>
                  <a:lnTo>
                    <a:pt x="48" y="75"/>
                  </a:lnTo>
                  <a:lnTo>
                    <a:pt x="103" y="48"/>
                  </a:lnTo>
                  <a:lnTo>
                    <a:pt x="162" y="22"/>
                  </a:lnTo>
                  <a:lnTo>
                    <a:pt x="217" y="0"/>
                  </a:lnTo>
                  <a:lnTo>
                    <a:pt x="226" y="112"/>
                  </a:lnTo>
                  <a:lnTo>
                    <a:pt x="162" y="220"/>
                  </a:lnTo>
                  <a:lnTo>
                    <a:pt x="500" y="1094"/>
                  </a:lnTo>
                  <a:lnTo>
                    <a:pt x="418" y="1162"/>
                  </a:lnTo>
                  <a:lnTo>
                    <a:pt x="548" y="1256"/>
                  </a:lnTo>
                  <a:lnTo>
                    <a:pt x="296" y="1127"/>
                  </a:lnTo>
                  <a:lnTo>
                    <a:pt x="431" y="1081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979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2" name="Freeform 38"/>
            <p:cNvSpPr>
              <a:spLocks/>
            </p:cNvSpPr>
            <p:nvPr/>
          </p:nvSpPr>
          <p:spPr bwMode="auto">
            <a:xfrm>
              <a:off x="1270" y="3195"/>
              <a:ext cx="114" cy="296"/>
            </a:xfrm>
            <a:custGeom>
              <a:avLst/>
              <a:gdLst>
                <a:gd name="T0" fmla="*/ 1 w 228"/>
                <a:gd name="T1" fmla="*/ 0 h 592"/>
                <a:gd name="T2" fmla="*/ 1 w 228"/>
                <a:gd name="T3" fmla="*/ 1 h 592"/>
                <a:gd name="T4" fmla="*/ 1 w 228"/>
                <a:gd name="T5" fmla="*/ 1 h 592"/>
                <a:gd name="T6" fmla="*/ 1 w 228"/>
                <a:gd name="T7" fmla="*/ 1 h 592"/>
                <a:gd name="T8" fmla="*/ 0 w 228"/>
                <a:gd name="T9" fmla="*/ 1 h 592"/>
                <a:gd name="T10" fmla="*/ 1 w 228"/>
                <a:gd name="T11" fmla="*/ 1 h 592"/>
                <a:gd name="T12" fmla="*/ 1 w 228"/>
                <a:gd name="T13" fmla="*/ 1 h 592"/>
                <a:gd name="T14" fmla="*/ 1 w 228"/>
                <a:gd name="T15" fmla="*/ 1 h 592"/>
                <a:gd name="T16" fmla="*/ 1 w 228"/>
                <a:gd name="T17" fmla="*/ 0 h 592"/>
                <a:gd name="T18" fmla="*/ 1 w 228"/>
                <a:gd name="T19" fmla="*/ 0 h 5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8"/>
                <a:gd name="T31" fmla="*/ 0 h 592"/>
                <a:gd name="T32" fmla="*/ 228 w 228"/>
                <a:gd name="T33" fmla="*/ 592 h 5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8" h="592">
                  <a:moveTo>
                    <a:pt x="162" y="0"/>
                  </a:moveTo>
                  <a:lnTo>
                    <a:pt x="228" y="39"/>
                  </a:lnTo>
                  <a:lnTo>
                    <a:pt x="116" y="550"/>
                  </a:lnTo>
                  <a:lnTo>
                    <a:pt x="70" y="592"/>
                  </a:lnTo>
                  <a:lnTo>
                    <a:pt x="0" y="547"/>
                  </a:lnTo>
                  <a:lnTo>
                    <a:pt x="83" y="537"/>
                  </a:lnTo>
                  <a:lnTo>
                    <a:pt x="120" y="421"/>
                  </a:lnTo>
                  <a:lnTo>
                    <a:pt x="144" y="272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979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3" name="Freeform 39"/>
            <p:cNvSpPr>
              <a:spLocks/>
            </p:cNvSpPr>
            <p:nvPr/>
          </p:nvSpPr>
          <p:spPr bwMode="auto">
            <a:xfrm>
              <a:off x="1100" y="2256"/>
              <a:ext cx="102" cy="74"/>
            </a:xfrm>
            <a:custGeom>
              <a:avLst/>
              <a:gdLst>
                <a:gd name="T0" fmla="*/ 1 w 204"/>
                <a:gd name="T1" fmla="*/ 0 h 149"/>
                <a:gd name="T2" fmla="*/ 1 w 204"/>
                <a:gd name="T3" fmla="*/ 0 h 149"/>
                <a:gd name="T4" fmla="*/ 1 w 204"/>
                <a:gd name="T5" fmla="*/ 0 h 149"/>
                <a:gd name="T6" fmla="*/ 1 w 204"/>
                <a:gd name="T7" fmla="*/ 0 h 149"/>
                <a:gd name="T8" fmla="*/ 1 w 204"/>
                <a:gd name="T9" fmla="*/ 0 h 149"/>
                <a:gd name="T10" fmla="*/ 1 w 204"/>
                <a:gd name="T11" fmla="*/ 0 h 149"/>
                <a:gd name="T12" fmla="*/ 1 w 204"/>
                <a:gd name="T13" fmla="*/ 0 h 149"/>
                <a:gd name="T14" fmla="*/ 1 w 204"/>
                <a:gd name="T15" fmla="*/ 0 h 149"/>
                <a:gd name="T16" fmla="*/ 1 w 204"/>
                <a:gd name="T17" fmla="*/ 0 h 149"/>
                <a:gd name="T18" fmla="*/ 0 w 204"/>
                <a:gd name="T19" fmla="*/ 0 h 149"/>
                <a:gd name="T20" fmla="*/ 1 w 204"/>
                <a:gd name="T21" fmla="*/ 0 h 149"/>
                <a:gd name="T22" fmla="*/ 1 w 204"/>
                <a:gd name="T23" fmla="*/ 0 h 1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4"/>
                <a:gd name="T37" fmla="*/ 0 h 149"/>
                <a:gd name="T38" fmla="*/ 204 w 204"/>
                <a:gd name="T39" fmla="*/ 149 h 1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4" h="149">
                  <a:moveTo>
                    <a:pt x="7" y="0"/>
                  </a:moveTo>
                  <a:lnTo>
                    <a:pt x="84" y="12"/>
                  </a:lnTo>
                  <a:lnTo>
                    <a:pt x="134" y="33"/>
                  </a:lnTo>
                  <a:lnTo>
                    <a:pt x="173" y="86"/>
                  </a:lnTo>
                  <a:lnTo>
                    <a:pt x="204" y="149"/>
                  </a:lnTo>
                  <a:lnTo>
                    <a:pt x="141" y="108"/>
                  </a:lnTo>
                  <a:lnTo>
                    <a:pt x="84" y="58"/>
                  </a:lnTo>
                  <a:lnTo>
                    <a:pt x="55" y="51"/>
                  </a:lnTo>
                  <a:lnTo>
                    <a:pt x="22" y="44"/>
                  </a:lnTo>
                  <a:lnTo>
                    <a:pt x="0" y="3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4" name="Freeform 40"/>
            <p:cNvSpPr>
              <a:spLocks/>
            </p:cNvSpPr>
            <p:nvPr/>
          </p:nvSpPr>
          <p:spPr bwMode="auto">
            <a:xfrm>
              <a:off x="1097" y="2275"/>
              <a:ext cx="61" cy="41"/>
            </a:xfrm>
            <a:custGeom>
              <a:avLst/>
              <a:gdLst>
                <a:gd name="T0" fmla="*/ 0 w 124"/>
                <a:gd name="T1" fmla="*/ 0 h 81"/>
                <a:gd name="T2" fmla="*/ 0 w 124"/>
                <a:gd name="T3" fmla="*/ 1 h 81"/>
                <a:gd name="T4" fmla="*/ 0 w 124"/>
                <a:gd name="T5" fmla="*/ 1 h 81"/>
                <a:gd name="T6" fmla="*/ 0 w 124"/>
                <a:gd name="T7" fmla="*/ 1 h 81"/>
                <a:gd name="T8" fmla="*/ 0 w 124"/>
                <a:gd name="T9" fmla="*/ 1 h 81"/>
                <a:gd name="T10" fmla="*/ 0 w 124"/>
                <a:gd name="T11" fmla="*/ 1 h 81"/>
                <a:gd name="T12" fmla="*/ 0 w 124"/>
                <a:gd name="T13" fmla="*/ 1 h 81"/>
                <a:gd name="T14" fmla="*/ 0 w 124"/>
                <a:gd name="T15" fmla="*/ 1 h 81"/>
                <a:gd name="T16" fmla="*/ 0 w 124"/>
                <a:gd name="T17" fmla="*/ 0 h 81"/>
                <a:gd name="T18" fmla="*/ 0 w 124"/>
                <a:gd name="T19" fmla="*/ 0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4"/>
                <a:gd name="T31" fmla="*/ 0 h 81"/>
                <a:gd name="T32" fmla="*/ 124 w 124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4" h="81">
                  <a:moveTo>
                    <a:pt x="0" y="0"/>
                  </a:moveTo>
                  <a:lnTo>
                    <a:pt x="24" y="2"/>
                  </a:lnTo>
                  <a:lnTo>
                    <a:pt x="46" y="8"/>
                  </a:lnTo>
                  <a:lnTo>
                    <a:pt x="67" y="9"/>
                  </a:lnTo>
                  <a:lnTo>
                    <a:pt x="109" y="35"/>
                  </a:lnTo>
                  <a:lnTo>
                    <a:pt x="124" y="46"/>
                  </a:lnTo>
                  <a:lnTo>
                    <a:pt x="118" y="81"/>
                  </a:lnTo>
                  <a:lnTo>
                    <a:pt x="0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Freeform 41"/>
            <p:cNvSpPr>
              <a:spLocks/>
            </p:cNvSpPr>
            <p:nvPr/>
          </p:nvSpPr>
          <p:spPr bwMode="auto">
            <a:xfrm>
              <a:off x="513" y="2593"/>
              <a:ext cx="604" cy="287"/>
            </a:xfrm>
            <a:custGeom>
              <a:avLst/>
              <a:gdLst>
                <a:gd name="T0" fmla="*/ 1 w 1207"/>
                <a:gd name="T1" fmla="*/ 1 h 573"/>
                <a:gd name="T2" fmla="*/ 0 w 1207"/>
                <a:gd name="T3" fmla="*/ 1 h 573"/>
                <a:gd name="T4" fmla="*/ 1 w 1207"/>
                <a:gd name="T5" fmla="*/ 1 h 573"/>
                <a:gd name="T6" fmla="*/ 1 w 1207"/>
                <a:gd name="T7" fmla="*/ 1 h 573"/>
                <a:gd name="T8" fmla="*/ 1 w 1207"/>
                <a:gd name="T9" fmla="*/ 0 h 573"/>
                <a:gd name="T10" fmla="*/ 1 w 1207"/>
                <a:gd name="T11" fmla="*/ 1 h 573"/>
                <a:gd name="T12" fmla="*/ 1 w 1207"/>
                <a:gd name="T13" fmla="*/ 1 h 573"/>
                <a:gd name="T14" fmla="*/ 1 w 1207"/>
                <a:gd name="T15" fmla="*/ 1 h 573"/>
                <a:gd name="T16" fmla="*/ 1 w 1207"/>
                <a:gd name="T17" fmla="*/ 1 h 573"/>
                <a:gd name="T18" fmla="*/ 1 w 1207"/>
                <a:gd name="T19" fmla="*/ 1 h 573"/>
                <a:gd name="T20" fmla="*/ 1 w 1207"/>
                <a:gd name="T21" fmla="*/ 1 h 573"/>
                <a:gd name="T22" fmla="*/ 1 w 1207"/>
                <a:gd name="T23" fmla="*/ 1 h 573"/>
                <a:gd name="T24" fmla="*/ 1 w 1207"/>
                <a:gd name="T25" fmla="*/ 1 h 573"/>
                <a:gd name="T26" fmla="*/ 1 w 1207"/>
                <a:gd name="T27" fmla="*/ 1 h 573"/>
                <a:gd name="T28" fmla="*/ 1 w 1207"/>
                <a:gd name="T29" fmla="*/ 1 h 573"/>
                <a:gd name="T30" fmla="*/ 1 w 1207"/>
                <a:gd name="T31" fmla="*/ 1 h 573"/>
                <a:gd name="T32" fmla="*/ 1 w 1207"/>
                <a:gd name="T33" fmla="*/ 1 h 573"/>
                <a:gd name="T34" fmla="*/ 1 w 1207"/>
                <a:gd name="T35" fmla="*/ 1 h 573"/>
                <a:gd name="T36" fmla="*/ 1 w 1207"/>
                <a:gd name="T37" fmla="*/ 1 h 573"/>
                <a:gd name="T38" fmla="*/ 1 w 1207"/>
                <a:gd name="T39" fmla="*/ 1 h 573"/>
                <a:gd name="T40" fmla="*/ 1 w 1207"/>
                <a:gd name="T41" fmla="*/ 1 h 573"/>
                <a:gd name="T42" fmla="*/ 1 w 1207"/>
                <a:gd name="T43" fmla="*/ 1 h 573"/>
                <a:gd name="T44" fmla="*/ 1 w 1207"/>
                <a:gd name="T45" fmla="*/ 1 h 573"/>
                <a:gd name="T46" fmla="*/ 1 w 1207"/>
                <a:gd name="T47" fmla="*/ 1 h 573"/>
                <a:gd name="T48" fmla="*/ 1 w 1207"/>
                <a:gd name="T49" fmla="*/ 1 h 573"/>
                <a:gd name="T50" fmla="*/ 1 w 1207"/>
                <a:gd name="T51" fmla="*/ 1 h 573"/>
                <a:gd name="T52" fmla="*/ 1 w 1207"/>
                <a:gd name="T53" fmla="*/ 1 h 573"/>
                <a:gd name="T54" fmla="*/ 1 w 1207"/>
                <a:gd name="T55" fmla="*/ 1 h 573"/>
                <a:gd name="T56" fmla="*/ 1 w 1207"/>
                <a:gd name="T57" fmla="*/ 1 h 573"/>
                <a:gd name="T58" fmla="*/ 1 w 1207"/>
                <a:gd name="T59" fmla="*/ 1 h 573"/>
                <a:gd name="T60" fmla="*/ 1 w 1207"/>
                <a:gd name="T61" fmla="*/ 1 h 573"/>
                <a:gd name="T62" fmla="*/ 1 w 1207"/>
                <a:gd name="T63" fmla="*/ 1 h 573"/>
                <a:gd name="T64" fmla="*/ 1 w 1207"/>
                <a:gd name="T65" fmla="*/ 1 h 573"/>
                <a:gd name="T66" fmla="*/ 1 w 1207"/>
                <a:gd name="T67" fmla="*/ 1 h 573"/>
                <a:gd name="T68" fmla="*/ 1 w 1207"/>
                <a:gd name="T69" fmla="*/ 1 h 573"/>
                <a:gd name="T70" fmla="*/ 1 w 1207"/>
                <a:gd name="T71" fmla="*/ 1 h 573"/>
                <a:gd name="T72" fmla="*/ 1 w 1207"/>
                <a:gd name="T73" fmla="*/ 1 h 573"/>
                <a:gd name="T74" fmla="*/ 1 w 1207"/>
                <a:gd name="T75" fmla="*/ 1 h 573"/>
                <a:gd name="T76" fmla="*/ 1 w 1207"/>
                <a:gd name="T77" fmla="*/ 1 h 573"/>
                <a:gd name="T78" fmla="*/ 1 w 1207"/>
                <a:gd name="T79" fmla="*/ 1 h 57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07"/>
                <a:gd name="T121" fmla="*/ 0 h 573"/>
                <a:gd name="T122" fmla="*/ 1207 w 1207"/>
                <a:gd name="T123" fmla="*/ 573 h 57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07" h="573">
                  <a:moveTo>
                    <a:pt x="22" y="364"/>
                  </a:moveTo>
                  <a:lnTo>
                    <a:pt x="0" y="240"/>
                  </a:lnTo>
                  <a:lnTo>
                    <a:pt x="66" y="137"/>
                  </a:lnTo>
                  <a:lnTo>
                    <a:pt x="51" y="44"/>
                  </a:lnTo>
                  <a:lnTo>
                    <a:pt x="101" y="0"/>
                  </a:lnTo>
                  <a:lnTo>
                    <a:pt x="176" y="36"/>
                  </a:lnTo>
                  <a:lnTo>
                    <a:pt x="213" y="60"/>
                  </a:lnTo>
                  <a:lnTo>
                    <a:pt x="248" y="84"/>
                  </a:lnTo>
                  <a:lnTo>
                    <a:pt x="283" y="108"/>
                  </a:lnTo>
                  <a:lnTo>
                    <a:pt x="318" y="134"/>
                  </a:lnTo>
                  <a:lnTo>
                    <a:pt x="386" y="187"/>
                  </a:lnTo>
                  <a:lnTo>
                    <a:pt x="421" y="211"/>
                  </a:lnTo>
                  <a:lnTo>
                    <a:pt x="456" y="237"/>
                  </a:lnTo>
                  <a:lnTo>
                    <a:pt x="493" y="259"/>
                  </a:lnTo>
                  <a:lnTo>
                    <a:pt x="530" y="279"/>
                  </a:lnTo>
                  <a:lnTo>
                    <a:pt x="566" y="297"/>
                  </a:lnTo>
                  <a:lnTo>
                    <a:pt x="607" y="314"/>
                  </a:lnTo>
                  <a:lnTo>
                    <a:pt x="690" y="334"/>
                  </a:lnTo>
                  <a:lnTo>
                    <a:pt x="931" y="270"/>
                  </a:lnTo>
                  <a:lnTo>
                    <a:pt x="894" y="356"/>
                  </a:lnTo>
                  <a:lnTo>
                    <a:pt x="980" y="393"/>
                  </a:lnTo>
                  <a:lnTo>
                    <a:pt x="1106" y="312"/>
                  </a:lnTo>
                  <a:lnTo>
                    <a:pt x="1207" y="334"/>
                  </a:lnTo>
                  <a:lnTo>
                    <a:pt x="1106" y="371"/>
                  </a:lnTo>
                  <a:lnTo>
                    <a:pt x="1060" y="399"/>
                  </a:lnTo>
                  <a:lnTo>
                    <a:pt x="1017" y="430"/>
                  </a:lnTo>
                  <a:lnTo>
                    <a:pt x="975" y="463"/>
                  </a:lnTo>
                  <a:lnTo>
                    <a:pt x="933" y="496"/>
                  </a:lnTo>
                  <a:lnTo>
                    <a:pt x="888" y="524"/>
                  </a:lnTo>
                  <a:lnTo>
                    <a:pt x="842" y="546"/>
                  </a:lnTo>
                  <a:lnTo>
                    <a:pt x="745" y="566"/>
                  </a:lnTo>
                  <a:lnTo>
                    <a:pt x="612" y="573"/>
                  </a:lnTo>
                  <a:lnTo>
                    <a:pt x="478" y="566"/>
                  </a:lnTo>
                  <a:lnTo>
                    <a:pt x="379" y="538"/>
                  </a:lnTo>
                  <a:lnTo>
                    <a:pt x="298" y="423"/>
                  </a:lnTo>
                  <a:lnTo>
                    <a:pt x="233" y="400"/>
                  </a:lnTo>
                  <a:lnTo>
                    <a:pt x="162" y="380"/>
                  </a:lnTo>
                  <a:lnTo>
                    <a:pt x="90" y="366"/>
                  </a:lnTo>
                  <a:lnTo>
                    <a:pt x="22" y="364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6" name="Freeform 42"/>
            <p:cNvSpPr>
              <a:spLocks/>
            </p:cNvSpPr>
            <p:nvPr/>
          </p:nvSpPr>
          <p:spPr bwMode="auto">
            <a:xfrm>
              <a:off x="253" y="2794"/>
              <a:ext cx="1154" cy="422"/>
            </a:xfrm>
            <a:custGeom>
              <a:avLst/>
              <a:gdLst>
                <a:gd name="T0" fmla="*/ 1 w 2307"/>
                <a:gd name="T1" fmla="*/ 0 h 845"/>
                <a:gd name="T2" fmla="*/ 1 w 2307"/>
                <a:gd name="T3" fmla="*/ 0 h 845"/>
                <a:gd name="T4" fmla="*/ 1 w 2307"/>
                <a:gd name="T5" fmla="*/ 0 h 845"/>
                <a:gd name="T6" fmla="*/ 1 w 2307"/>
                <a:gd name="T7" fmla="*/ 0 h 845"/>
                <a:gd name="T8" fmla="*/ 1 w 2307"/>
                <a:gd name="T9" fmla="*/ 0 h 845"/>
                <a:gd name="T10" fmla="*/ 1 w 2307"/>
                <a:gd name="T11" fmla="*/ 0 h 845"/>
                <a:gd name="T12" fmla="*/ 1 w 2307"/>
                <a:gd name="T13" fmla="*/ 0 h 845"/>
                <a:gd name="T14" fmla="*/ 1 w 2307"/>
                <a:gd name="T15" fmla="*/ 0 h 845"/>
                <a:gd name="T16" fmla="*/ 1 w 2307"/>
                <a:gd name="T17" fmla="*/ 0 h 845"/>
                <a:gd name="T18" fmla="*/ 1 w 2307"/>
                <a:gd name="T19" fmla="*/ 0 h 845"/>
                <a:gd name="T20" fmla="*/ 1 w 2307"/>
                <a:gd name="T21" fmla="*/ 0 h 845"/>
                <a:gd name="T22" fmla="*/ 1 w 2307"/>
                <a:gd name="T23" fmla="*/ 0 h 845"/>
                <a:gd name="T24" fmla="*/ 1 w 2307"/>
                <a:gd name="T25" fmla="*/ 0 h 845"/>
                <a:gd name="T26" fmla="*/ 1 w 2307"/>
                <a:gd name="T27" fmla="*/ 0 h 845"/>
                <a:gd name="T28" fmla="*/ 1 w 2307"/>
                <a:gd name="T29" fmla="*/ 0 h 845"/>
                <a:gd name="T30" fmla="*/ 1 w 2307"/>
                <a:gd name="T31" fmla="*/ 0 h 845"/>
                <a:gd name="T32" fmla="*/ 1 w 2307"/>
                <a:gd name="T33" fmla="*/ 0 h 845"/>
                <a:gd name="T34" fmla="*/ 1 w 2307"/>
                <a:gd name="T35" fmla="*/ 0 h 845"/>
                <a:gd name="T36" fmla="*/ 1 w 2307"/>
                <a:gd name="T37" fmla="*/ 0 h 845"/>
                <a:gd name="T38" fmla="*/ 1 w 2307"/>
                <a:gd name="T39" fmla="*/ 0 h 845"/>
                <a:gd name="T40" fmla="*/ 1 w 2307"/>
                <a:gd name="T41" fmla="*/ 0 h 845"/>
                <a:gd name="T42" fmla="*/ 1 w 2307"/>
                <a:gd name="T43" fmla="*/ 0 h 845"/>
                <a:gd name="T44" fmla="*/ 1 w 2307"/>
                <a:gd name="T45" fmla="*/ 0 h 845"/>
                <a:gd name="T46" fmla="*/ 1 w 2307"/>
                <a:gd name="T47" fmla="*/ 0 h 845"/>
                <a:gd name="T48" fmla="*/ 1 w 2307"/>
                <a:gd name="T49" fmla="*/ 0 h 845"/>
                <a:gd name="T50" fmla="*/ 1 w 2307"/>
                <a:gd name="T51" fmla="*/ 0 h 845"/>
                <a:gd name="T52" fmla="*/ 1 w 2307"/>
                <a:gd name="T53" fmla="*/ 0 h 845"/>
                <a:gd name="T54" fmla="*/ 1 w 2307"/>
                <a:gd name="T55" fmla="*/ 0 h 845"/>
                <a:gd name="T56" fmla="*/ 1 w 2307"/>
                <a:gd name="T57" fmla="*/ 0 h 845"/>
                <a:gd name="T58" fmla="*/ 1 w 2307"/>
                <a:gd name="T59" fmla="*/ 0 h 845"/>
                <a:gd name="T60" fmla="*/ 1 w 2307"/>
                <a:gd name="T61" fmla="*/ 0 h 845"/>
                <a:gd name="T62" fmla="*/ 1 w 2307"/>
                <a:gd name="T63" fmla="*/ 0 h 845"/>
                <a:gd name="T64" fmla="*/ 1 w 2307"/>
                <a:gd name="T65" fmla="*/ 0 h 845"/>
                <a:gd name="T66" fmla="*/ 1 w 2307"/>
                <a:gd name="T67" fmla="*/ 0 h 845"/>
                <a:gd name="T68" fmla="*/ 1 w 2307"/>
                <a:gd name="T69" fmla="*/ 0 h 845"/>
                <a:gd name="T70" fmla="*/ 1 w 2307"/>
                <a:gd name="T71" fmla="*/ 0 h 845"/>
                <a:gd name="T72" fmla="*/ 1 w 2307"/>
                <a:gd name="T73" fmla="*/ 0 h 845"/>
                <a:gd name="T74" fmla="*/ 1 w 2307"/>
                <a:gd name="T75" fmla="*/ 0 h 845"/>
                <a:gd name="T76" fmla="*/ 1 w 2307"/>
                <a:gd name="T77" fmla="*/ 0 h 845"/>
                <a:gd name="T78" fmla="*/ 1 w 2307"/>
                <a:gd name="T79" fmla="*/ 0 h 845"/>
                <a:gd name="T80" fmla="*/ 1 w 2307"/>
                <a:gd name="T81" fmla="*/ 0 h 845"/>
                <a:gd name="T82" fmla="*/ 0 w 2307"/>
                <a:gd name="T83" fmla="*/ 0 h 8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07"/>
                <a:gd name="T127" fmla="*/ 0 h 845"/>
                <a:gd name="T128" fmla="*/ 2307 w 2307"/>
                <a:gd name="T129" fmla="*/ 845 h 8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07" h="845">
                  <a:moveTo>
                    <a:pt x="0" y="201"/>
                  </a:moveTo>
                  <a:lnTo>
                    <a:pt x="13" y="133"/>
                  </a:lnTo>
                  <a:lnTo>
                    <a:pt x="33" y="67"/>
                  </a:lnTo>
                  <a:lnTo>
                    <a:pt x="98" y="59"/>
                  </a:lnTo>
                  <a:lnTo>
                    <a:pt x="127" y="0"/>
                  </a:lnTo>
                  <a:lnTo>
                    <a:pt x="213" y="74"/>
                  </a:lnTo>
                  <a:lnTo>
                    <a:pt x="193" y="162"/>
                  </a:lnTo>
                  <a:lnTo>
                    <a:pt x="234" y="206"/>
                  </a:lnTo>
                  <a:lnTo>
                    <a:pt x="261" y="247"/>
                  </a:lnTo>
                  <a:lnTo>
                    <a:pt x="291" y="295"/>
                  </a:lnTo>
                  <a:lnTo>
                    <a:pt x="318" y="341"/>
                  </a:lnTo>
                  <a:lnTo>
                    <a:pt x="340" y="387"/>
                  </a:lnTo>
                  <a:lnTo>
                    <a:pt x="366" y="446"/>
                  </a:lnTo>
                  <a:lnTo>
                    <a:pt x="383" y="422"/>
                  </a:lnTo>
                  <a:lnTo>
                    <a:pt x="407" y="400"/>
                  </a:lnTo>
                  <a:lnTo>
                    <a:pt x="432" y="379"/>
                  </a:lnTo>
                  <a:lnTo>
                    <a:pt x="462" y="361"/>
                  </a:lnTo>
                  <a:lnTo>
                    <a:pt x="493" y="344"/>
                  </a:lnTo>
                  <a:lnTo>
                    <a:pt x="526" y="333"/>
                  </a:lnTo>
                  <a:lnTo>
                    <a:pt x="585" y="322"/>
                  </a:lnTo>
                  <a:lnTo>
                    <a:pt x="725" y="309"/>
                  </a:lnTo>
                  <a:lnTo>
                    <a:pt x="813" y="311"/>
                  </a:lnTo>
                  <a:lnTo>
                    <a:pt x="881" y="335"/>
                  </a:lnTo>
                  <a:lnTo>
                    <a:pt x="948" y="359"/>
                  </a:lnTo>
                  <a:lnTo>
                    <a:pt x="1030" y="361"/>
                  </a:lnTo>
                  <a:lnTo>
                    <a:pt x="1110" y="343"/>
                  </a:lnTo>
                  <a:lnTo>
                    <a:pt x="1198" y="311"/>
                  </a:lnTo>
                  <a:lnTo>
                    <a:pt x="1244" y="295"/>
                  </a:lnTo>
                  <a:lnTo>
                    <a:pt x="1290" y="276"/>
                  </a:lnTo>
                  <a:lnTo>
                    <a:pt x="1336" y="260"/>
                  </a:lnTo>
                  <a:lnTo>
                    <a:pt x="1382" y="243"/>
                  </a:lnTo>
                  <a:lnTo>
                    <a:pt x="1470" y="217"/>
                  </a:lnTo>
                  <a:lnTo>
                    <a:pt x="1547" y="208"/>
                  </a:lnTo>
                  <a:lnTo>
                    <a:pt x="1614" y="221"/>
                  </a:lnTo>
                  <a:lnTo>
                    <a:pt x="1660" y="263"/>
                  </a:lnTo>
                  <a:lnTo>
                    <a:pt x="1693" y="289"/>
                  </a:lnTo>
                  <a:lnTo>
                    <a:pt x="1731" y="315"/>
                  </a:lnTo>
                  <a:lnTo>
                    <a:pt x="1774" y="337"/>
                  </a:lnTo>
                  <a:lnTo>
                    <a:pt x="1818" y="359"/>
                  </a:lnTo>
                  <a:lnTo>
                    <a:pt x="1864" y="376"/>
                  </a:lnTo>
                  <a:lnTo>
                    <a:pt x="1910" y="390"/>
                  </a:lnTo>
                  <a:lnTo>
                    <a:pt x="1995" y="409"/>
                  </a:lnTo>
                  <a:lnTo>
                    <a:pt x="2076" y="387"/>
                  </a:lnTo>
                  <a:lnTo>
                    <a:pt x="2177" y="466"/>
                  </a:lnTo>
                  <a:lnTo>
                    <a:pt x="2228" y="416"/>
                  </a:lnTo>
                  <a:lnTo>
                    <a:pt x="2254" y="480"/>
                  </a:lnTo>
                  <a:lnTo>
                    <a:pt x="2258" y="571"/>
                  </a:lnTo>
                  <a:lnTo>
                    <a:pt x="2265" y="672"/>
                  </a:lnTo>
                  <a:lnTo>
                    <a:pt x="2280" y="723"/>
                  </a:lnTo>
                  <a:lnTo>
                    <a:pt x="2307" y="773"/>
                  </a:lnTo>
                  <a:lnTo>
                    <a:pt x="2293" y="845"/>
                  </a:lnTo>
                  <a:lnTo>
                    <a:pt x="2252" y="824"/>
                  </a:lnTo>
                  <a:lnTo>
                    <a:pt x="2214" y="802"/>
                  </a:lnTo>
                  <a:lnTo>
                    <a:pt x="2190" y="784"/>
                  </a:lnTo>
                  <a:lnTo>
                    <a:pt x="2164" y="766"/>
                  </a:lnTo>
                  <a:lnTo>
                    <a:pt x="2118" y="731"/>
                  </a:lnTo>
                  <a:lnTo>
                    <a:pt x="2072" y="699"/>
                  </a:lnTo>
                  <a:lnTo>
                    <a:pt x="2030" y="668"/>
                  </a:lnTo>
                  <a:lnTo>
                    <a:pt x="1987" y="640"/>
                  </a:lnTo>
                  <a:lnTo>
                    <a:pt x="1945" y="613"/>
                  </a:lnTo>
                  <a:lnTo>
                    <a:pt x="1906" y="589"/>
                  </a:lnTo>
                  <a:lnTo>
                    <a:pt x="1868" y="565"/>
                  </a:lnTo>
                  <a:lnTo>
                    <a:pt x="1831" y="545"/>
                  </a:lnTo>
                  <a:lnTo>
                    <a:pt x="1794" y="525"/>
                  </a:lnTo>
                  <a:lnTo>
                    <a:pt x="1759" y="506"/>
                  </a:lnTo>
                  <a:lnTo>
                    <a:pt x="1726" y="488"/>
                  </a:lnTo>
                  <a:lnTo>
                    <a:pt x="1662" y="458"/>
                  </a:lnTo>
                  <a:lnTo>
                    <a:pt x="1601" y="434"/>
                  </a:lnTo>
                  <a:lnTo>
                    <a:pt x="1544" y="416"/>
                  </a:lnTo>
                  <a:lnTo>
                    <a:pt x="1490" y="401"/>
                  </a:lnTo>
                  <a:lnTo>
                    <a:pt x="1391" y="385"/>
                  </a:lnTo>
                  <a:lnTo>
                    <a:pt x="1214" y="392"/>
                  </a:lnTo>
                  <a:lnTo>
                    <a:pt x="1053" y="431"/>
                  </a:lnTo>
                  <a:lnTo>
                    <a:pt x="970" y="455"/>
                  </a:lnTo>
                  <a:lnTo>
                    <a:pt x="881" y="477"/>
                  </a:lnTo>
                  <a:lnTo>
                    <a:pt x="786" y="497"/>
                  </a:lnTo>
                  <a:lnTo>
                    <a:pt x="681" y="508"/>
                  </a:lnTo>
                  <a:lnTo>
                    <a:pt x="425" y="497"/>
                  </a:lnTo>
                  <a:lnTo>
                    <a:pt x="261" y="447"/>
                  </a:lnTo>
                  <a:lnTo>
                    <a:pt x="184" y="411"/>
                  </a:lnTo>
                  <a:lnTo>
                    <a:pt x="145" y="390"/>
                  </a:lnTo>
                  <a:lnTo>
                    <a:pt x="105" y="372"/>
                  </a:lnTo>
                  <a:lnTo>
                    <a:pt x="40" y="234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7" name="Freeform 43"/>
            <p:cNvSpPr>
              <a:spLocks/>
            </p:cNvSpPr>
            <p:nvPr/>
          </p:nvSpPr>
          <p:spPr bwMode="auto">
            <a:xfrm>
              <a:off x="426" y="2219"/>
              <a:ext cx="389" cy="436"/>
            </a:xfrm>
            <a:custGeom>
              <a:avLst/>
              <a:gdLst>
                <a:gd name="T0" fmla="*/ 0 w 778"/>
                <a:gd name="T1" fmla="*/ 1 h 872"/>
                <a:gd name="T2" fmla="*/ 1 w 778"/>
                <a:gd name="T3" fmla="*/ 1 h 872"/>
                <a:gd name="T4" fmla="*/ 1 w 778"/>
                <a:gd name="T5" fmla="*/ 1 h 872"/>
                <a:gd name="T6" fmla="*/ 1 w 778"/>
                <a:gd name="T7" fmla="*/ 1 h 872"/>
                <a:gd name="T8" fmla="*/ 1 w 778"/>
                <a:gd name="T9" fmla="*/ 0 h 872"/>
                <a:gd name="T10" fmla="*/ 1 w 778"/>
                <a:gd name="T11" fmla="*/ 1 h 872"/>
                <a:gd name="T12" fmla="*/ 1 w 778"/>
                <a:gd name="T13" fmla="*/ 1 h 872"/>
                <a:gd name="T14" fmla="*/ 1 w 778"/>
                <a:gd name="T15" fmla="*/ 1 h 872"/>
                <a:gd name="T16" fmla="*/ 1 w 778"/>
                <a:gd name="T17" fmla="*/ 1 h 872"/>
                <a:gd name="T18" fmla="*/ 1 w 778"/>
                <a:gd name="T19" fmla="*/ 1 h 872"/>
                <a:gd name="T20" fmla="*/ 1 w 778"/>
                <a:gd name="T21" fmla="*/ 1 h 872"/>
                <a:gd name="T22" fmla="*/ 1 w 778"/>
                <a:gd name="T23" fmla="*/ 1 h 872"/>
                <a:gd name="T24" fmla="*/ 1 w 778"/>
                <a:gd name="T25" fmla="*/ 1 h 872"/>
                <a:gd name="T26" fmla="*/ 1 w 778"/>
                <a:gd name="T27" fmla="*/ 1 h 872"/>
                <a:gd name="T28" fmla="*/ 1 w 778"/>
                <a:gd name="T29" fmla="*/ 1 h 872"/>
                <a:gd name="T30" fmla="*/ 1 w 778"/>
                <a:gd name="T31" fmla="*/ 1 h 872"/>
                <a:gd name="T32" fmla="*/ 1 w 778"/>
                <a:gd name="T33" fmla="*/ 1 h 872"/>
                <a:gd name="T34" fmla="*/ 1 w 778"/>
                <a:gd name="T35" fmla="*/ 1 h 872"/>
                <a:gd name="T36" fmla="*/ 1 w 778"/>
                <a:gd name="T37" fmla="*/ 1 h 872"/>
                <a:gd name="T38" fmla="*/ 1 w 778"/>
                <a:gd name="T39" fmla="*/ 1 h 872"/>
                <a:gd name="T40" fmla="*/ 1 w 778"/>
                <a:gd name="T41" fmla="*/ 1 h 872"/>
                <a:gd name="T42" fmla="*/ 1 w 778"/>
                <a:gd name="T43" fmla="*/ 1 h 872"/>
                <a:gd name="T44" fmla="*/ 1 w 778"/>
                <a:gd name="T45" fmla="*/ 1 h 872"/>
                <a:gd name="T46" fmla="*/ 1 w 778"/>
                <a:gd name="T47" fmla="*/ 1 h 872"/>
                <a:gd name="T48" fmla="*/ 1 w 778"/>
                <a:gd name="T49" fmla="*/ 1 h 872"/>
                <a:gd name="T50" fmla="*/ 1 w 778"/>
                <a:gd name="T51" fmla="*/ 1 h 872"/>
                <a:gd name="T52" fmla="*/ 1 w 778"/>
                <a:gd name="T53" fmla="*/ 1 h 872"/>
                <a:gd name="T54" fmla="*/ 1 w 778"/>
                <a:gd name="T55" fmla="*/ 1 h 872"/>
                <a:gd name="T56" fmla="*/ 1 w 778"/>
                <a:gd name="T57" fmla="*/ 1 h 872"/>
                <a:gd name="T58" fmla="*/ 1 w 778"/>
                <a:gd name="T59" fmla="*/ 1 h 872"/>
                <a:gd name="T60" fmla="*/ 1 w 778"/>
                <a:gd name="T61" fmla="*/ 1 h 872"/>
                <a:gd name="T62" fmla="*/ 1 w 778"/>
                <a:gd name="T63" fmla="*/ 1 h 872"/>
                <a:gd name="T64" fmla="*/ 1 w 778"/>
                <a:gd name="T65" fmla="*/ 1 h 872"/>
                <a:gd name="T66" fmla="*/ 1 w 778"/>
                <a:gd name="T67" fmla="*/ 1 h 872"/>
                <a:gd name="T68" fmla="*/ 1 w 778"/>
                <a:gd name="T69" fmla="*/ 1 h 872"/>
                <a:gd name="T70" fmla="*/ 0 w 778"/>
                <a:gd name="T71" fmla="*/ 1 h 872"/>
                <a:gd name="T72" fmla="*/ 0 w 778"/>
                <a:gd name="T73" fmla="*/ 1 h 8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78"/>
                <a:gd name="T112" fmla="*/ 0 h 872"/>
                <a:gd name="T113" fmla="*/ 778 w 778"/>
                <a:gd name="T114" fmla="*/ 872 h 87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78" h="872">
                  <a:moveTo>
                    <a:pt x="0" y="217"/>
                  </a:moveTo>
                  <a:lnTo>
                    <a:pt x="37" y="178"/>
                  </a:lnTo>
                  <a:lnTo>
                    <a:pt x="70" y="131"/>
                  </a:lnTo>
                  <a:lnTo>
                    <a:pt x="116" y="29"/>
                  </a:lnTo>
                  <a:lnTo>
                    <a:pt x="241" y="0"/>
                  </a:lnTo>
                  <a:lnTo>
                    <a:pt x="313" y="86"/>
                  </a:lnTo>
                  <a:lnTo>
                    <a:pt x="495" y="22"/>
                  </a:lnTo>
                  <a:lnTo>
                    <a:pt x="589" y="72"/>
                  </a:lnTo>
                  <a:lnTo>
                    <a:pt x="545" y="131"/>
                  </a:lnTo>
                  <a:lnTo>
                    <a:pt x="633" y="189"/>
                  </a:lnTo>
                  <a:lnTo>
                    <a:pt x="581" y="254"/>
                  </a:lnTo>
                  <a:lnTo>
                    <a:pt x="690" y="276"/>
                  </a:lnTo>
                  <a:lnTo>
                    <a:pt x="712" y="349"/>
                  </a:lnTo>
                  <a:lnTo>
                    <a:pt x="648" y="429"/>
                  </a:lnTo>
                  <a:lnTo>
                    <a:pt x="679" y="489"/>
                  </a:lnTo>
                  <a:lnTo>
                    <a:pt x="712" y="550"/>
                  </a:lnTo>
                  <a:lnTo>
                    <a:pt x="745" y="609"/>
                  </a:lnTo>
                  <a:lnTo>
                    <a:pt x="778" y="669"/>
                  </a:lnTo>
                  <a:lnTo>
                    <a:pt x="662" y="741"/>
                  </a:lnTo>
                  <a:lnTo>
                    <a:pt x="684" y="872"/>
                  </a:lnTo>
                  <a:lnTo>
                    <a:pt x="488" y="771"/>
                  </a:lnTo>
                  <a:lnTo>
                    <a:pt x="451" y="712"/>
                  </a:lnTo>
                  <a:lnTo>
                    <a:pt x="539" y="581"/>
                  </a:lnTo>
                  <a:lnTo>
                    <a:pt x="517" y="298"/>
                  </a:lnTo>
                  <a:lnTo>
                    <a:pt x="465" y="276"/>
                  </a:lnTo>
                  <a:lnTo>
                    <a:pt x="495" y="239"/>
                  </a:lnTo>
                  <a:lnTo>
                    <a:pt x="465" y="204"/>
                  </a:lnTo>
                  <a:lnTo>
                    <a:pt x="431" y="206"/>
                  </a:lnTo>
                  <a:lnTo>
                    <a:pt x="394" y="138"/>
                  </a:lnTo>
                  <a:lnTo>
                    <a:pt x="364" y="162"/>
                  </a:lnTo>
                  <a:lnTo>
                    <a:pt x="324" y="184"/>
                  </a:lnTo>
                  <a:lnTo>
                    <a:pt x="278" y="204"/>
                  </a:lnTo>
                  <a:lnTo>
                    <a:pt x="228" y="221"/>
                  </a:lnTo>
                  <a:lnTo>
                    <a:pt x="127" y="243"/>
                  </a:lnTo>
                  <a:lnTo>
                    <a:pt x="44" y="246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8" name="Freeform 44"/>
            <p:cNvSpPr>
              <a:spLocks/>
            </p:cNvSpPr>
            <p:nvPr/>
          </p:nvSpPr>
          <p:spPr bwMode="auto">
            <a:xfrm>
              <a:off x="837" y="2179"/>
              <a:ext cx="193" cy="524"/>
            </a:xfrm>
            <a:custGeom>
              <a:avLst/>
              <a:gdLst>
                <a:gd name="T0" fmla="*/ 1 w 385"/>
                <a:gd name="T1" fmla="*/ 1 h 1048"/>
                <a:gd name="T2" fmla="*/ 1 w 385"/>
                <a:gd name="T3" fmla="*/ 1 h 1048"/>
                <a:gd name="T4" fmla="*/ 1 w 385"/>
                <a:gd name="T5" fmla="*/ 1 h 1048"/>
                <a:gd name="T6" fmla="*/ 1 w 385"/>
                <a:gd name="T7" fmla="*/ 1 h 1048"/>
                <a:gd name="T8" fmla="*/ 1 w 385"/>
                <a:gd name="T9" fmla="*/ 1 h 1048"/>
                <a:gd name="T10" fmla="*/ 0 w 385"/>
                <a:gd name="T11" fmla="*/ 1 h 1048"/>
                <a:gd name="T12" fmla="*/ 0 w 385"/>
                <a:gd name="T13" fmla="*/ 1 h 1048"/>
                <a:gd name="T14" fmla="*/ 1 w 385"/>
                <a:gd name="T15" fmla="*/ 1 h 1048"/>
                <a:gd name="T16" fmla="*/ 1 w 385"/>
                <a:gd name="T17" fmla="*/ 0 h 1048"/>
                <a:gd name="T18" fmla="*/ 1 w 385"/>
                <a:gd name="T19" fmla="*/ 1 h 1048"/>
                <a:gd name="T20" fmla="*/ 1 w 385"/>
                <a:gd name="T21" fmla="*/ 1 h 1048"/>
                <a:gd name="T22" fmla="*/ 1 w 385"/>
                <a:gd name="T23" fmla="*/ 1 h 1048"/>
                <a:gd name="T24" fmla="*/ 1 w 385"/>
                <a:gd name="T25" fmla="*/ 1 h 1048"/>
                <a:gd name="T26" fmla="*/ 1 w 385"/>
                <a:gd name="T27" fmla="*/ 1 h 1048"/>
                <a:gd name="T28" fmla="*/ 1 w 385"/>
                <a:gd name="T29" fmla="*/ 1 h 1048"/>
                <a:gd name="T30" fmla="*/ 1 w 385"/>
                <a:gd name="T31" fmla="*/ 1 h 1048"/>
                <a:gd name="T32" fmla="*/ 1 w 385"/>
                <a:gd name="T33" fmla="*/ 1 h 1048"/>
                <a:gd name="T34" fmla="*/ 1 w 385"/>
                <a:gd name="T35" fmla="*/ 1 h 1048"/>
                <a:gd name="T36" fmla="*/ 1 w 385"/>
                <a:gd name="T37" fmla="*/ 1 h 1048"/>
                <a:gd name="T38" fmla="*/ 1 w 385"/>
                <a:gd name="T39" fmla="*/ 1 h 1048"/>
                <a:gd name="T40" fmla="*/ 1 w 385"/>
                <a:gd name="T41" fmla="*/ 1 h 1048"/>
                <a:gd name="T42" fmla="*/ 1 w 385"/>
                <a:gd name="T43" fmla="*/ 1 h 1048"/>
                <a:gd name="T44" fmla="*/ 1 w 385"/>
                <a:gd name="T45" fmla="*/ 1 h 1048"/>
                <a:gd name="T46" fmla="*/ 1 w 385"/>
                <a:gd name="T47" fmla="*/ 1 h 1048"/>
                <a:gd name="T48" fmla="*/ 1 w 385"/>
                <a:gd name="T49" fmla="*/ 1 h 1048"/>
                <a:gd name="T50" fmla="*/ 1 w 385"/>
                <a:gd name="T51" fmla="*/ 1 h 1048"/>
                <a:gd name="T52" fmla="*/ 1 w 385"/>
                <a:gd name="T53" fmla="*/ 1 h 1048"/>
                <a:gd name="T54" fmla="*/ 1 w 385"/>
                <a:gd name="T55" fmla="*/ 1 h 1048"/>
                <a:gd name="T56" fmla="*/ 1 w 385"/>
                <a:gd name="T57" fmla="*/ 1 h 1048"/>
                <a:gd name="T58" fmla="*/ 1 w 385"/>
                <a:gd name="T59" fmla="*/ 1 h 1048"/>
                <a:gd name="T60" fmla="*/ 1 w 385"/>
                <a:gd name="T61" fmla="*/ 1 h 104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85"/>
                <a:gd name="T94" fmla="*/ 0 h 1048"/>
                <a:gd name="T95" fmla="*/ 385 w 385"/>
                <a:gd name="T96" fmla="*/ 1048 h 104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85" h="1048">
                  <a:moveTo>
                    <a:pt x="116" y="598"/>
                  </a:moveTo>
                  <a:lnTo>
                    <a:pt x="109" y="524"/>
                  </a:lnTo>
                  <a:lnTo>
                    <a:pt x="166" y="517"/>
                  </a:lnTo>
                  <a:lnTo>
                    <a:pt x="13" y="438"/>
                  </a:lnTo>
                  <a:lnTo>
                    <a:pt x="72" y="386"/>
                  </a:lnTo>
                  <a:lnTo>
                    <a:pt x="0" y="293"/>
                  </a:lnTo>
                  <a:lnTo>
                    <a:pt x="0" y="182"/>
                  </a:lnTo>
                  <a:lnTo>
                    <a:pt x="65" y="118"/>
                  </a:lnTo>
                  <a:lnTo>
                    <a:pt x="65" y="0"/>
                  </a:lnTo>
                  <a:lnTo>
                    <a:pt x="188" y="133"/>
                  </a:lnTo>
                  <a:lnTo>
                    <a:pt x="162" y="254"/>
                  </a:lnTo>
                  <a:lnTo>
                    <a:pt x="166" y="379"/>
                  </a:lnTo>
                  <a:lnTo>
                    <a:pt x="188" y="408"/>
                  </a:lnTo>
                  <a:lnTo>
                    <a:pt x="210" y="438"/>
                  </a:lnTo>
                  <a:lnTo>
                    <a:pt x="234" y="467"/>
                  </a:lnTo>
                  <a:lnTo>
                    <a:pt x="260" y="497"/>
                  </a:lnTo>
                  <a:lnTo>
                    <a:pt x="315" y="548"/>
                  </a:lnTo>
                  <a:lnTo>
                    <a:pt x="370" y="598"/>
                  </a:lnTo>
                  <a:lnTo>
                    <a:pt x="385" y="706"/>
                  </a:lnTo>
                  <a:lnTo>
                    <a:pt x="326" y="655"/>
                  </a:lnTo>
                  <a:lnTo>
                    <a:pt x="254" y="662"/>
                  </a:lnTo>
                  <a:lnTo>
                    <a:pt x="240" y="800"/>
                  </a:lnTo>
                  <a:lnTo>
                    <a:pt x="291" y="910"/>
                  </a:lnTo>
                  <a:lnTo>
                    <a:pt x="262" y="1048"/>
                  </a:lnTo>
                  <a:lnTo>
                    <a:pt x="218" y="852"/>
                  </a:lnTo>
                  <a:lnTo>
                    <a:pt x="124" y="844"/>
                  </a:lnTo>
                  <a:lnTo>
                    <a:pt x="87" y="785"/>
                  </a:lnTo>
                  <a:lnTo>
                    <a:pt x="109" y="721"/>
                  </a:lnTo>
                  <a:lnTo>
                    <a:pt x="72" y="647"/>
                  </a:lnTo>
                  <a:lnTo>
                    <a:pt x="116" y="598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9" name="Freeform 45"/>
            <p:cNvSpPr>
              <a:spLocks/>
            </p:cNvSpPr>
            <p:nvPr/>
          </p:nvSpPr>
          <p:spPr bwMode="auto">
            <a:xfrm>
              <a:off x="1298" y="2488"/>
              <a:ext cx="313" cy="138"/>
            </a:xfrm>
            <a:custGeom>
              <a:avLst/>
              <a:gdLst>
                <a:gd name="T0" fmla="*/ 0 w 626"/>
                <a:gd name="T1" fmla="*/ 1 h 276"/>
                <a:gd name="T2" fmla="*/ 1 w 626"/>
                <a:gd name="T3" fmla="*/ 1 h 276"/>
                <a:gd name="T4" fmla="*/ 1 w 626"/>
                <a:gd name="T5" fmla="*/ 1 h 276"/>
                <a:gd name="T6" fmla="*/ 1 w 626"/>
                <a:gd name="T7" fmla="*/ 0 h 276"/>
                <a:gd name="T8" fmla="*/ 1 w 626"/>
                <a:gd name="T9" fmla="*/ 1 h 276"/>
                <a:gd name="T10" fmla="*/ 1 w 626"/>
                <a:gd name="T11" fmla="*/ 1 h 276"/>
                <a:gd name="T12" fmla="*/ 1 w 626"/>
                <a:gd name="T13" fmla="*/ 1 h 276"/>
                <a:gd name="T14" fmla="*/ 1 w 626"/>
                <a:gd name="T15" fmla="*/ 1 h 276"/>
                <a:gd name="T16" fmla="*/ 1 w 626"/>
                <a:gd name="T17" fmla="*/ 1 h 276"/>
                <a:gd name="T18" fmla="*/ 1 w 626"/>
                <a:gd name="T19" fmla="*/ 1 h 276"/>
                <a:gd name="T20" fmla="*/ 1 w 626"/>
                <a:gd name="T21" fmla="*/ 1 h 276"/>
                <a:gd name="T22" fmla="*/ 1 w 626"/>
                <a:gd name="T23" fmla="*/ 1 h 276"/>
                <a:gd name="T24" fmla="*/ 1 w 626"/>
                <a:gd name="T25" fmla="*/ 1 h 276"/>
                <a:gd name="T26" fmla="*/ 1 w 626"/>
                <a:gd name="T27" fmla="*/ 1 h 276"/>
                <a:gd name="T28" fmla="*/ 1 w 626"/>
                <a:gd name="T29" fmla="*/ 1 h 276"/>
                <a:gd name="T30" fmla="*/ 1 w 626"/>
                <a:gd name="T31" fmla="*/ 1 h 276"/>
                <a:gd name="T32" fmla="*/ 1 w 626"/>
                <a:gd name="T33" fmla="*/ 1 h 276"/>
                <a:gd name="T34" fmla="*/ 1 w 626"/>
                <a:gd name="T35" fmla="*/ 1 h 276"/>
                <a:gd name="T36" fmla="*/ 1 w 626"/>
                <a:gd name="T37" fmla="*/ 1 h 276"/>
                <a:gd name="T38" fmla="*/ 0 w 626"/>
                <a:gd name="T39" fmla="*/ 1 h 276"/>
                <a:gd name="T40" fmla="*/ 0 w 626"/>
                <a:gd name="T41" fmla="*/ 1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26"/>
                <a:gd name="T64" fmla="*/ 0 h 276"/>
                <a:gd name="T65" fmla="*/ 626 w 626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26" h="276">
                  <a:moveTo>
                    <a:pt x="0" y="202"/>
                  </a:moveTo>
                  <a:lnTo>
                    <a:pt x="41" y="160"/>
                  </a:lnTo>
                  <a:lnTo>
                    <a:pt x="81" y="108"/>
                  </a:lnTo>
                  <a:lnTo>
                    <a:pt x="138" y="0"/>
                  </a:lnTo>
                  <a:lnTo>
                    <a:pt x="241" y="5"/>
                  </a:lnTo>
                  <a:lnTo>
                    <a:pt x="269" y="108"/>
                  </a:lnTo>
                  <a:lnTo>
                    <a:pt x="407" y="72"/>
                  </a:lnTo>
                  <a:lnTo>
                    <a:pt x="545" y="130"/>
                  </a:lnTo>
                  <a:lnTo>
                    <a:pt x="560" y="210"/>
                  </a:lnTo>
                  <a:lnTo>
                    <a:pt x="626" y="276"/>
                  </a:lnTo>
                  <a:lnTo>
                    <a:pt x="587" y="259"/>
                  </a:lnTo>
                  <a:lnTo>
                    <a:pt x="538" y="241"/>
                  </a:lnTo>
                  <a:lnTo>
                    <a:pt x="481" y="221"/>
                  </a:lnTo>
                  <a:lnTo>
                    <a:pt x="420" y="199"/>
                  </a:lnTo>
                  <a:lnTo>
                    <a:pt x="359" y="178"/>
                  </a:lnTo>
                  <a:lnTo>
                    <a:pt x="302" y="162"/>
                  </a:lnTo>
                  <a:lnTo>
                    <a:pt x="219" y="145"/>
                  </a:lnTo>
                  <a:lnTo>
                    <a:pt x="118" y="169"/>
                  </a:lnTo>
                  <a:lnTo>
                    <a:pt x="46" y="189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94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0" name="Freeform 46"/>
            <p:cNvSpPr>
              <a:spLocks/>
            </p:cNvSpPr>
            <p:nvPr/>
          </p:nvSpPr>
          <p:spPr bwMode="auto">
            <a:xfrm>
              <a:off x="1276" y="1969"/>
              <a:ext cx="134" cy="204"/>
            </a:xfrm>
            <a:custGeom>
              <a:avLst/>
              <a:gdLst>
                <a:gd name="T0" fmla="*/ 0 w 269"/>
                <a:gd name="T1" fmla="*/ 1 h 408"/>
                <a:gd name="T2" fmla="*/ 0 w 269"/>
                <a:gd name="T3" fmla="*/ 1 h 408"/>
                <a:gd name="T4" fmla="*/ 0 w 269"/>
                <a:gd name="T5" fmla="*/ 1 h 408"/>
                <a:gd name="T6" fmla="*/ 0 w 269"/>
                <a:gd name="T7" fmla="*/ 1 h 408"/>
                <a:gd name="T8" fmla="*/ 0 w 269"/>
                <a:gd name="T9" fmla="*/ 1 h 408"/>
                <a:gd name="T10" fmla="*/ 0 w 269"/>
                <a:gd name="T11" fmla="*/ 1 h 408"/>
                <a:gd name="T12" fmla="*/ 0 w 269"/>
                <a:gd name="T13" fmla="*/ 1 h 408"/>
                <a:gd name="T14" fmla="*/ 0 w 269"/>
                <a:gd name="T15" fmla="*/ 1 h 408"/>
                <a:gd name="T16" fmla="*/ 0 w 269"/>
                <a:gd name="T17" fmla="*/ 0 h 408"/>
                <a:gd name="T18" fmla="*/ 0 w 269"/>
                <a:gd name="T19" fmla="*/ 1 h 408"/>
                <a:gd name="T20" fmla="*/ 0 w 269"/>
                <a:gd name="T21" fmla="*/ 1 h 408"/>
                <a:gd name="T22" fmla="*/ 0 w 269"/>
                <a:gd name="T23" fmla="*/ 1 h 408"/>
                <a:gd name="T24" fmla="*/ 0 w 269"/>
                <a:gd name="T25" fmla="*/ 1 h 408"/>
                <a:gd name="T26" fmla="*/ 0 w 269"/>
                <a:gd name="T27" fmla="*/ 1 h 408"/>
                <a:gd name="T28" fmla="*/ 0 w 269"/>
                <a:gd name="T29" fmla="*/ 1 h 408"/>
                <a:gd name="T30" fmla="*/ 0 w 269"/>
                <a:gd name="T31" fmla="*/ 1 h 408"/>
                <a:gd name="T32" fmla="*/ 0 w 269"/>
                <a:gd name="T33" fmla="*/ 1 h 408"/>
                <a:gd name="T34" fmla="*/ 0 w 269"/>
                <a:gd name="T35" fmla="*/ 1 h 408"/>
                <a:gd name="T36" fmla="*/ 0 w 269"/>
                <a:gd name="T37" fmla="*/ 1 h 408"/>
                <a:gd name="T38" fmla="*/ 0 w 269"/>
                <a:gd name="T39" fmla="*/ 1 h 408"/>
                <a:gd name="T40" fmla="*/ 0 w 269"/>
                <a:gd name="T41" fmla="*/ 1 h 40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9"/>
                <a:gd name="T64" fmla="*/ 0 h 408"/>
                <a:gd name="T65" fmla="*/ 269 w 269"/>
                <a:gd name="T66" fmla="*/ 408 h 40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9" h="408">
                  <a:moveTo>
                    <a:pt x="157" y="399"/>
                  </a:moveTo>
                  <a:lnTo>
                    <a:pt x="239" y="267"/>
                  </a:lnTo>
                  <a:lnTo>
                    <a:pt x="228" y="171"/>
                  </a:lnTo>
                  <a:lnTo>
                    <a:pt x="208" y="123"/>
                  </a:lnTo>
                  <a:lnTo>
                    <a:pt x="179" y="90"/>
                  </a:lnTo>
                  <a:lnTo>
                    <a:pt x="118" y="73"/>
                  </a:lnTo>
                  <a:lnTo>
                    <a:pt x="57" y="46"/>
                  </a:lnTo>
                  <a:lnTo>
                    <a:pt x="0" y="11"/>
                  </a:lnTo>
                  <a:lnTo>
                    <a:pt x="6" y="0"/>
                  </a:lnTo>
                  <a:lnTo>
                    <a:pt x="65" y="20"/>
                  </a:lnTo>
                  <a:lnTo>
                    <a:pt x="125" y="44"/>
                  </a:lnTo>
                  <a:lnTo>
                    <a:pt x="197" y="66"/>
                  </a:lnTo>
                  <a:lnTo>
                    <a:pt x="232" y="105"/>
                  </a:lnTo>
                  <a:lnTo>
                    <a:pt x="256" y="158"/>
                  </a:lnTo>
                  <a:lnTo>
                    <a:pt x="269" y="270"/>
                  </a:lnTo>
                  <a:lnTo>
                    <a:pt x="256" y="311"/>
                  </a:lnTo>
                  <a:lnTo>
                    <a:pt x="232" y="349"/>
                  </a:lnTo>
                  <a:lnTo>
                    <a:pt x="199" y="384"/>
                  </a:lnTo>
                  <a:lnTo>
                    <a:pt x="166" y="408"/>
                  </a:lnTo>
                  <a:lnTo>
                    <a:pt x="157" y="3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1" name="Freeform 47"/>
            <p:cNvSpPr>
              <a:spLocks/>
            </p:cNvSpPr>
            <p:nvPr/>
          </p:nvSpPr>
          <p:spPr bwMode="auto">
            <a:xfrm>
              <a:off x="1252" y="2001"/>
              <a:ext cx="98" cy="138"/>
            </a:xfrm>
            <a:custGeom>
              <a:avLst/>
              <a:gdLst>
                <a:gd name="T0" fmla="*/ 1 w 195"/>
                <a:gd name="T1" fmla="*/ 1 h 276"/>
                <a:gd name="T2" fmla="*/ 1 w 195"/>
                <a:gd name="T3" fmla="*/ 1 h 276"/>
                <a:gd name="T4" fmla="*/ 1 w 195"/>
                <a:gd name="T5" fmla="*/ 1 h 276"/>
                <a:gd name="T6" fmla="*/ 1 w 195"/>
                <a:gd name="T7" fmla="*/ 1 h 276"/>
                <a:gd name="T8" fmla="*/ 1 w 195"/>
                <a:gd name="T9" fmla="*/ 1 h 276"/>
                <a:gd name="T10" fmla="*/ 1 w 195"/>
                <a:gd name="T11" fmla="*/ 1 h 276"/>
                <a:gd name="T12" fmla="*/ 1 w 195"/>
                <a:gd name="T13" fmla="*/ 1 h 276"/>
                <a:gd name="T14" fmla="*/ 1 w 195"/>
                <a:gd name="T15" fmla="*/ 1 h 276"/>
                <a:gd name="T16" fmla="*/ 0 w 195"/>
                <a:gd name="T17" fmla="*/ 0 h 276"/>
                <a:gd name="T18" fmla="*/ 1 w 195"/>
                <a:gd name="T19" fmla="*/ 0 h 276"/>
                <a:gd name="T20" fmla="*/ 1 w 195"/>
                <a:gd name="T21" fmla="*/ 1 h 276"/>
                <a:gd name="T22" fmla="*/ 1 w 195"/>
                <a:gd name="T23" fmla="*/ 1 h 276"/>
                <a:gd name="T24" fmla="*/ 1 w 195"/>
                <a:gd name="T25" fmla="*/ 1 h 276"/>
                <a:gd name="T26" fmla="*/ 1 w 195"/>
                <a:gd name="T27" fmla="*/ 1 h 276"/>
                <a:gd name="T28" fmla="*/ 1 w 195"/>
                <a:gd name="T29" fmla="*/ 1 h 276"/>
                <a:gd name="T30" fmla="*/ 1 w 195"/>
                <a:gd name="T31" fmla="*/ 1 h 276"/>
                <a:gd name="T32" fmla="*/ 1 w 195"/>
                <a:gd name="T33" fmla="*/ 1 h 276"/>
                <a:gd name="T34" fmla="*/ 1 w 195"/>
                <a:gd name="T35" fmla="*/ 1 h 276"/>
                <a:gd name="T36" fmla="*/ 1 w 195"/>
                <a:gd name="T37" fmla="*/ 1 h 276"/>
                <a:gd name="T38" fmla="*/ 1 w 195"/>
                <a:gd name="T39" fmla="*/ 1 h 276"/>
                <a:gd name="T40" fmla="*/ 1 w 195"/>
                <a:gd name="T41" fmla="*/ 1 h 276"/>
                <a:gd name="T42" fmla="*/ 1 w 195"/>
                <a:gd name="T43" fmla="*/ 1 h 276"/>
                <a:gd name="T44" fmla="*/ 1 w 195"/>
                <a:gd name="T45" fmla="*/ 1 h 2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5"/>
                <a:gd name="T70" fmla="*/ 0 h 276"/>
                <a:gd name="T71" fmla="*/ 195 w 195"/>
                <a:gd name="T72" fmla="*/ 276 h 2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5" h="276">
                  <a:moveTo>
                    <a:pt x="44" y="236"/>
                  </a:moveTo>
                  <a:lnTo>
                    <a:pt x="81" y="239"/>
                  </a:lnTo>
                  <a:lnTo>
                    <a:pt x="140" y="214"/>
                  </a:lnTo>
                  <a:lnTo>
                    <a:pt x="166" y="158"/>
                  </a:lnTo>
                  <a:lnTo>
                    <a:pt x="151" y="123"/>
                  </a:lnTo>
                  <a:lnTo>
                    <a:pt x="122" y="100"/>
                  </a:lnTo>
                  <a:lnTo>
                    <a:pt x="52" y="70"/>
                  </a:lnTo>
                  <a:lnTo>
                    <a:pt x="11" y="22"/>
                  </a:lnTo>
                  <a:lnTo>
                    <a:pt x="0" y="0"/>
                  </a:lnTo>
                  <a:lnTo>
                    <a:pt x="11" y="0"/>
                  </a:lnTo>
                  <a:lnTo>
                    <a:pt x="37" y="22"/>
                  </a:lnTo>
                  <a:lnTo>
                    <a:pt x="65" y="41"/>
                  </a:lnTo>
                  <a:lnTo>
                    <a:pt x="146" y="81"/>
                  </a:lnTo>
                  <a:lnTo>
                    <a:pt x="179" y="112"/>
                  </a:lnTo>
                  <a:lnTo>
                    <a:pt x="195" y="155"/>
                  </a:lnTo>
                  <a:lnTo>
                    <a:pt x="186" y="208"/>
                  </a:lnTo>
                  <a:lnTo>
                    <a:pt x="171" y="234"/>
                  </a:lnTo>
                  <a:lnTo>
                    <a:pt x="153" y="254"/>
                  </a:lnTo>
                  <a:lnTo>
                    <a:pt x="129" y="271"/>
                  </a:lnTo>
                  <a:lnTo>
                    <a:pt x="101" y="276"/>
                  </a:lnTo>
                  <a:lnTo>
                    <a:pt x="41" y="248"/>
                  </a:lnTo>
                  <a:lnTo>
                    <a:pt x="44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2" name="Freeform 48"/>
            <p:cNvSpPr>
              <a:spLocks/>
            </p:cNvSpPr>
            <p:nvPr/>
          </p:nvSpPr>
          <p:spPr bwMode="auto">
            <a:xfrm>
              <a:off x="1029" y="1968"/>
              <a:ext cx="180" cy="198"/>
            </a:xfrm>
            <a:custGeom>
              <a:avLst/>
              <a:gdLst>
                <a:gd name="T0" fmla="*/ 0 w 361"/>
                <a:gd name="T1" fmla="*/ 1 h 395"/>
                <a:gd name="T2" fmla="*/ 0 w 361"/>
                <a:gd name="T3" fmla="*/ 1 h 395"/>
                <a:gd name="T4" fmla="*/ 0 w 361"/>
                <a:gd name="T5" fmla="*/ 1 h 395"/>
                <a:gd name="T6" fmla="*/ 0 w 361"/>
                <a:gd name="T7" fmla="*/ 1 h 395"/>
                <a:gd name="T8" fmla="*/ 0 w 361"/>
                <a:gd name="T9" fmla="*/ 1 h 395"/>
                <a:gd name="T10" fmla="*/ 0 w 361"/>
                <a:gd name="T11" fmla="*/ 1 h 395"/>
                <a:gd name="T12" fmla="*/ 0 w 361"/>
                <a:gd name="T13" fmla="*/ 1 h 395"/>
                <a:gd name="T14" fmla="*/ 0 w 361"/>
                <a:gd name="T15" fmla="*/ 1 h 395"/>
                <a:gd name="T16" fmla="*/ 0 w 361"/>
                <a:gd name="T17" fmla="*/ 1 h 395"/>
                <a:gd name="T18" fmla="*/ 0 w 361"/>
                <a:gd name="T19" fmla="*/ 1 h 395"/>
                <a:gd name="T20" fmla="*/ 0 w 361"/>
                <a:gd name="T21" fmla="*/ 1 h 395"/>
                <a:gd name="T22" fmla="*/ 0 w 361"/>
                <a:gd name="T23" fmla="*/ 1 h 395"/>
                <a:gd name="T24" fmla="*/ 0 w 361"/>
                <a:gd name="T25" fmla="*/ 1 h 395"/>
                <a:gd name="T26" fmla="*/ 0 w 361"/>
                <a:gd name="T27" fmla="*/ 1 h 395"/>
                <a:gd name="T28" fmla="*/ 0 w 361"/>
                <a:gd name="T29" fmla="*/ 1 h 395"/>
                <a:gd name="T30" fmla="*/ 0 w 361"/>
                <a:gd name="T31" fmla="*/ 1 h 395"/>
                <a:gd name="T32" fmla="*/ 0 w 361"/>
                <a:gd name="T33" fmla="*/ 1 h 395"/>
                <a:gd name="T34" fmla="*/ 0 w 361"/>
                <a:gd name="T35" fmla="*/ 1 h 395"/>
                <a:gd name="T36" fmla="*/ 0 w 361"/>
                <a:gd name="T37" fmla="*/ 0 h 395"/>
                <a:gd name="T38" fmla="*/ 0 w 361"/>
                <a:gd name="T39" fmla="*/ 1 h 395"/>
                <a:gd name="T40" fmla="*/ 0 w 361"/>
                <a:gd name="T41" fmla="*/ 1 h 395"/>
                <a:gd name="T42" fmla="*/ 0 w 361"/>
                <a:gd name="T43" fmla="*/ 1 h 395"/>
                <a:gd name="T44" fmla="*/ 0 w 361"/>
                <a:gd name="T45" fmla="*/ 1 h 395"/>
                <a:gd name="T46" fmla="*/ 0 w 361"/>
                <a:gd name="T47" fmla="*/ 1 h 39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61"/>
                <a:gd name="T73" fmla="*/ 0 h 395"/>
                <a:gd name="T74" fmla="*/ 361 w 361"/>
                <a:gd name="T75" fmla="*/ 395 h 39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61" h="395">
                  <a:moveTo>
                    <a:pt x="359" y="64"/>
                  </a:moveTo>
                  <a:lnTo>
                    <a:pt x="295" y="51"/>
                  </a:lnTo>
                  <a:lnTo>
                    <a:pt x="226" y="39"/>
                  </a:lnTo>
                  <a:lnTo>
                    <a:pt x="162" y="48"/>
                  </a:lnTo>
                  <a:lnTo>
                    <a:pt x="116" y="77"/>
                  </a:lnTo>
                  <a:lnTo>
                    <a:pt x="83" y="121"/>
                  </a:lnTo>
                  <a:lnTo>
                    <a:pt x="52" y="177"/>
                  </a:lnTo>
                  <a:lnTo>
                    <a:pt x="22" y="283"/>
                  </a:lnTo>
                  <a:lnTo>
                    <a:pt x="17" y="395"/>
                  </a:lnTo>
                  <a:lnTo>
                    <a:pt x="4" y="395"/>
                  </a:lnTo>
                  <a:lnTo>
                    <a:pt x="0" y="276"/>
                  </a:lnTo>
                  <a:lnTo>
                    <a:pt x="6" y="217"/>
                  </a:lnTo>
                  <a:lnTo>
                    <a:pt x="24" y="162"/>
                  </a:lnTo>
                  <a:lnTo>
                    <a:pt x="59" y="96"/>
                  </a:lnTo>
                  <a:lnTo>
                    <a:pt x="76" y="68"/>
                  </a:lnTo>
                  <a:lnTo>
                    <a:pt x="94" y="44"/>
                  </a:lnTo>
                  <a:lnTo>
                    <a:pt x="114" y="26"/>
                  </a:lnTo>
                  <a:lnTo>
                    <a:pt x="140" y="11"/>
                  </a:lnTo>
                  <a:lnTo>
                    <a:pt x="212" y="0"/>
                  </a:lnTo>
                  <a:lnTo>
                    <a:pt x="287" y="20"/>
                  </a:lnTo>
                  <a:lnTo>
                    <a:pt x="328" y="37"/>
                  </a:lnTo>
                  <a:lnTo>
                    <a:pt x="361" y="51"/>
                  </a:lnTo>
                  <a:lnTo>
                    <a:pt x="359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3" name="Freeform 50"/>
            <p:cNvSpPr>
              <a:spLocks/>
            </p:cNvSpPr>
            <p:nvPr/>
          </p:nvSpPr>
          <p:spPr bwMode="auto">
            <a:xfrm>
              <a:off x="1101" y="2136"/>
              <a:ext cx="122" cy="66"/>
            </a:xfrm>
            <a:custGeom>
              <a:avLst/>
              <a:gdLst>
                <a:gd name="T0" fmla="*/ 1 w 242"/>
                <a:gd name="T1" fmla="*/ 1 h 132"/>
                <a:gd name="T2" fmla="*/ 1 w 242"/>
                <a:gd name="T3" fmla="*/ 1 h 132"/>
                <a:gd name="T4" fmla="*/ 1 w 242"/>
                <a:gd name="T5" fmla="*/ 1 h 132"/>
                <a:gd name="T6" fmla="*/ 1 w 242"/>
                <a:gd name="T7" fmla="*/ 1 h 132"/>
                <a:gd name="T8" fmla="*/ 1 w 242"/>
                <a:gd name="T9" fmla="*/ 1 h 132"/>
                <a:gd name="T10" fmla="*/ 1 w 242"/>
                <a:gd name="T11" fmla="*/ 1 h 132"/>
                <a:gd name="T12" fmla="*/ 1 w 242"/>
                <a:gd name="T13" fmla="*/ 0 h 132"/>
                <a:gd name="T14" fmla="*/ 1 w 242"/>
                <a:gd name="T15" fmla="*/ 1 h 132"/>
                <a:gd name="T16" fmla="*/ 1 w 242"/>
                <a:gd name="T17" fmla="*/ 1 h 132"/>
                <a:gd name="T18" fmla="*/ 1 w 242"/>
                <a:gd name="T19" fmla="*/ 1 h 132"/>
                <a:gd name="T20" fmla="*/ 1 w 242"/>
                <a:gd name="T21" fmla="*/ 1 h 132"/>
                <a:gd name="T22" fmla="*/ 1 w 242"/>
                <a:gd name="T23" fmla="*/ 1 h 132"/>
                <a:gd name="T24" fmla="*/ 1 w 242"/>
                <a:gd name="T25" fmla="*/ 1 h 132"/>
                <a:gd name="T26" fmla="*/ 1 w 242"/>
                <a:gd name="T27" fmla="*/ 1 h 132"/>
                <a:gd name="T28" fmla="*/ 1 w 242"/>
                <a:gd name="T29" fmla="*/ 1 h 132"/>
                <a:gd name="T30" fmla="*/ 0 w 242"/>
                <a:gd name="T31" fmla="*/ 1 h 132"/>
                <a:gd name="T32" fmla="*/ 1 w 242"/>
                <a:gd name="T33" fmla="*/ 1 h 132"/>
                <a:gd name="T34" fmla="*/ 1 w 242"/>
                <a:gd name="T35" fmla="*/ 1 h 132"/>
                <a:gd name="T36" fmla="*/ 1 w 242"/>
                <a:gd name="T37" fmla="*/ 1 h 132"/>
                <a:gd name="T38" fmla="*/ 1 w 242"/>
                <a:gd name="T39" fmla="*/ 1 h 1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2"/>
                <a:gd name="T61" fmla="*/ 0 h 132"/>
                <a:gd name="T62" fmla="*/ 242 w 242"/>
                <a:gd name="T63" fmla="*/ 132 h 1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2" h="132">
                  <a:moveTo>
                    <a:pt x="42" y="22"/>
                  </a:moveTo>
                  <a:lnTo>
                    <a:pt x="29" y="79"/>
                  </a:lnTo>
                  <a:lnTo>
                    <a:pt x="38" y="86"/>
                  </a:lnTo>
                  <a:lnTo>
                    <a:pt x="55" y="88"/>
                  </a:lnTo>
                  <a:lnTo>
                    <a:pt x="90" y="55"/>
                  </a:lnTo>
                  <a:lnTo>
                    <a:pt x="115" y="23"/>
                  </a:lnTo>
                  <a:lnTo>
                    <a:pt x="147" y="0"/>
                  </a:lnTo>
                  <a:lnTo>
                    <a:pt x="196" y="1"/>
                  </a:lnTo>
                  <a:lnTo>
                    <a:pt x="242" y="23"/>
                  </a:lnTo>
                  <a:lnTo>
                    <a:pt x="235" y="34"/>
                  </a:lnTo>
                  <a:lnTo>
                    <a:pt x="196" y="20"/>
                  </a:lnTo>
                  <a:lnTo>
                    <a:pt x="156" y="22"/>
                  </a:lnTo>
                  <a:lnTo>
                    <a:pt x="92" y="90"/>
                  </a:lnTo>
                  <a:lnTo>
                    <a:pt x="66" y="123"/>
                  </a:lnTo>
                  <a:lnTo>
                    <a:pt x="42" y="132"/>
                  </a:lnTo>
                  <a:lnTo>
                    <a:pt x="0" y="95"/>
                  </a:lnTo>
                  <a:lnTo>
                    <a:pt x="14" y="58"/>
                  </a:lnTo>
                  <a:lnTo>
                    <a:pt x="29" y="22"/>
                  </a:ln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4" name="Freeform 51"/>
            <p:cNvSpPr>
              <a:spLocks/>
            </p:cNvSpPr>
            <p:nvPr/>
          </p:nvSpPr>
          <p:spPr bwMode="auto">
            <a:xfrm>
              <a:off x="1194" y="2171"/>
              <a:ext cx="73" cy="60"/>
            </a:xfrm>
            <a:custGeom>
              <a:avLst/>
              <a:gdLst>
                <a:gd name="T0" fmla="*/ 0 w 146"/>
                <a:gd name="T1" fmla="*/ 1 h 120"/>
                <a:gd name="T2" fmla="*/ 1 w 146"/>
                <a:gd name="T3" fmla="*/ 0 h 120"/>
                <a:gd name="T4" fmla="*/ 1 w 146"/>
                <a:gd name="T5" fmla="*/ 0 h 120"/>
                <a:gd name="T6" fmla="*/ 1 w 146"/>
                <a:gd name="T7" fmla="*/ 1 h 120"/>
                <a:gd name="T8" fmla="*/ 1 w 146"/>
                <a:gd name="T9" fmla="*/ 1 h 120"/>
                <a:gd name="T10" fmla="*/ 1 w 146"/>
                <a:gd name="T11" fmla="*/ 1 h 120"/>
                <a:gd name="T12" fmla="*/ 1 w 146"/>
                <a:gd name="T13" fmla="*/ 1 h 120"/>
                <a:gd name="T14" fmla="*/ 1 w 146"/>
                <a:gd name="T15" fmla="*/ 1 h 120"/>
                <a:gd name="T16" fmla="*/ 1 w 146"/>
                <a:gd name="T17" fmla="*/ 1 h 120"/>
                <a:gd name="T18" fmla="*/ 1 w 146"/>
                <a:gd name="T19" fmla="*/ 1 h 120"/>
                <a:gd name="T20" fmla="*/ 1 w 146"/>
                <a:gd name="T21" fmla="*/ 1 h 120"/>
                <a:gd name="T22" fmla="*/ 1 w 146"/>
                <a:gd name="T23" fmla="*/ 1 h 120"/>
                <a:gd name="T24" fmla="*/ 0 w 146"/>
                <a:gd name="T25" fmla="*/ 1 h 120"/>
                <a:gd name="T26" fmla="*/ 0 w 146"/>
                <a:gd name="T27" fmla="*/ 1 h 1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6"/>
                <a:gd name="T43" fmla="*/ 0 h 120"/>
                <a:gd name="T44" fmla="*/ 146 w 146"/>
                <a:gd name="T45" fmla="*/ 120 h 1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6" h="120">
                  <a:moveTo>
                    <a:pt x="0" y="11"/>
                  </a:moveTo>
                  <a:lnTo>
                    <a:pt x="37" y="0"/>
                  </a:lnTo>
                  <a:lnTo>
                    <a:pt x="81" y="0"/>
                  </a:lnTo>
                  <a:lnTo>
                    <a:pt x="122" y="17"/>
                  </a:lnTo>
                  <a:lnTo>
                    <a:pt x="146" y="46"/>
                  </a:lnTo>
                  <a:lnTo>
                    <a:pt x="135" y="120"/>
                  </a:lnTo>
                  <a:lnTo>
                    <a:pt x="122" y="118"/>
                  </a:lnTo>
                  <a:lnTo>
                    <a:pt x="109" y="57"/>
                  </a:lnTo>
                  <a:lnTo>
                    <a:pt x="98" y="39"/>
                  </a:lnTo>
                  <a:lnTo>
                    <a:pt x="79" y="24"/>
                  </a:lnTo>
                  <a:lnTo>
                    <a:pt x="35" y="15"/>
                  </a:lnTo>
                  <a:lnTo>
                    <a:pt x="4" y="2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5" name="Freeform 52"/>
            <p:cNvSpPr>
              <a:spLocks/>
            </p:cNvSpPr>
            <p:nvPr/>
          </p:nvSpPr>
          <p:spPr bwMode="auto">
            <a:xfrm>
              <a:off x="1214" y="2213"/>
              <a:ext cx="23" cy="23"/>
            </a:xfrm>
            <a:custGeom>
              <a:avLst/>
              <a:gdLst>
                <a:gd name="T0" fmla="*/ 1 w 44"/>
                <a:gd name="T1" fmla="*/ 1 h 46"/>
                <a:gd name="T2" fmla="*/ 1 w 44"/>
                <a:gd name="T3" fmla="*/ 1 h 46"/>
                <a:gd name="T4" fmla="*/ 1 w 44"/>
                <a:gd name="T5" fmla="*/ 1 h 46"/>
                <a:gd name="T6" fmla="*/ 1 w 44"/>
                <a:gd name="T7" fmla="*/ 1 h 46"/>
                <a:gd name="T8" fmla="*/ 0 w 44"/>
                <a:gd name="T9" fmla="*/ 1 h 46"/>
                <a:gd name="T10" fmla="*/ 1 w 44"/>
                <a:gd name="T11" fmla="*/ 1 h 46"/>
                <a:gd name="T12" fmla="*/ 1 w 44"/>
                <a:gd name="T13" fmla="*/ 0 h 46"/>
                <a:gd name="T14" fmla="*/ 1 w 44"/>
                <a:gd name="T15" fmla="*/ 1 h 46"/>
                <a:gd name="T16" fmla="*/ 1 w 44"/>
                <a:gd name="T17" fmla="*/ 1 h 46"/>
                <a:gd name="T18" fmla="*/ 1 w 44"/>
                <a:gd name="T19" fmla="*/ 1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6"/>
                <a:gd name="T32" fmla="*/ 44 w 4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6">
                  <a:moveTo>
                    <a:pt x="31" y="19"/>
                  </a:moveTo>
                  <a:lnTo>
                    <a:pt x="22" y="22"/>
                  </a:lnTo>
                  <a:lnTo>
                    <a:pt x="42" y="33"/>
                  </a:lnTo>
                  <a:lnTo>
                    <a:pt x="42" y="46"/>
                  </a:lnTo>
                  <a:lnTo>
                    <a:pt x="0" y="35"/>
                  </a:lnTo>
                  <a:lnTo>
                    <a:pt x="4" y="9"/>
                  </a:lnTo>
                  <a:lnTo>
                    <a:pt x="37" y="0"/>
                  </a:lnTo>
                  <a:lnTo>
                    <a:pt x="44" y="13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6" name="Freeform 53"/>
            <p:cNvSpPr>
              <a:spLocks/>
            </p:cNvSpPr>
            <p:nvPr/>
          </p:nvSpPr>
          <p:spPr bwMode="auto">
            <a:xfrm>
              <a:off x="1239" y="2232"/>
              <a:ext cx="48" cy="109"/>
            </a:xfrm>
            <a:custGeom>
              <a:avLst/>
              <a:gdLst>
                <a:gd name="T0" fmla="*/ 1 w 95"/>
                <a:gd name="T1" fmla="*/ 0 h 219"/>
                <a:gd name="T2" fmla="*/ 1 w 95"/>
                <a:gd name="T3" fmla="*/ 0 h 219"/>
                <a:gd name="T4" fmla="*/ 1 w 95"/>
                <a:gd name="T5" fmla="*/ 0 h 219"/>
                <a:gd name="T6" fmla="*/ 1 w 95"/>
                <a:gd name="T7" fmla="*/ 0 h 219"/>
                <a:gd name="T8" fmla="*/ 1 w 95"/>
                <a:gd name="T9" fmla="*/ 0 h 219"/>
                <a:gd name="T10" fmla="*/ 1 w 95"/>
                <a:gd name="T11" fmla="*/ 0 h 219"/>
                <a:gd name="T12" fmla="*/ 1 w 95"/>
                <a:gd name="T13" fmla="*/ 0 h 219"/>
                <a:gd name="T14" fmla="*/ 1 w 95"/>
                <a:gd name="T15" fmla="*/ 0 h 219"/>
                <a:gd name="T16" fmla="*/ 1 w 95"/>
                <a:gd name="T17" fmla="*/ 0 h 219"/>
                <a:gd name="T18" fmla="*/ 0 w 95"/>
                <a:gd name="T19" fmla="*/ 0 h 219"/>
                <a:gd name="T20" fmla="*/ 0 w 95"/>
                <a:gd name="T21" fmla="*/ 0 h 219"/>
                <a:gd name="T22" fmla="*/ 1 w 95"/>
                <a:gd name="T23" fmla="*/ 0 h 219"/>
                <a:gd name="T24" fmla="*/ 1 w 95"/>
                <a:gd name="T25" fmla="*/ 0 h 2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5"/>
                <a:gd name="T40" fmla="*/ 0 h 219"/>
                <a:gd name="T41" fmla="*/ 95 w 95"/>
                <a:gd name="T42" fmla="*/ 219 h 2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5" h="219">
                  <a:moveTo>
                    <a:pt x="49" y="182"/>
                  </a:moveTo>
                  <a:lnTo>
                    <a:pt x="53" y="149"/>
                  </a:lnTo>
                  <a:lnTo>
                    <a:pt x="47" y="116"/>
                  </a:lnTo>
                  <a:lnTo>
                    <a:pt x="58" y="57"/>
                  </a:lnTo>
                  <a:lnTo>
                    <a:pt x="84" y="0"/>
                  </a:lnTo>
                  <a:lnTo>
                    <a:pt x="95" y="5"/>
                  </a:lnTo>
                  <a:lnTo>
                    <a:pt x="75" y="112"/>
                  </a:lnTo>
                  <a:lnTo>
                    <a:pt x="77" y="208"/>
                  </a:lnTo>
                  <a:lnTo>
                    <a:pt x="40" y="219"/>
                  </a:lnTo>
                  <a:lnTo>
                    <a:pt x="0" y="217"/>
                  </a:lnTo>
                  <a:lnTo>
                    <a:pt x="0" y="204"/>
                  </a:lnTo>
                  <a:lnTo>
                    <a:pt x="49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7" name="Freeform 54"/>
            <p:cNvSpPr>
              <a:spLocks/>
            </p:cNvSpPr>
            <p:nvPr/>
          </p:nvSpPr>
          <p:spPr bwMode="auto">
            <a:xfrm>
              <a:off x="1311" y="2203"/>
              <a:ext cx="27" cy="33"/>
            </a:xfrm>
            <a:custGeom>
              <a:avLst/>
              <a:gdLst>
                <a:gd name="T0" fmla="*/ 0 w 53"/>
                <a:gd name="T1" fmla="*/ 0 h 64"/>
                <a:gd name="T2" fmla="*/ 1 w 53"/>
                <a:gd name="T3" fmla="*/ 1 h 64"/>
                <a:gd name="T4" fmla="*/ 1 w 53"/>
                <a:gd name="T5" fmla="*/ 1 h 64"/>
                <a:gd name="T6" fmla="*/ 1 w 53"/>
                <a:gd name="T7" fmla="*/ 1 h 64"/>
                <a:gd name="T8" fmla="*/ 1 w 53"/>
                <a:gd name="T9" fmla="*/ 1 h 64"/>
                <a:gd name="T10" fmla="*/ 0 w 53"/>
                <a:gd name="T11" fmla="*/ 1 h 64"/>
                <a:gd name="T12" fmla="*/ 0 w 53"/>
                <a:gd name="T13" fmla="*/ 0 h 64"/>
                <a:gd name="T14" fmla="*/ 0 w 53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3"/>
                <a:gd name="T25" fmla="*/ 0 h 64"/>
                <a:gd name="T26" fmla="*/ 53 w 53"/>
                <a:gd name="T27" fmla="*/ 64 h 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3" h="64">
                  <a:moveTo>
                    <a:pt x="0" y="0"/>
                  </a:moveTo>
                  <a:lnTo>
                    <a:pt x="46" y="22"/>
                  </a:lnTo>
                  <a:lnTo>
                    <a:pt x="53" y="62"/>
                  </a:lnTo>
                  <a:lnTo>
                    <a:pt x="42" y="64"/>
                  </a:lnTo>
                  <a:lnTo>
                    <a:pt x="24" y="31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8" name="Freeform 55"/>
            <p:cNvSpPr>
              <a:spLocks/>
            </p:cNvSpPr>
            <p:nvPr/>
          </p:nvSpPr>
          <p:spPr bwMode="auto">
            <a:xfrm>
              <a:off x="1296" y="2232"/>
              <a:ext cx="19" cy="24"/>
            </a:xfrm>
            <a:custGeom>
              <a:avLst/>
              <a:gdLst>
                <a:gd name="T0" fmla="*/ 1 w 36"/>
                <a:gd name="T1" fmla="*/ 1 h 48"/>
                <a:gd name="T2" fmla="*/ 1 w 36"/>
                <a:gd name="T3" fmla="*/ 1 h 48"/>
                <a:gd name="T4" fmla="*/ 1 w 36"/>
                <a:gd name="T5" fmla="*/ 1 h 48"/>
                <a:gd name="T6" fmla="*/ 1 w 36"/>
                <a:gd name="T7" fmla="*/ 1 h 48"/>
                <a:gd name="T8" fmla="*/ 1 w 36"/>
                <a:gd name="T9" fmla="*/ 1 h 48"/>
                <a:gd name="T10" fmla="*/ 0 w 36"/>
                <a:gd name="T11" fmla="*/ 1 h 48"/>
                <a:gd name="T12" fmla="*/ 1 w 36"/>
                <a:gd name="T13" fmla="*/ 1 h 48"/>
                <a:gd name="T14" fmla="*/ 1 w 36"/>
                <a:gd name="T15" fmla="*/ 0 h 48"/>
                <a:gd name="T16" fmla="*/ 1 w 36"/>
                <a:gd name="T17" fmla="*/ 1 h 48"/>
                <a:gd name="T18" fmla="*/ 1 w 36"/>
                <a:gd name="T19" fmla="*/ 1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48"/>
                <a:gd name="T32" fmla="*/ 36 w 3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48">
                  <a:moveTo>
                    <a:pt x="36" y="16"/>
                  </a:moveTo>
                  <a:lnTo>
                    <a:pt x="27" y="24"/>
                  </a:lnTo>
                  <a:lnTo>
                    <a:pt x="33" y="31"/>
                  </a:lnTo>
                  <a:lnTo>
                    <a:pt x="35" y="46"/>
                  </a:lnTo>
                  <a:lnTo>
                    <a:pt x="20" y="48"/>
                  </a:lnTo>
                  <a:lnTo>
                    <a:pt x="0" y="29"/>
                  </a:lnTo>
                  <a:lnTo>
                    <a:pt x="9" y="7"/>
                  </a:lnTo>
                  <a:lnTo>
                    <a:pt x="33" y="0"/>
                  </a:lnTo>
                  <a:lnTo>
                    <a:pt x="36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9" name="Freeform 56"/>
            <p:cNvSpPr>
              <a:spLocks/>
            </p:cNvSpPr>
            <p:nvPr/>
          </p:nvSpPr>
          <p:spPr bwMode="auto">
            <a:xfrm>
              <a:off x="1098" y="2208"/>
              <a:ext cx="265" cy="228"/>
            </a:xfrm>
            <a:custGeom>
              <a:avLst/>
              <a:gdLst>
                <a:gd name="T0" fmla="*/ 0 w 532"/>
                <a:gd name="T1" fmla="*/ 0 h 456"/>
                <a:gd name="T2" fmla="*/ 0 w 532"/>
                <a:gd name="T3" fmla="*/ 1 h 456"/>
                <a:gd name="T4" fmla="*/ 0 w 532"/>
                <a:gd name="T5" fmla="*/ 1 h 456"/>
                <a:gd name="T6" fmla="*/ 0 w 532"/>
                <a:gd name="T7" fmla="*/ 1 h 456"/>
                <a:gd name="T8" fmla="*/ 0 w 532"/>
                <a:gd name="T9" fmla="*/ 1 h 456"/>
                <a:gd name="T10" fmla="*/ 0 w 532"/>
                <a:gd name="T11" fmla="*/ 1 h 456"/>
                <a:gd name="T12" fmla="*/ 0 w 532"/>
                <a:gd name="T13" fmla="*/ 1 h 456"/>
                <a:gd name="T14" fmla="*/ 0 w 532"/>
                <a:gd name="T15" fmla="*/ 1 h 456"/>
                <a:gd name="T16" fmla="*/ 0 w 532"/>
                <a:gd name="T17" fmla="*/ 1 h 456"/>
                <a:gd name="T18" fmla="*/ 0 w 532"/>
                <a:gd name="T19" fmla="*/ 1 h 456"/>
                <a:gd name="T20" fmla="*/ 0 w 532"/>
                <a:gd name="T21" fmla="*/ 1 h 456"/>
                <a:gd name="T22" fmla="*/ 0 w 532"/>
                <a:gd name="T23" fmla="*/ 1 h 456"/>
                <a:gd name="T24" fmla="*/ 0 w 532"/>
                <a:gd name="T25" fmla="*/ 1 h 456"/>
                <a:gd name="T26" fmla="*/ 0 w 532"/>
                <a:gd name="T27" fmla="*/ 1 h 456"/>
                <a:gd name="T28" fmla="*/ 0 w 532"/>
                <a:gd name="T29" fmla="*/ 1 h 456"/>
                <a:gd name="T30" fmla="*/ 0 w 532"/>
                <a:gd name="T31" fmla="*/ 1 h 456"/>
                <a:gd name="T32" fmla="*/ 0 w 532"/>
                <a:gd name="T33" fmla="*/ 1 h 456"/>
                <a:gd name="T34" fmla="*/ 0 w 532"/>
                <a:gd name="T35" fmla="*/ 1 h 456"/>
                <a:gd name="T36" fmla="*/ 0 w 532"/>
                <a:gd name="T37" fmla="*/ 1 h 456"/>
                <a:gd name="T38" fmla="*/ 0 w 532"/>
                <a:gd name="T39" fmla="*/ 1 h 456"/>
                <a:gd name="T40" fmla="*/ 0 w 532"/>
                <a:gd name="T41" fmla="*/ 1 h 456"/>
                <a:gd name="T42" fmla="*/ 0 w 532"/>
                <a:gd name="T43" fmla="*/ 1 h 456"/>
                <a:gd name="T44" fmla="*/ 0 w 532"/>
                <a:gd name="T45" fmla="*/ 1 h 456"/>
                <a:gd name="T46" fmla="*/ 0 w 532"/>
                <a:gd name="T47" fmla="*/ 1 h 456"/>
                <a:gd name="T48" fmla="*/ 0 w 532"/>
                <a:gd name="T49" fmla="*/ 0 h 456"/>
                <a:gd name="T50" fmla="*/ 0 w 532"/>
                <a:gd name="T51" fmla="*/ 0 h 456"/>
                <a:gd name="T52" fmla="*/ 0 w 532"/>
                <a:gd name="T53" fmla="*/ 0 h 4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32"/>
                <a:gd name="T82" fmla="*/ 0 h 456"/>
                <a:gd name="T83" fmla="*/ 532 w 532"/>
                <a:gd name="T84" fmla="*/ 456 h 4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32" h="456">
                  <a:moveTo>
                    <a:pt x="523" y="0"/>
                  </a:moveTo>
                  <a:lnTo>
                    <a:pt x="532" y="75"/>
                  </a:lnTo>
                  <a:lnTo>
                    <a:pt x="510" y="114"/>
                  </a:lnTo>
                  <a:lnTo>
                    <a:pt x="447" y="191"/>
                  </a:lnTo>
                  <a:lnTo>
                    <a:pt x="405" y="348"/>
                  </a:lnTo>
                  <a:lnTo>
                    <a:pt x="379" y="377"/>
                  </a:lnTo>
                  <a:lnTo>
                    <a:pt x="346" y="403"/>
                  </a:lnTo>
                  <a:lnTo>
                    <a:pt x="307" y="425"/>
                  </a:lnTo>
                  <a:lnTo>
                    <a:pt x="265" y="441"/>
                  </a:lnTo>
                  <a:lnTo>
                    <a:pt x="175" y="456"/>
                  </a:lnTo>
                  <a:lnTo>
                    <a:pt x="94" y="445"/>
                  </a:lnTo>
                  <a:lnTo>
                    <a:pt x="46" y="419"/>
                  </a:lnTo>
                  <a:lnTo>
                    <a:pt x="0" y="388"/>
                  </a:lnTo>
                  <a:lnTo>
                    <a:pt x="6" y="377"/>
                  </a:lnTo>
                  <a:lnTo>
                    <a:pt x="50" y="397"/>
                  </a:lnTo>
                  <a:lnTo>
                    <a:pt x="98" y="412"/>
                  </a:lnTo>
                  <a:lnTo>
                    <a:pt x="204" y="417"/>
                  </a:lnTo>
                  <a:lnTo>
                    <a:pt x="306" y="392"/>
                  </a:lnTo>
                  <a:lnTo>
                    <a:pt x="381" y="329"/>
                  </a:lnTo>
                  <a:lnTo>
                    <a:pt x="412" y="261"/>
                  </a:lnTo>
                  <a:lnTo>
                    <a:pt x="427" y="186"/>
                  </a:lnTo>
                  <a:lnTo>
                    <a:pt x="451" y="142"/>
                  </a:lnTo>
                  <a:lnTo>
                    <a:pt x="480" y="114"/>
                  </a:lnTo>
                  <a:lnTo>
                    <a:pt x="502" y="77"/>
                  </a:lnTo>
                  <a:lnTo>
                    <a:pt x="510" y="0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0" name="Freeform 57"/>
            <p:cNvSpPr>
              <a:spLocks/>
            </p:cNvSpPr>
            <p:nvPr/>
          </p:nvSpPr>
          <p:spPr bwMode="auto">
            <a:xfrm>
              <a:off x="1099" y="2251"/>
              <a:ext cx="113" cy="94"/>
            </a:xfrm>
            <a:custGeom>
              <a:avLst/>
              <a:gdLst>
                <a:gd name="T0" fmla="*/ 0 w 224"/>
                <a:gd name="T1" fmla="*/ 1 h 188"/>
                <a:gd name="T2" fmla="*/ 1 w 224"/>
                <a:gd name="T3" fmla="*/ 0 h 188"/>
                <a:gd name="T4" fmla="*/ 1 w 224"/>
                <a:gd name="T5" fmla="*/ 1 h 188"/>
                <a:gd name="T6" fmla="*/ 1 w 224"/>
                <a:gd name="T7" fmla="*/ 1 h 188"/>
                <a:gd name="T8" fmla="*/ 1 w 224"/>
                <a:gd name="T9" fmla="*/ 1 h 188"/>
                <a:gd name="T10" fmla="*/ 1 w 224"/>
                <a:gd name="T11" fmla="*/ 1 h 188"/>
                <a:gd name="T12" fmla="*/ 1 w 224"/>
                <a:gd name="T13" fmla="*/ 1 h 188"/>
                <a:gd name="T14" fmla="*/ 1 w 224"/>
                <a:gd name="T15" fmla="*/ 1 h 188"/>
                <a:gd name="T16" fmla="*/ 1 w 224"/>
                <a:gd name="T17" fmla="*/ 1 h 188"/>
                <a:gd name="T18" fmla="*/ 1 w 224"/>
                <a:gd name="T19" fmla="*/ 1 h 188"/>
                <a:gd name="T20" fmla="*/ 1 w 224"/>
                <a:gd name="T21" fmla="*/ 1 h 188"/>
                <a:gd name="T22" fmla="*/ 1 w 224"/>
                <a:gd name="T23" fmla="*/ 1 h 188"/>
                <a:gd name="T24" fmla="*/ 0 w 224"/>
                <a:gd name="T25" fmla="*/ 1 h 188"/>
                <a:gd name="T26" fmla="*/ 0 w 224"/>
                <a:gd name="T27" fmla="*/ 1 h 1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4"/>
                <a:gd name="T43" fmla="*/ 0 h 188"/>
                <a:gd name="T44" fmla="*/ 224 w 224"/>
                <a:gd name="T45" fmla="*/ 188 h 1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4" h="188">
                  <a:moveTo>
                    <a:pt x="0" y="6"/>
                  </a:moveTo>
                  <a:lnTo>
                    <a:pt x="38" y="0"/>
                  </a:lnTo>
                  <a:lnTo>
                    <a:pt x="75" y="10"/>
                  </a:lnTo>
                  <a:lnTo>
                    <a:pt x="160" y="50"/>
                  </a:lnTo>
                  <a:lnTo>
                    <a:pt x="202" y="111"/>
                  </a:lnTo>
                  <a:lnTo>
                    <a:pt x="224" y="181"/>
                  </a:lnTo>
                  <a:lnTo>
                    <a:pt x="221" y="188"/>
                  </a:lnTo>
                  <a:lnTo>
                    <a:pt x="213" y="184"/>
                  </a:lnTo>
                  <a:lnTo>
                    <a:pt x="143" y="67"/>
                  </a:lnTo>
                  <a:lnTo>
                    <a:pt x="108" y="43"/>
                  </a:lnTo>
                  <a:lnTo>
                    <a:pt x="70" y="30"/>
                  </a:lnTo>
                  <a:lnTo>
                    <a:pt x="5" y="1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1" name="Freeform 58"/>
            <p:cNvSpPr>
              <a:spLocks/>
            </p:cNvSpPr>
            <p:nvPr/>
          </p:nvSpPr>
          <p:spPr bwMode="auto">
            <a:xfrm>
              <a:off x="1085" y="2237"/>
              <a:ext cx="33" cy="66"/>
            </a:xfrm>
            <a:custGeom>
              <a:avLst/>
              <a:gdLst>
                <a:gd name="T0" fmla="*/ 0 w 67"/>
                <a:gd name="T1" fmla="*/ 1 h 130"/>
                <a:gd name="T2" fmla="*/ 0 w 67"/>
                <a:gd name="T3" fmla="*/ 1 h 130"/>
                <a:gd name="T4" fmla="*/ 0 w 67"/>
                <a:gd name="T5" fmla="*/ 1 h 130"/>
                <a:gd name="T6" fmla="*/ 0 w 67"/>
                <a:gd name="T7" fmla="*/ 1 h 130"/>
                <a:gd name="T8" fmla="*/ 0 w 67"/>
                <a:gd name="T9" fmla="*/ 1 h 130"/>
                <a:gd name="T10" fmla="*/ 0 w 67"/>
                <a:gd name="T11" fmla="*/ 1 h 130"/>
                <a:gd name="T12" fmla="*/ 0 w 67"/>
                <a:gd name="T13" fmla="*/ 1 h 130"/>
                <a:gd name="T14" fmla="*/ 0 w 67"/>
                <a:gd name="T15" fmla="*/ 1 h 130"/>
                <a:gd name="T16" fmla="*/ 0 w 67"/>
                <a:gd name="T17" fmla="*/ 1 h 130"/>
                <a:gd name="T18" fmla="*/ 0 w 67"/>
                <a:gd name="T19" fmla="*/ 0 h 130"/>
                <a:gd name="T20" fmla="*/ 0 w 67"/>
                <a:gd name="T21" fmla="*/ 1 h 130"/>
                <a:gd name="T22" fmla="*/ 0 w 67"/>
                <a:gd name="T23" fmla="*/ 1 h 1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7"/>
                <a:gd name="T37" fmla="*/ 0 h 130"/>
                <a:gd name="T38" fmla="*/ 67 w 67"/>
                <a:gd name="T39" fmla="*/ 130 h 1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7" h="130">
                  <a:moveTo>
                    <a:pt x="67" y="13"/>
                  </a:moveTo>
                  <a:lnTo>
                    <a:pt x="39" y="42"/>
                  </a:lnTo>
                  <a:lnTo>
                    <a:pt x="34" y="86"/>
                  </a:lnTo>
                  <a:lnTo>
                    <a:pt x="39" y="127"/>
                  </a:lnTo>
                  <a:lnTo>
                    <a:pt x="26" y="130"/>
                  </a:lnTo>
                  <a:lnTo>
                    <a:pt x="11" y="101"/>
                  </a:lnTo>
                  <a:lnTo>
                    <a:pt x="0" y="70"/>
                  </a:lnTo>
                  <a:lnTo>
                    <a:pt x="19" y="27"/>
                  </a:lnTo>
                  <a:lnTo>
                    <a:pt x="39" y="11"/>
                  </a:lnTo>
                  <a:lnTo>
                    <a:pt x="63" y="0"/>
                  </a:lnTo>
                  <a:lnTo>
                    <a:pt x="67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2" name="Freeform 59"/>
            <p:cNvSpPr>
              <a:spLocks/>
            </p:cNvSpPr>
            <p:nvPr/>
          </p:nvSpPr>
          <p:spPr bwMode="auto">
            <a:xfrm>
              <a:off x="1103" y="2292"/>
              <a:ext cx="77" cy="38"/>
            </a:xfrm>
            <a:custGeom>
              <a:avLst/>
              <a:gdLst>
                <a:gd name="T0" fmla="*/ 0 w 155"/>
                <a:gd name="T1" fmla="*/ 0 h 78"/>
                <a:gd name="T2" fmla="*/ 0 w 155"/>
                <a:gd name="T3" fmla="*/ 0 h 78"/>
                <a:gd name="T4" fmla="*/ 0 w 155"/>
                <a:gd name="T5" fmla="*/ 0 h 78"/>
                <a:gd name="T6" fmla="*/ 0 w 155"/>
                <a:gd name="T7" fmla="*/ 0 h 78"/>
                <a:gd name="T8" fmla="*/ 0 w 155"/>
                <a:gd name="T9" fmla="*/ 0 h 78"/>
                <a:gd name="T10" fmla="*/ 0 w 155"/>
                <a:gd name="T11" fmla="*/ 0 h 78"/>
                <a:gd name="T12" fmla="*/ 0 w 155"/>
                <a:gd name="T13" fmla="*/ 0 h 78"/>
                <a:gd name="T14" fmla="*/ 0 w 155"/>
                <a:gd name="T15" fmla="*/ 0 h 78"/>
                <a:gd name="T16" fmla="*/ 0 w 155"/>
                <a:gd name="T17" fmla="*/ 0 h 78"/>
                <a:gd name="T18" fmla="*/ 0 w 155"/>
                <a:gd name="T19" fmla="*/ 0 h 78"/>
                <a:gd name="T20" fmla="*/ 0 w 155"/>
                <a:gd name="T21" fmla="*/ 0 h 78"/>
                <a:gd name="T22" fmla="*/ 0 w 155"/>
                <a:gd name="T23" fmla="*/ 0 h 78"/>
                <a:gd name="T24" fmla="*/ 0 w 155"/>
                <a:gd name="T25" fmla="*/ 0 h 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5"/>
                <a:gd name="T40" fmla="*/ 0 h 78"/>
                <a:gd name="T41" fmla="*/ 155 w 155"/>
                <a:gd name="T42" fmla="*/ 78 h 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5" h="78">
                  <a:moveTo>
                    <a:pt x="0" y="2"/>
                  </a:moveTo>
                  <a:lnTo>
                    <a:pt x="39" y="0"/>
                  </a:lnTo>
                  <a:lnTo>
                    <a:pt x="74" y="17"/>
                  </a:lnTo>
                  <a:lnTo>
                    <a:pt x="109" y="35"/>
                  </a:lnTo>
                  <a:lnTo>
                    <a:pt x="151" y="67"/>
                  </a:lnTo>
                  <a:lnTo>
                    <a:pt x="155" y="76"/>
                  </a:lnTo>
                  <a:lnTo>
                    <a:pt x="146" y="78"/>
                  </a:lnTo>
                  <a:lnTo>
                    <a:pt x="90" y="48"/>
                  </a:lnTo>
                  <a:lnTo>
                    <a:pt x="61" y="33"/>
                  </a:lnTo>
                  <a:lnTo>
                    <a:pt x="33" y="22"/>
                  </a:lnTo>
                  <a:lnTo>
                    <a:pt x="0" y="1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3" name="Freeform 60"/>
            <p:cNvSpPr>
              <a:spLocks/>
            </p:cNvSpPr>
            <p:nvPr/>
          </p:nvSpPr>
          <p:spPr bwMode="auto">
            <a:xfrm>
              <a:off x="1140" y="2263"/>
              <a:ext cx="10" cy="19"/>
            </a:xfrm>
            <a:custGeom>
              <a:avLst/>
              <a:gdLst>
                <a:gd name="T0" fmla="*/ 1 w 20"/>
                <a:gd name="T1" fmla="*/ 0 h 39"/>
                <a:gd name="T2" fmla="*/ 1 w 20"/>
                <a:gd name="T3" fmla="*/ 0 h 39"/>
                <a:gd name="T4" fmla="*/ 0 w 20"/>
                <a:gd name="T5" fmla="*/ 0 h 39"/>
                <a:gd name="T6" fmla="*/ 1 w 20"/>
                <a:gd name="T7" fmla="*/ 0 h 39"/>
                <a:gd name="T8" fmla="*/ 1 w 20"/>
                <a:gd name="T9" fmla="*/ 0 h 39"/>
                <a:gd name="T10" fmla="*/ 1 w 20"/>
                <a:gd name="T11" fmla="*/ 0 h 39"/>
                <a:gd name="T12" fmla="*/ 1 w 20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39"/>
                <a:gd name="T23" fmla="*/ 20 w 20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39">
                  <a:moveTo>
                    <a:pt x="20" y="4"/>
                  </a:moveTo>
                  <a:lnTo>
                    <a:pt x="11" y="39"/>
                  </a:lnTo>
                  <a:lnTo>
                    <a:pt x="0" y="35"/>
                  </a:lnTo>
                  <a:lnTo>
                    <a:pt x="3" y="19"/>
                  </a:lnTo>
                  <a:lnTo>
                    <a:pt x="9" y="0"/>
                  </a:lnTo>
                  <a:lnTo>
                    <a:pt x="2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4" name="Freeform 61"/>
            <p:cNvSpPr>
              <a:spLocks/>
            </p:cNvSpPr>
            <p:nvPr/>
          </p:nvSpPr>
          <p:spPr bwMode="auto">
            <a:xfrm>
              <a:off x="1116" y="2259"/>
              <a:ext cx="10" cy="19"/>
            </a:xfrm>
            <a:custGeom>
              <a:avLst/>
              <a:gdLst>
                <a:gd name="T0" fmla="*/ 1 w 20"/>
                <a:gd name="T1" fmla="*/ 0 h 39"/>
                <a:gd name="T2" fmla="*/ 1 w 20"/>
                <a:gd name="T3" fmla="*/ 0 h 39"/>
                <a:gd name="T4" fmla="*/ 0 w 20"/>
                <a:gd name="T5" fmla="*/ 0 h 39"/>
                <a:gd name="T6" fmla="*/ 1 w 20"/>
                <a:gd name="T7" fmla="*/ 0 h 39"/>
                <a:gd name="T8" fmla="*/ 1 w 20"/>
                <a:gd name="T9" fmla="*/ 0 h 39"/>
                <a:gd name="T10" fmla="*/ 1 w 20"/>
                <a:gd name="T11" fmla="*/ 0 h 39"/>
                <a:gd name="T12" fmla="*/ 1 w 20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39"/>
                <a:gd name="T23" fmla="*/ 20 w 20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39">
                  <a:moveTo>
                    <a:pt x="20" y="2"/>
                  </a:moveTo>
                  <a:lnTo>
                    <a:pt x="13" y="39"/>
                  </a:lnTo>
                  <a:lnTo>
                    <a:pt x="0" y="37"/>
                  </a:lnTo>
                  <a:lnTo>
                    <a:pt x="4" y="17"/>
                  </a:lnTo>
                  <a:lnTo>
                    <a:pt x="7" y="0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5" name="Freeform 62"/>
            <p:cNvSpPr>
              <a:spLocks/>
            </p:cNvSpPr>
            <p:nvPr/>
          </p:nvSpPr>
          <p:spPr bwMode="auto">
            <a:xfrm>
              <a:off x="1092" y="2271"/>
              <a:ext cx="31" cy="11"/>
            </a:xfrm>
            <a:custGeom>
              <a:avLst/>
              <a:gdLst>
                <a:gd name="T0" fmla="*/ 0 w 63"/>
                <a:gd name="T1" fmla="*/ 0 h 24"/>
                <a:gd name="T2" fmla="*/ 0 w 63"/>
                <a:gd name="T3" fmla="*/ 0 h 24"/>
                <a:gd name="T4" fmla="*/ 0 w 63"/>
                <a:gd name="T5" fmla="*/ 0 h 24"/>
                <a:gd name="T6" fmla="*/ 0 w 63"/>
                <a:gd name="T7" fmla="*/ 0 h 24"/>
                <a:gd name="T8" fmla="*/ 0 w 63"/>
                <a:gd name="T9" fmla="*/ 0 h 24"/>
                <a:gd name="T10" fmla="*/ 0 w 63"/>
                <a:gd name="T11" fmla="*/ 0 h 24"/>
                <a:gd name="T12" fmla="*/ 0 w 63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24"/>
                <a:gd name="T23" fmla="*/ 63 w 63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24">
                  <a:moveTo>
                    <a:pt x="0" y="0"/>
                  </a:moveTo>
                  <a:lnTo>
                    <a:pt x="63" y="11"/>
                  </a:lnTo>
                  <a:lnTo>
                    <a:pt x="59" y="24"/>
                  </a:lnTo>
                  <a:lnTo>
                    <a:pt x="33" y="13"/>
                  </a:lnTo>
                  <a:lnTo>
                    <a:pt x="6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6" name="Freeform 63"/>
            <p:cNvSpPr>
              <a:spLocks/>
            </p:cNvSpPr>
            <p:nvPr/>
          </p:nvSpPr>
          <p:spPr bwMode="auto">
            <a:xfrm>
              <a:off x="1133" y="2278"/>
              <a:ext cx="47" cy="37"/>
            </a:xfrm>
            <a:custGeom>
              <a:avLst/>
              <a:gdLst>
                <a:gd name="T0" fmla="*/ 0 w 96"/>
                <a:gd name="T1" fmla="*/ 0 h 73"/>
                <a:gd name="T2" fmla="*/ 0 w 96"/>
                <a:gd name="T3" fmla="*/ 1 h 73"/>
                <a:gd name="T4" fmla="*/ 0 w 96"/>
                <a:gd name="T5" fmla="*/ 1 h 73"/>
                <a:gd name="T6" fmla="*/ 0 w 96"/>
                <a:gd name="T7" fmla="*/ 1 h 73"/>
                <a:gd name="T8" fmla="*/ 0 w 96"/>
                <a:gd name="T9" fmla="*/ 1 h 73"/>
                <a:gd name="T10" fmla="*/ 0 w 96"/>
                <a:gd name="T11" fmla="*/ 1 h 73"/>
                <a:gd name="T12" fmla="*/ 0 w 96"/>
                <a:gd name="T13" fmla="*/ 1 h 73"/>
                <a:gd name="T14" fmla="*/ 0 w 96"/>
                <a:gd name="T15" fmla="*/ 1 h 73"/>
                <a:gd name="T16" fmla="*/ 0 w 96"/>
                <a:gd name="T17" fmla="*/ 1 h 73"/>
                <a:gd name="T18" fmla="*/ 0 w 96"/>
                <a:gd name="T19" fmla="*/ 1 h 73"/>
                <a:gd name="T20" fmla="*/ 0 w 96"/>
                <a:gd name="T21" fmla="*/ 0 h 73"/>
                <a:gd name="T22" fmla="*/ 0 w 96"/>
                <a:gd name="T23" fmla="*/ 0 h 7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6"/>
                <a:gd name="T37" fmla="*/ 0 h 73"/>
                <a:gd name="T38" fmla="*/ 96 w 96"/>
                <a:gd name="T39" fmla="*/ 73 h 7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6" h="73">
                  <a:moveTo>
                    <a:pt x="0" y="0"/>
                  </a:moveTo>
                  <a:lnTo>
                    <a:pt x="46" y="20"/>
                  </a:lnTo>
                  <a:lnTo>
                    <a:pt x="85" y="53"/>
                  </a:lnTo>
                  <a:lnTo>
                    <a:pt x="94" y="64"/>
                  </a:lnTo>
                  <a:lnTo>
                    <a:pt x="96" y="68"/>
                  </a:lnTo>
                  <a:lnTo>
                    <a:pt x="94" y="73"/>
                  </a:lnTo>
                  <a:lnTo>
                    <a:pt x="85" y="73"/>
                  </a:lnTo>
                  <a:lnTo>
                    <a:pt x="46" y="37"/>
                  </a:lnTo>
                  <a:lnTo>
                    <a:pt x="24" y="22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7" name="Freeform 64"/>
            <p:cNvSpPr>
              <a:spLocks/>
            </p:cNvSpPr>
            <p:nvPr/>
          </p:nvSpPr>
          <p:spPr bwMode="auto">
            <a:xfrm>
              <a:off x="1153" y="2297"/>
              <a:ext cx="12" cy="16"/>
            </a:xfrm>
            <a:custGeom>
              <a:avLst/>
              <a:gdLst>
                <a:gd name="T0" fmla="*/ 1 w 23"/>
                <a:gd name="T1" fmla="*/ 1 h 32"/>
                <a:gd name="T2" fmla="*/ 1 w 23"/>
                <a:gd name="T3" fmla="*/ 1 h 32"/>
                <a:gd name="T4" fmla="*/ 0 w 23"/>
                <a:gd name="T5" fmla="*/ 1 h 32"/>
                <a:gd name="T6" fmla="*/ 1 w 23"/>
                <a:gd name="T7" fmla="*/ 0 h 32"/>
                <a:gd name="T8" fmla="*/ 1 w 23"/>
                <a:gd name="T9" fmla="*/ 1 h 32"/>
                <a:gd name="T10" fmla="*/ 1 w 23"/>
                <a:gd name="T11" fmla="*/ 1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32"/>
                <a:gd name="T20" fmla="*/ 23 w 23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32">
                  <a:moveTo>
                    <a:pt x="23" y="6"/>
                  </a:moveTo>
                  <a:lnTo>
                    <a:pt x="11" y="32"/>
                  </a:lnTo>
                  <a:lnTo>
                    <a:pt x="0" y="28"/>
                  </a:lnTo>
                  <a:lnTo>
                    <a:pt x="12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8" name="Freeform 65"/>
            <p:cNvSpPr>
              <a:spLocks/>
            </p:cNvSpPr>
            <p:nvPr/>
          </p:nvSpPr>
          <p:spPr bwMode="auto">
            <a:xfrm>
              <a:off x="1363" y="2132"/>
              <a:ext cx="62" cy="75"/>
            </a:xfrm>
            <a:custGeom>
              <a:avLst/>
              <a:gdLst>
                <a:gd name="T0" fmla="*/ 1 w 123"/>
                <a:gd name="T1" fmla="*/ 0 h 151"/>
                <a:gd name="T2" fmla="*/ 1 w 123"/>
                <a:gd name="T3" fmla="*/ 0 h 151"/>
                <a:gd name="T4" fmla="*/ 1 w 123"/>
                <a:gd name="T5" fmla="*/ 0 h 151"/>
                <a:gd name="T6" fmla="*/ 1 w 123"/>
                <a:gd name="T7" fmla="*/ 0 h 151"/>
                <a:gd name="T8" fmla="*/ 1 w 123"/>
                <a:gd name="T9" fmla="*/ 0 h 151"/>
                <a:gd name="T10" fmla="*/ 1 w 123"/>
                <a:gd name="T11" fmla="*/ 0 h 151"/>
                <a:gd name="T12" fmla="*/ 1 w 123"/>
                <a:gd name="T13" fmla="*/ 0 h 151"/>
                <a:gd name="T14" fmla="*/ 1 w 123"/>
                <a:gd name="T15" fmla="*/ 0 h 151"/>
                <a:gd name="T16" fmla="*/ 1 w 123"/>
                <a:gd name="T17" fmla="*/ 0 h 151"/>
                <a:gd name="T18" fmla="*/ 0 w 123"/>
                <a:gd name="T19" fmla="*/ 0 h 151"/>
                <a:gd name="T20" fmla="*/ 1 w 123"/>
                <a:gd name="T21" fmla="*/ 0 h 151"/>
                <a:gd name="T22" fmla="*/ 1 w 123"/>
                <a:gd name="T23" fmla="*/ 0 h 15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51"/>
                <a:gd name="T38" fmla="*/ 123 w 123"/>
                <a:gd name="T39" fmla="*/ 151 h 15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51">
                  <a:moveTo>
                    <a:pt x="2" y="122"/>
                  </a:moveTo>
                  <a:lnTo>
                    <a:pt x="33" y="120"/>
                  </a:lnTo>
                  <a:lnTo>
                    <a:pt x="99" y="57"/>
                  </a:lnTo>
                  <a:lnTo>
                    <a:pt x="103" y="4"/>
                  </a:lnTo>
                  <a:lnTo>
                    <a:pt x="114" y="0"/>
                  </a:lnTo>
                  <a:lnTo>
                    <a:pt x="123" y="63"/>
                  </a:lnTo>
                  <a:lnTo>
                    <a:pt x="105" y="98"/>
                  </a:lnTo>
                  <a:lnTo>
                    <a:pt x="72" y="133"/>
                  </a:lnTo>
                  <a:lnTo>
                    <a:pt x="33" y="151"/>
                  </a:lnTo>
                  <a:lnTo>
                    <a:pt x="0" y="135"/>
                  </a:lnTo>
                  <a:lnTo>
                    <a:pt x="2" y="1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9" name="Freeform 66"/>
            <p:cNvSpPr>
              <a:spLocks/>
            </p:cNvSpPr>
            <p:nvPr/>
          </p:nvSpPr>
          <p:spPr bwMode="auto">
            <a:xfrm>
              <a:off x="1106" y="2421"/>
              <a:ext cx="105" cy="60"/>
            </a:xfrm>
            <a:custGeom>
              <a:avLst/>
              <a:gdLst>
                <a:gd name="T0" fmla="*/ 1 w 209"/>
                <a:gd name="T1" fmla="*/ 1 h 119"/>
                <a:gd name="T2" fmla="*/ 1 w 209"/>
                <a:gd name="T3" fmla="*/ 1 h 119"/>
                <a:gd name="T4" fmla="*/ 1 w 209"/>
                <a:gd name="T5" fmla="*/ 1 h 119"/>
                <a:gd name="T6" fmla="*/ 1 w 209"/>
                <a:gd name="T7" fmla="*/ 1 h 119"/>
                <a:gd name="T8" fmla="*/ 1 w 209"/>
                <a:gd name="T9" fmla="*/ 0 h 119"/>
                <a:gd name="T10" fmla="*/ 1 w 209"/>
                <a:gd name="T11" fmla="*/ 1 h 119"/>
                <a:gd name="T12" fmla="*/ 1 w 209"/>
                <a:gd name="T13" fmla="*/ 1 h 119"/>
                <a:gd name="T14" fmla="*/ 1 w 209"/>
                <a:gd name="T15" fmla="*/ 1 h 119"/>
                <a:gd name="T16" fmla="*/ 1 w 209"/>
                <a:gd name="T17" fmla="*/ 1 h 119"/>
                <a:gd name="T18" fmla="*/ 1 w 209"/>
                <a:gd name="T19" fmla="*/ 1 h 119"/>
                <a:gd name="T20" fmla="*/ 1 w 209"/>
                <a:gd name="T21" fmla="*/ 1 h 119"/>
                <a:gd name="T22" fmla="*/ 1 w 209"/>
                <a:gd name="T23" fmla="*/ 1 h 119"/>
                <a:gd name="T24" fmla="*/ 0 w 209"/>
                <a:gd name="T25" fmla="*/ 1 h 119"/>
                <a:gd name="T26" fmla="*/ 1 w 209"/>
                <a:gd name="T27" fmla="*/ 1 h 119"/>
                <a:gd name="T28" fmla="*/ 1 w 209"/>
                <a:gd name="T29" fmla="*/ 1 h 1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9"/>
                <a:gd name="T46" fmla="*/ 0 h 119"/>
                <a:gd name="T47" fmla="*/ 209 w 209"/>
                <a:gd name="T48" fmla="*/ 119 h 11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9" h="119">
                  <a:moveTo>
                    <a:pt x="5" y="75"/>
                  </a:moveTo>
                  <a:lnTo>
                    <a:pt x="64" y="88"/>
                  </a:lnTo>
                  <a:lnTo>
                    <a:pt x="123" y="73"/>
                  </a:lnTo>
                  <a:lnTo>
                    <a:pt x="163" y="36"/>
                  </a:lnTo>
                  <a:lnTo>
                    <a:pt x="200" y="0"/>
                  </a:lnTo>
                  <a:lnTo>
                    <a:pt x="209" y="7"/>
                  </a:lnTo>
                  <a:lnTo>
                    <a:pt x="191" y="29"/>
                  </a:lnTo>
                  <a:lnTo>
                    <a:pt x="169" y="68"/>
                  </a:lnTo>
                  <a:lnTo>
                    <a:pt x="140" y="99"/>
                  </a:lnTo>
                  <a:lnTo>
                    <a:pt x="99" y="116"/>
                  </a:lnTo>
                  <a:lnTo>
                    <a:pt x="57" y="119"/>
                  </a:lnTo>
                  <a:lnTo>
                    <a:pt x="27" y="106"/>
                  </a:lnTo>
                  <a:lnTo>
                    <a:pt x="0" y="88"/>
                  </a:lnTo>
                  <a:lnTo>
                    <a:pt x="5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0" name="Freeform 67"/>
            <p:cNvSpPr>
              <a:spLocks/>
            </p:cNvSpPr>
            <p:nvPr/>
          </p:nvSpPr>
          <p:spPr bwMode="auto">
            <a:xfrm>
              <a:off x="1095" y="2456"/>
              <a:ext cx="120" cy="152"/>
            </a:xfrm>
            <a:custGeom>
              <a:avLst/>
              <a:gdLst>
                <a:gd name="T0" fmla="*/ 0 w 241"/>
                <a:gd name="T1" fmla="*/ 1 h 303"/>
                <a:gd name="T2" fmla="*/ 0 w 241"/>
                <a:gd name="T3" fmla="*/ 1 h 303"/>
                <a:gd name="T4" fmla="*/ 0 w 241"/>
                <a:gd name="T5" fmla="*/ 1 h 303"/>
                <a:gd name="T6" fmla="*/ 0 w 241"/>
                <a:gd name="T7" fmla="*/ 1 h 303"/>
                <a:gd name="T8" fmla="*/ 0 w 241"/>
                <a:gd name="T9" fmla="*/ 1 h 303"/>
                <a:gd name="T10" fmla="*/ 0 w 241"/>
                <a:gd name="T11" fmla="*/ 1 h 303"/>
                <a:gd name="T12" fmla="*/ 0 w 241"/>
                <a:gd name="T13" fmla="*/ 1 h 303"/>
                <a:gd name="T14" fmla="*/ 0 w 241"/>
                <a:gd name="T15" fmla="*/ 1 h 303"/>
                <a:gd name="T16" fmla="*/ 0 w 241"/>
                <a:gd name="T17" fmla="*/ 1 h 303"/>
                <a:gd name="T18" fmla="*/ 0 w 241"/>
                <a:gd name="T19" fmla="*/ 1 h 303"/>
                <a:gd name="T20" fmla="*/ 0 w 241"/>
                <a:gd name="T21" fmla="*/ 1 h 303"/>
                <a:gd name="T22" fmla="*/ 0 w 241"/>
                <a:gd name="T23" fmla="*/ 1 h 303"/>
                <a:gd name="T24" fmla="*/ 0 w 241"/>
                <a:gd name="T25" fmla="*/ 1 h 303"/>
                <a:gd name="T26" fmla="*/ 0 w 241"/>
                <a:gd name="T27" fmla="*/ 1 h 303"/>
                <a:gd name="T28" fmla="*/ 0 w 241"/>
                <a:gd name="T29" fmla="*/ 1 h 303"/>
                <a:gd name="T30" fmla="*/ 0 w 241"/>
                <a:gd name="T31" fmla="*/ 1 h 303"/>
                <a:gd name="T32" fmla="*/ 0 w 241"/>
                <a:gd name="T33" fmla="*/ 0 h 303"/>
                <a:gd name="T34" fmla="*/ 0 w 241"/>
                <a:gd name="T35" fmla="*/ 1 h 303"/>
                <a:gd name="T36" fmla="*/ 0 w 241"/>
                <a:gd name="T37" fmla="*/ 1 h 303"/>
                <a:gd name="T38" fmla="*/ 0 w 241"/>
                <a:gd name="T39" fmla="*/ 1 h 303"/>
                <a:gd name="T40" fmla="*/ 0 w 241"/>
                <a:gd name="T41" fmla="*/ 1 h 303"/>
                <a:gd name="T42" fmla="*/ 0 w 241"/>
                <a:gd name="T43" fmla="*/ 1 h 303"/>
                <a:gd name="T44" fmla="*/ 0 w 241"/>
                <a:gd name="T45" fmla="*/ 1 h 303"/>
                <a:gd name="T46" fmla="*/ 0 w 241"/>
                <a:gd name="T47" fmla="*/ 1 h 303"/>
                <a:gd name="T48" fmla="*/ 0 w 241"/>
                <a:gd name="T49" fmla="*/ 1 h 303"/>
                <a:gd name="T50" fmla="*/ 0 w 241"/>
                <a:gd name="T51" fmla="*/ 1 h 303"/>
                <a:gd name="T52" fmla="*/ 0 w 241"/>
                <a:gd name="T53" fmla="*/ 1 h 303"/>
                <a:gd name="T54" fmla="*/ 0 w 241"/>
                <a:gd name="T55" fmla="*/ 1 h 30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1"/>
                <a:gd name="T85" fmla="*/ 0 h 303"/>
                <a:gd name="T86" fmla="*/ 241 w 241"/>
                <a:gd name="T87" fmla="*/ 303 h 30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1" h="303">
                  <a:moveTo>
                    <a:pt x="0" y="303"/>
                  </a:moveTo>
                  <a:lnTo>
                    <a:pt x="0" y="261"/>
                  </a:lnTo>
                  <a:lnTo>
                    <a:pt x="18" y="211"/>
                  </a:lnTo>
                  <a:lnTo>
                    <a:pt x="40" y="163"/>
                  </a:lnTo>
                  <a:lnTo>
                    <a:pt x="36" y="119"/>
                  </a:lnTo>
                  <a:lnTo>
                    <a:pt x="24" y="79"/>
                  </a:lnTo>
                  <a:lnTo>
                    <a:pt x="27" y="69"/>
                  </a:lnTo>
                  <a:lnTo>
                    <a:pt x="42" y="90"/>
                  </a:lnTo>
                  <a:lnTo>
                    <a:pt x="60" y="165"/>
                  </a:lnTo>
                  <a:lnTo>
                    <a:pt x="42" y="209"/>
                  </a:lnTo>
                  <a:lnTo>
                    <a:pt x="25" y="259"/>
                  </a:lnTo>
                  <a:lnTo>
                    <a:pt x="77" y="226"/>
                  </a:lnTo>
                  <a:lnTo>
                    <a:pt x="127" y="183"/>
                  </a:lnTo>
                  <a:lnTo>
                    <a:pt x="163" y="163"/>
                  </a:lnTo>
                  <a:lnTo>
                    <a:pt x="209" y="88"/>
                  </a:lnTo>
                  <a:lnTo>
                    <a:pt x="202" y="7"/>
                  </a:lnTo>
                  <a:lnTo>
                    <a:pt x="206" y="0"/>
                  </a:lnTo>
                  <a:lnTo>
                    <a:pt x="213" y="1"/>
                  </a:lnTo>
                  <a:lnTo>
                    <a:pt x="241" y="91"/>
                  </a:lnTo>
                  <a:lnTo>
                    <a:pt x="231" y="132"/>
                  </a:lnTo>
                  <a:lnTo>
                    <a:pt x="204" y="165"/>
                  </a:lnTo>
                  <a:lnTo>
                    <a:pt x="169" y="182"/>
                  </a:lnTo>
                  <a:lnTo>
                    <a:pt x="134" y="198"/>
                  </a:lnTo>
                  <a:lnTo>
                    <a:pt x="105" y="222"/>
                  </a:lnTo>
                  <a:lnTo>
                    <a:pt x="70" y="259"/>
                  </a:lnTo>
                  <a:lnTo>
                    <a:pt x="33" y="290"/>
                  </a:lnTo>
                  <a:lnTo>
                    <a:pt x="0" y="3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1" name="Freeform 68"/>
            <p:cNvSpPr>
              <a:spLocks/>
            </p:cNvSpPr>
            <p:nvPr/>
          </p:nvSpPr>
          <p:spPr bwMode="auto">
            <a:xfrm>
              <a:off x="1047" y="2497"/>
              <a:ext cx="73" cy="69"/>
            </a:xfrm>
            <a:custGeom>
              <a:avLst/>
              <a:gdLst>
                <a:gd name="T0" fmla="*/ 1 w 145"/>
                <a:gd name="T1" fmla="*/ 1 h 138"/>
                <a:gd name="T2" fmla="*/ 1 w 145"/>
                <a:gd name="T3" fmla="*/ 1 h 138"/>
                <a:gd name="T4" fmla="*/ 1 w 145"/>
                <a:gd name="T5" fmla="*/ 1 h 138"/>
                <a:gd name="T6" fmla="*/ 1 w 145"/>
                <a:gd name="T7" fmla="*/ 1 h 138"/>
                <a:gd name="T8" fmla="*/ 1 w 145"/>
                <a:gd name="T9" fmla="*/ 1 h 138"/>
                <a:gd name="T10" fmla="*/ 0 w 145"/>
                <a:gd name="T11" fmla="*/ 1 h 138"/>
                <a:gd name="T12" fmla="*/ 1 w 145"/>
                <a:gd name="T13" fmla="*/ 0 h 138"/>
                <a:gd name="T14" fmla="*/ 1 w 145"/>
                <a:gd name="T15" fmla="*/ 1 h 138"/>
                <a:gd name="T16" fmla="*/ 1 w 145"/>
                <a:gd name="T17" fmla="*/ 1 h 138"/>
                <a:gd name="T18" fmla="*/ 1 w 145"/>
                <a:gd name="T19" fmla="*/ 1 h 138"/>
                <a:gd name="T20" fmla="*/ 1 w 145"/>
                <a:gd name="T21" fmla="*/ 1 h 138"/>
                <a:gd name="T22" fmla="*/ 1 w 145"/>
                <a:gd name="T23" fmla="*/ 1 h 138"/>
                <a:gd name="T24" fmla="*/ 1 w 145"/>
                <a:gd name="T25" fmla="*/ 1 h 138"/>
                <a:gd name="T26" fmla="*/ 1 w 145"/>
                <a:gd name="T27" fmla="*/ 1 h 138"/>
                <a:gd name="T28" fmla="*/ 1 w 145"/>
                <a:gd name="T29" fmla="*/ 1 h 1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5"/>
                <a:gd name="T46" fmla="*/ 0 h 138"/>
                <a:gd name="T47" fmla="*/ 145 w 145"/>
                <a:gd name="T48" fmla="*/ 138 h 13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5" h="138">
                  <a:moveTo>
                    <a:pt x="145" y="50"/>
                  </a:moveTo>
                  <a:lnTo>
                    <a:pt x="134" y="76"/>
                  </a:lnTo>
                  <a:lnTo>
                    <a:pt x="114" y="103"/>
                  </a:lnTo>
                  <a:lnTo>
                    <a:pt x="90" y="127"/>
                  </a:lnTo>
                  <a:lnTo>
                    <a:pt x="68" y="138"/>
                  </a:lnTo>
                  <a:lnTo>
                    <a:pt x="0" y="94"/>
                  </a:lnTo>
                  <a:lnTo>
                    <a:pt x="2" y="0"/>
                  </a:lnTo>
                  <a:lnTo>
                    <a:pt x="26" y="6"/>
                  </a:lnTo>
                  <a:lnTo>
                    <a:pt x="46" y="24"/>
                  </a:lnTo>
                  <a:lnTo>
                    <a:pt x="31" y="78"/>
                  </a:lnTo>
                  <a:lnTo>
                    <a:pt x="85" y="85"/>
                  </a:lnTo>
                  <a:lnTo>
                    <a:pt x="114" y="76"/>
                  </a:lnTo>
                  <a:lnTo>
                    <a:pt x="134" y="46"/>
                  </a:lnTo>
                  <a:lnTo>
                    <a:pt x="145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2" name="Freeform 72"/>
            <p:cNvSpPr>
              <a:spLocks/>
            </p:cNvSpPr>
            <p:nvPr/>
          </p:nvSpPr>
          <p:spPr bwMode="auto">
            <a:xfrm>
              <a:off x="289" y="2319"/>
              <a:ext cx="30" cy="49"/>
            </a:xfrm>
            <a:custGeom>
              <a:avLst/>
              <a:gdLst>
                <a:gd name="T0" fmla="*/ 1 w 60"/>
                <a:gd name="T1" fmla="*/ 0 h 97"/>
                <a:gd name="T2" fmla="*/ 1 w 60"/>
                <a:gd name="T3" fmla="*/ 1 h 97"/>
                <a:gd name="T4" fmla="*/ 1 w 60"/>
                <a:gd name="T5" fmla="*/ 1 h 97"/>
                <a:gd name="T6" fmla="*/ 1 w 60"/>
                <a:gd name="T7" fmla="*/ 1 h 97"/>
                <a:gd name="T8" fmla="*/ 1 w 60"/>
                <a:gd name="T9" fmla="*/ 1 h 97"/>
                <a:gd name="T10" fmla="*/ 1 w 60"/>
                <a:gd name="T11" fmla="*/ 1 h 97"/>
                <a:gd name="T12" fmla="*/ 1 w 60"/>
                <a:gd name="T13" fmla="*/ 1 h 97"/>
                <a:gd name="T14" fmla="*/ 0 w 60"/>
                <a:gd name="T15" fmla="*/ 1 h 97"/>
                <a:gd name="T16" fmla="*/ 1 w 60"/>
                <a:gd name="T17" fmla="*/ 0 h 97"/>
                <a:gd name="T18" fmla="*/ 1 w 60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0"/>
                <a:gd name="T31" fmla="*/ 0 h 97"/>
                <a:gd name="T32" fmla="*/ 60 w 60"/>
                <a:gd name="T33" fmla="*/ 97 h 9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0" h="97">
                  <a:moveTo>
                    <a:pt x="2" y="0"/>
                  </a:moveTo>
                  <a:lnTo>
                    <a:pt x="38" y="16"/>
                  </a:lnTo>
                  <a:lnTo>
                    <a:pt x="60" y="49"/>
                  </a:lnTo>
                  <a:lnTo>
                    <a:pt x="57" y="97"/>
                  </a:lnTo>
                  <a:lnTo>
                    <a:pt x="44" y="93"/>
                  </a:lnTo>
                  <a:lnTo>
                    <a:pt x="38" y="55"/>
                  </a:lnTo>
                  <a:lnTo>
                    <a:pt x="26" y="27"/>
                  </a:lnTo>
                  <a:lnTo>
                    <a:pt x="0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3" name="Freeform 73"/>
            <p:cNvSpPr>
              <a:spLocks/>
            </p:cNvSpPr>
            <p:nvPr/>
          </p:nvSpPr>
          <p:spPr bwMode="auto">
            <a:xfrm>
              <a:off x="233" y="2263"/>
              <a:ext cx="50" cy="92"/>
            </a:xfrm>
            <a:custGeom>
              <a:avLst/>
              <a:gdLst>
                <a:gd name="T0" fmla="*/ 0 w 101"/>
                <a:gd name="T1" fmla="*/ 1 h 184"/>
                <a:gd name="T2" fmla="*/ 0 w 101"/>
                <a:gd name="T3" fmla="*/ 1 h 184"/>
                <a:gd name="T4" fmla="*/ 0 w 101"/>
                <a:gd name="T5" fmla="*/ 0 h 184"/>
                <a:gd name="T6" fmla="*/ 0 w 101"/>
                <a:gd name="T7" fmla="*/ 1 h 184"/>
                <a:gd name="T8" fmla="*/ 0 w 101"/>
                <a:gd name="T9" fmla="*/ 1 h 184"/>
                <a:gd name="T10" fmla="*/ 0 w 101"/>
                <a:gd name="T11" fmla="*/ 1 h 184"/>
                <a:gd name="T12" fmla="*/ 0 w 101"/>
                <a:gd name="T13" fmla="*/ 1 h 184"/>
                <a:gd name="T14" fmla="*/ 0 w 101"/>
                <a:gd name="T15" fmla="*/ 1 h 184"/>
                <a:gd name="T16" fmla="*/ 0 w 101"/>
                <a:gd name="T17" fmla="*/ 1 h 184"/>
                <a:gd name="T18" fmla="*/ 0 w 101"/>
                <a:gd name="T19" fmla="*/ 1 h 184"/>
                <a:gd name="T20" fmla="*/ 0 w 101"/>
                <a:gd name="T21" fmla="*/ 1 h 184"/>
                <a:gd name="T22" fmla="*/ 0 w 101"/>
                <a:gd name="T23" fmla="*/ 1 h 184"/>
                <a:gd name="T24" fmla="*/ 0 w 101"/>
                <a:gd name="T25" fmla="*/ 1 h 1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1"/>
                <a:gd name="T40" fmla="*/ 0 h 184"/>
                <a:gd name="T41" fmla="*/ 101 w 101"/>
                <a:gd name="T42" fmla="*/ 184 h 1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1" h="184">
                  <a:moveTo>
                    <a:pt x="0" y="37"/>
                  </a:moveTo>
                  <a:lnTo>
                    <a:pt x="47" y="13"/>
                  </a:lnTo>
                  <a:lnTo>
                    <a:pt x="97" y="0"/>
                  </a:lnTo>
                  <a:lnTo>
                    <a:pt x="101" y="11"/>
                  </a:lnTo>
                  <a:lnTo>
                    <a:pt x="75" y="19"/>
                  </a:lnTo>
                  <a:lnTo>
                    <a:pt x="25" y="48"/>
                  </a:lnTo>
                  <a:lnTo>
                    <a:pt x="11" y="105"/>
                  </a:lnTo>
                  <a:lnTo>
                    <a:pt x="12" y="164"/>
                  </a:lnTo>
                  <a:lnTo>
                    <a:pt x="12" y="184"/>
                  </a:lnTo>
                  <a:lnTo>
                    <a:pt x="0" y="184"/>
                  </a:lnTo>
                  <a:lnTo>
                    <a:pt x="0" y="155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4" name="Freeform 74"/>
            <p:cNvSpPr>
              <a:spLocks/>
            </p:cNvSpPr>
            <p:nvPr/>
          </p:nvSpPr>
          <p:spPr bwMode="auto">
            <a:xfrm>
              <a:off x="248" y="2217"/>
              <a:ext cx="138" cy="62"/>
            </a:xfrm>
            <a:custGeom>
              <a:avLst/>
              <a:gdLst>
                <a:gd name="T0" fmla="*/ 0 w 276"/>
                <a:gd name="T1" fmla="*/ 1 h 124"/>
                <a:gd name="T2" fmla="*/ 1 w 276"/>
                <a:gd name="T3" fmla="*/ 1 h 124"/>
                <a:gd name="T4" fmla="*/ 1 w 276"/>
                <a:gd name="T5" fmla="*/ 1 h 124"/>
                <a:gd name="T6" fmla="*/ 1 w 276"/>
                <a:gd name="T7" fmla="*/ 1 h 124"/>
                <a:gd name="T8" fmla="*/ 1 w 276"/>
                <a:gd name="T9" fmla="*/ 1 h 124"/>
                <a:gd name="T10" fmla="*/ 1 w 276"/>
                <a:gd name="T11" fmla="*/ 0 h 124"/>
                <a:gd name="T12" fmla="*/ 1 w 276"/>
                <a:gd name="T13" fmla="*/ 1 h 124"/>
                <a:gd name="T14" fmla="*/ 1 w 276"/>
                <a:gd name="T15" fmla="*/ 1 h 124"/>
                <a:gd name="T16" fmla="*/ 1 w 276"/>
                <a:gd name="T17" fmla="*/ 1 h 124"/>
                <a:gd name="T18" fmla="*/ 1 w 276"/>
                <a:gd name="T19" fmla="*/ 1 h 124"/>
                <a:gd name="T20" fmla="*/ 1 w 276"/>
                <a:gd name="T21" fmla="*/ 1 h 124"/>
                <a:gd name="T22" fmla="*/ 1 w 276"/>
                <a:gd name="T23" fmla="*/ 1 h 124"/>
                <a:gd name="T24" fmla="*/ 1 w 276"/>
                <a:gd name="T25" fmla="*/ 1 h 124"/>
                <a:gd name="T26" fmla="*/ 1 w 276"/>
                <a:gd name="T27" fmla="*/ 1 h 124"/>
                <a:gd name="T28" fmla="*/ 1 w 276"/>
                <a:gd name="T29" fmla="*/ 1 h 124"/>
                <a:gd name="T30" fmla="*/ 1 w 276"/>
                <a:gd name="T31" fmla="*/ 1 h 124"/>
                <a:gd name="T32" fmla="*/ 1 w 276"/>
                <a:gd name="T33" fmla="*/ 1 h 124"/>
                <a:gd name="T34" fmla="*/ 1 w 276"/>
                <a:gd name="T35" fmla="*/ 1 h 124"/>
                <a:gd name="T36" fmla="*/ 0 w 276"/>
                <a:gd name="T37" fmla="*/ 1 h 124"/>
                <a:gd name="T38" fmla="*/ 0 w 276"/>
                <a:gd name="T39" fmla="*/ 1 h 1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6"/>
                <a:gd name="T61" fmla="*/ 0 h 124"/>
                <a:gd name="T62" fmla="*/ 276 w 276"/>
                <a:gd name="T63" fmla="*/ 124 h 1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6" h="124">
                  <a:moveTo>
                    <a:pt x="0" y="109"/>
                  </a:moveTo>
                  <a:lnTo>
                    <a:pt x="26" y="87"/>
                  </a:lnTo>
                  <a:lnTo>
                    <a:pt x="48" y="45"/>
                  </a:lnTo>
                  <a:lnTo>
                    <a:pt x="59" y="22"/>
                  </a:lnTo>
                  <a:lnTo>
                    <a:pt x="77" y="8"/>
                  </a:lnTo>
                  <a:lnTo>
                    <a:pt x="116" y="0"/>
                  </a:lnTo>
                  <a:lnTo>
                    <a:pt x="153" y="11"/>
                  </a:lnTo>
                  <a:lnTo>
                    <a:pt x="213" y="65"/>
                  </a:lnTo>
                  <a:lnTo>
                    <a:pt x="243" y="94"/>
                  </a:lnTo>
                  <a:lnTo>
                    <a:pt x="276" y="107"/>
                  </a:lnTo>
                  <a:lnTo>
                    <a:pt x="276" y="124"/>
                  </a:lnTo>
                  <a:lnTo>
                    <a:pt x="211" y="105"/>
                  </a:lnTo>
                  <a:lnTo>
                    <a:pt x="171" y="63"/>
                  </a:lnTo>
                  <a:lnTo>
                    <a:pt x="138" y="26"/>
                  </a:lnTo>
                  <a:lnTo>
                    <a:pt x="95" y="24"/>
                  </a:lnTo>
                  <a:lnTo>
                    <a:pt x="48" y="76"/>
                  </a:lnTo>
                  <a:lnTo>
                    <a:pt x="27" y="103"/>
                  </a:lnTo>
                  <a:lnTo>
                    <a:pt x="7" y="12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5" name="Freeform 75"/>
            <p:cNvSpPr>
              <a:spLocks/>
            </p:cNvSpPr>
            <p:nvPr/>
          </p:nvSpPr>
          <p:spPr bwMode="auto">
            <a:xfrm>
              <a:off x="305" y="2342"/>
              <a:ext cx="82" cy="67"/>
            </a:xfrm>
            <a:custGeom>
              <a:avLst/>
              <a:gdLst>
                <a:gd name="T0" fmla="*/ 1 w 164"/>
                <a:gd name="T1" fmla="*/ 0 h 135"/>
                <a:gd name="T2" fmla="*/ 1 w 164"/>
                <a:gd name="T3" fmla="*/ 0 h 135"/>
                <a:gd name="T4" fmla="*/ 1 w 164"/>
                <a:gd name="T5" fmla="*/ 0 h 135"/>
                <a:gd name="T6" fmla="*/ 1 w 164"/>
                <a:gd name="T7" fmla="*/ 0 h 135"/>
                <a:gd name="T8" fmla="*/ 0 w 164"/>
                <a:gd name="T9" fmla="*/ 0 h 135"/>
                <a:gd name="T10" fmla="*/ 0 w 164"/>
                <a:gd name="T11" fmla="*/ 0 h 135"/>
                <a:gd name="T12" fmla="*/ 1 w 164"/>
                <a:gd name="T13" fmla="*/ 0 h 135"/>
                <a:gd name="T14" fmla="*/ 1 w 164"/>
                <a:gd name="T15" fmla="*/ 0 h 135"/>
                <a:gd name="T16" fmla="*/ 1 w 164"/>
                <a:gd name="T17" fmla="*/ 0 h 135"/>
                <a:gd name="T18" fmla="*/ 1 w 164"/>
                <a:gd name="T19" fmla="*/ 0 h 135"/>
                <a:gd name="T20" fmla="*/ 1 w 164"/>
                <a:gd name="T21" fmla="*/ 0 h 135"/>
                <a:gd name="T22" fmla="*/ 1 w 164"/>
                <a:gd name="T23" fmla="*/ 0 h 1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4"/>
                <a:gd name="T37" fmla="*/ 0 h 135"/>
                <a:gd name="T38" fmla="*/ 164 w 164"/>
                <a:gd name="T39" fmla="*/ 135 h 1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4" h="135">
                  <a:moveTo>
                    <a:pt x="164" y="12"/>
                  </a:moveTo>
                  <a:lnTo>
                    <a:pt x="131" y="41"/>
                  </a:lnTo>
                  <a:lnTo>
                    <a:pt x="108" y="91"/>
                  </a:lnTo>
                  <a:lnTo>
                    <a:pt x="85" y="135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64" y="103"/>
                  </a:lnTo>
                  <a:lnTo>
                    <a:pt x="107" y="50"/>
                  </a:lnTo>
                  <a:lnTo>
                    <a:pt x="129" y="21"/>
                  </a:lnTo>
                  <a:lnTo>
                    <a:pt x="158" y="0"/>
                  </a:lnTo>
                  <a:lnTo>
                    <a:pt x="16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6" name="Freeform 76"/>
            <p:cNvSpPr>
              <a:spLocks/>
            </p:cNvSpPr>
            <p:nvPr/>
          </p:nvSpPr>
          <p:spPr bwMode="auto">
            <a:xfrm>
              <a:off x="370" y="2188"/>
              <a:ext cx="59" cy="173"/>
            </a:xfrm>
            <a:custGeom>
              <a:avLst/>
              <a:gdLst>
                <a:gd name="T0" fmla="*/ 1 w 117"/>
                <a:gd name="T1" fmla="*/ 1 h 345"/>
                <a:gd name="T2" fmla="*/ 1 w 117"/>
                <a:gd name="T3" fmla="*/ 1 h 345"/>
                <a:gd name="T4" fmla="*/ 1 w 117"/>
                <a:gd name="T5" fmla="*/ 1 h 345"/>
                <a:gd name="T6" fmla="*/ 1 w 117"/>
                <a:gd name="T7" fmla="*/ 1 h 345"/>
                <a:gd name="T8" fmla="*/ 1 w 117"/>
                <a:gd name="T9" fmla="*/ 1 h 345"/>
                <a:gd name="T10" fmla="*/ 1 w 117"/>
                <a:gd name="T11" fmla="*/ 1 h 345"/>
                <a:gd name="T12" fmla="*/ 1 w 117"/>
                <a:gd name="T13" fmla="*/ 1 h 345"/>
                <a:gd name="T14" fmla="*/ 1 w 117"/>
                <a:gd name="T15" fmla="*/ 1 h 345"/>
                <a:gd name="T16" fmla="*/ 1 w 117"/>
                <a:gd name="T17" fmla="*/ 1 h 345"/>
                <a:gd name="T18" fmla="*/ 0 w 117"/>
                <a:gd name="T19" fmla="*/ 1 h 345"/>
                <a:gd name="T20" fmla="*/ 1 w 117"/>
                <a:gd name="T21" fmla="*/ 1 h 345"/>
                <a:gd name="T22" fmla="*/ 1 w 117"/>
                <a:gd name="T23" fmla="*/ 1 h 345"/>
                <a:gd name="T24" fmla="*/ 1 w 117"/>
                <a:gd name="T25" fmla="*/ 1 h 345"/>
                <a:gd name="T26" fmla="*/ 1 w 117"/>
                <a:gd name="T27" fmla="*/ 1 h 345"/>
                <a:gd name="T28" fmla="*/ 1 w 117"/>
                <a:gd name="T29" fmla="*/ 1 h 345"/>
                <a:gd name="T30" fmla="*/ 1 w 117"/>
                <a:gd name="T31" fmla="*/ 1 h 345"/>
                <a:gd name="T32" fmla="*/ 1 w 117"/>
                <a:gd name="T33" fmla="*/ 0 h 345"/>
                <a:gd name="T34" fmla="*/ 1 w 117"/>
                <a:gd name="T35" fmla="*/ 1 h 345"/>
                <a:gd name="T36" fmla="*/ 1 w 117"/>
                <a:gd name="T37" fmla="*/ 1 h 3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7"/>
                <a:gd name="T58" fmla="*/ 0 h 345"/>
                <a:gd name="T59" fmla="*/ 117 w 117"/>
                <a:gd name="T60" fmla="*/ 345 h 3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7" h="345">
                  <a:moveTo>
                    <a:pt x="117" y="9"/>
                  </a:moveTo>
                  <a:lnTo>
                    <a:pt x="62" y="42"/>
                  </a:lnTo>
                  <a:lnTo>
                    <a:pt x="42" y="108"/>
                  </a:lnTo>
                  <a:lnTo>
                    <a:pt x="36" y="183"/>
                  </a:lnTo>
                  <a:lnTo>
                    <a:pt x="31" y="257"/>
                  </a:lnTo>
                  <a:lnTo>
                    <a:pt x="51" y="329"/>
                  </a:lnTo>
                  <a:lnTo>
                    <a:pt x="53" y="345"/>
                  </a:lnTo>
                  <a:lnTo>
                    <a:pt x="42" y="345"/>
                  </a:lnTo>
                  <a:lnTo>
                    <a:pt x="14" y="327"/>
                  </a:lnTo>
                  <a:lnTo>
                    <a:pt x="0" y="268"/>
                  </a:lnTo>
                  <a:lnTo>
                    <a:pt x="5" y="178"/>
                  </a:lnTo>
                  <a:lnTo>
                    <a:pt x="24" y="88"/>
                  </a:lnTo>
                  <a:lnTo>
                    <a:pt x="36" y="53"/>
                  </a:lnTo>
                  <a:lnTo>
                    <a:pt x="49" y="31"/>
                  </a:lnTo>
                  <a:lnTo>
                    <a:pt x="68" y="20"/>
                  </a:lnTo>
                  <a:lnTo>
                    <a:pt x="95" y="7"/>
                  </a:lnTo>
                  <a:lnTo>
                    <a:pt x="117" y="0"/>
                  </a:lnTo>
                  <a:lnTo>
                    <a:pt x="117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7" name="Freeform 77"/>
            <p:cNvSpPr>
              <a:spLocks/>
            </p:cNvSpPr>
            <p:nvPr/>
          </p:nvSpPr>
          <p:spPr bwMode="auto">
            <a:xfrm>
              <a:off x="404" y="2089"/>
              <a:ext cx="514" cy="244"/>
            </a:xfrm>
            <a:custGeom>
              <a:avLst/>
              <a:gdLst>
                <a:gd name="T0" fmla="*/ 1 w 1028"/>
                <a:gd name="T1" fmla="*/ 1 h 487"/>
                <a:gd name="T2" fmla="*/ 1 w 1028"/>
                <a:gd name="T3" fmla="*/ 1 h 487"/>
                <a:gd name="T4" fmla="*/ 1 w 1028"/>
                <a:gd name="T5" fmla="*/ 1 h 487"/>
                <a:gd name="T6" fmla="*/ 1 w 1028"/>
                <a:gd name="T7" fmla="*/ 1 h 487"/>
                <a:gd name="T8" fmla="*/ 1 w 1028"/>
                <a:gd name="T9" fmla="*/ 1 h 487"/>
                <a:gd name="T10" fmla="*/ 1 w 1028"/>
                <a:gd name="T11" fmla="*/ 1 h 487"/>
                <a:gd name="T12" fmla="*/ 1 w 1028"/>
                <a:gd name="T13" fmla="*/ 1 h 487"/>
                <a:gd name="T14" fmla="*/ 1 w 1028"/>
                <a:gd name="T15" fmla="*/ 1 h 487"/>
                <a:gd name="T16" fmla="*/ 1 w 1028"/>
                <a:gd name="T17" fmla="*/ 1 h 487"/>
                <a:gd name="T18" fmla="*/ 1 w 1028"/>
                <a:gd name="T19" fmla="*/ 1 h 487"/>
                <a:gd name="T20" fmla="*/ 1 w 1028"/>
                <a:gd name="T21" fmla="*/ 1 h 487"/>
                <a:gd name="T22" fmla="*/ 1 w 1028"/>
                <a:gd name="T23" fmla="*/ 1 h 487"/>
                <a:gd name="T24" fmla="*/ 1 w 1028"/>
                <a:gd name="T25" fmla="*/ 1 h 487"/>
                <a:gd name="T26" fmla="*/ 1 w 1028"/>
                <a:gd name="T27" fmla="*/ 1 h 487"/>
                <a:gd name="T28" fmla="*/ 1 w 1028"/>
                <a:gd name="T29" fmla="*/ 1 h 487"/>
                <a:gd name="T30" fmla="*/ 1 w 1028"/>
                <a:gd name="T31" fmla="*/ 1 h 487"/>
                <a:gd name="T32" fmla="*/ 0 w 1028"/>
                <a:gd name="T33" fmla="*/ 1 h 487"/>
                <a:gd name="T34" fmla="*/ 1 w 1028"/>
                <a:gd name="T35" fmla="*/ 1 h 487"/>
                <a:gd name="T36" fmla="*/ 1 w 1028"/>
                <a:gd name="T37" fmla="*/ 1 h 487"/>
                <a:gd name="T38" fmla="*/ 1 w 1028"/>
                <a:gd name="T39" fmla="*/ 1 h 487"/>
                <a:gd name="T40" fmla="*/ 1 w 1028"/>
                <a:gd name="T41" fmla="*/ 1 h 487"/>
                <a:gd name="T42" fmla="*/ 1 w 1028"/>
                <a:gd name="T43" fmla="*/ 1 h 487"/>
                <a:gd name="T44" fmla="*/ 1 w 1028"/>
                <a:gd name="T45" fmla="*/ 1 h 487"/>
                <a:gd name="T46" fmla="*/ 1 w 1028"/>
                <a:gd name="T47" fmla="*/ 0 h 487"/>
                <a:gd name="T48" fmla="*/ 1 w 1028"/>
                <a:gd name="T49" fmla="*/ 1 h 487"/>
                <a:gd name="T50" fmla="*/ 1 w 1028"/>
                <a:gd name="T51" fmla="*/ 1 h 487"/>
                <a:gd name="T52" fmla="*/ 1 w 1028"/>
                <a:gd name="T53" fmla="*/ 1 h 487"/>
                <a:gd name="T54" fmla="*/ 1 w 1028"/>
                <a:gd name="T55" fmla="*/ 1 h 487"/>
                <a:gd name="T56" fmla="*/ 1 w 1028"/>
                <a:gd name="T57" fmla="*/ 1 h 487"/>
                <a:gd name="T58" fmla="*/ 1 w 1028"/>
                <a:gd name="T59" fmla="*/ 1 h 487"/>
                <a:gd name="T60" fmla="*/ 1 w 1028"/>
                <a:gd name="T61" fmla="*/ 1 h 487"/>
                <a:gd name="T62" fmla="*/ 1 w 1028"/>
                <a:gd name="T63" fmla="*/ 1 h 487"/>
                <a:gd name="T64" fmla="*/ 1 w 1028"/>
                <a:gd name="T65" fmla="*/ 1 h 487"/>
                <a:gd name="T66" fmla="*/ 1 w 1028"/>
                <a:gd name="T67" fmla="*/ 1 h 48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28"/>
                <a:gd name="T103" fmla="*/ 0 h 487"/>
                <a:gd name="T104" fmla="*/ 1028 w 1028"/>
                <a:gd name="T105" fmla="*/ 487 h 48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28" h="487">
                  <a:moveTo>
                    <a:pt x="1019" y="265"/>
                  </a:moveTo>
                  <a:lnTo>
                    <a:pt x="964" y="211"/>
                  </a:lnTo>
                  <a:lnTo>
                    <a:pt x="929" y="180"/>
                  </a:lnTo>
                  <a:lnTo>
                    <a:pt x="890" y="149"/>
                  </a:lnTo>
                  <a:lnTo>
                    <a:pt x="852" y="117"/>
                  </a:lnTo>
                  <a:lnTo>
                    <a:pt x="815" y="92"/>
                  </a:lnTo>
                  <a:lnTo>
                    <a:pt x="780" y="71"/>
                  </a:lnTo>
                  <a:lnTo>
                    <a:pt x="751" y="59"/>
                  </a:lnTo>
                  <a:lnTo>
                    <a:pt x="655" y="49"/>
                  </a:lnTo>
                  <a:lnTo>
                    <a:pt x="462" y="35"/>
                  </a:lnTo>
                  <a:lnTo>
                    <a:pt x="167" y="20"/>
                  </a:lnTo>
                  <a:lnTo>
                    <a:pt x="108" y="55"/>
                  </a:lnTo>
                  <a:lnTo>
                    <a:pt x="73" y="123"/>
                  </a:lnTo>
                  <a:lnTo>
                    <a:pt x="48" y="276"/>
                  </a:lnTo>
                  <a:lnTo>
                    <a:pt x="37" y="482"/>
                  </a:lnTo>
                  <a:lnTo>
                    <a:pt x="26" y="487"/>
                  </a:lnTo>
                  <a:lnTo>
                    <a:pt x="0" y="382"/>
                  </a:lnTo>
                  <a:lnTo>
                    <a:pt x="14" y="272"/>
                  </a:lnTo>
                  <a:lnTo>
                    <a:pt x="27" y="193"/>
                  </a:lnTo>
                  <a:lnTo>
                    <a:pt x="55" y="108"/>
                  </a:lnTo>
                  <a:lnTo>
                    <a:pt x="73" y="70"/>
                  </a:lnTo>
                  <a:lnTo>
                    <a:pt x="99" y="37"/>
                  </a:lnTo>
                  <a:lnTo>
                    <a:pt x="129" y="13"/>
                  </a:lnTo>
                  <a:lnTo>
                    <a:pt x="165" y="0"/>
                  </a:lnTo>
                  <a:lnTo>
                    <a:pt x="463" y="5"/>
                  </a:lnTo>
                  <a:lnTo>
                    <a:pt x="754" y="18"/>
                  </a:lnTo>
                  <a:lnTo>
                    <a:pt x="826" y="57"/>
                  </a:lnTo>
                  <a:lnTo>
                    <a:pt x="900" y="121"/>
                  </a:lnTo>
                  <a:lnTo>
                    <a:pt x="936" y="158"/>
                  </a:lnTo>
                  <a:lnTo>
                    <a:pt x="969" y="195"/>
                  </a:lnTo>
                  <a:lnTo>
                    <a:pt x="1001" y="228"/>
                  </a:lnTo>
                  <a:lnTo>
                    <a:pt x="1028" y="255"/>
                  </a:lnTo>
                  <a:lnTo>
                    <a:pt x="1019" y="2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8" name="Freeform 78"/>
            <p:cNvSpPr>
              <a:spLocks/>
            </p:cNvSpPr>
            <p:nvPr/>
          </p:nvSpPr>
          <p:spPr bwMode="auto">
            <a:xfrm>
              <a:off x="442" y="2282"/>
              <a:ext cx="274" cy="289"/>
            </a:xfrm>
            <a:custGeom>
              <a:avLst/>
              <a:gdLst>
                <a:gd name="T0" fmla="*/ 0 w 549"/>
                <a:gd name="T1" fmla="*/ 1 h 577"/>
                <a:gd name="T2" fmla="*/ 0 w 549"/>
                <a:gd name="T3" fmla="*/ 1 h 577"/>
                <a:gd name="T4" fmla="*/ 0 w 549"/>
                <a:gd name="T5" fmla="*/ 1 h 577"/>
                <a:gd name="T6" fmla="*/ 0 w 549"/>
                <a:gd name="T7" fmla="*/ 1 h 577"/>
                <a:gd name="T8" fmla="*/ 0 w 549"/>
                <a:gd name="T9" fmla="*/ 1 h 577"/>
                <a:gd name="T10" fmla="*/ 0 w 549"/>
                <a:gd name="T11" fmla="*/ 1 h 577"/>
                <a:gd name="T12" fmla="*/ 0 w 549"/>
                <a:gd name="T13" fmla="*/ 0 h 577"/>
                <a:gd name="T14" fmla="*/ 0 w 549"/>
                <a:gd name="T15" fmla="*/ 1 h 577"/>
                <a:gd name="T16" fmla="*/ 0 w 549"/>
                <a:gd name="T17" fmla="*/ 1 h 577"/>
                <a:gd name="T18" fmla="*/ 0 w 549"/>
                <a:gd name="T19" fmla="*/ 1 h 577"/>
                <a:gd name="T20" fmla="*/ 0 w 549"/>
                <a:gd name="T21" fmla="*/ 1 h 577"/>
                <a:gd name="T22" fmla="*/ 0 w 549"/>
                <a:gd name="T23" fmla="*/ 1 h 577"/>
                <a:gd name="T24" fmla="*/ 0 w 549"/>
                <a:gd name="T25" fmla="*/ 1 h 577"/>
                <a:gd name="T26" fmla="*/ 0 w 549"/>
                <a:gd name="T27" fmla="*/ 1 h 577"/>
                <a:gd name="T28" fmla="*/ 0 w 549"/>
                <a:gd name="T29" fmla="*/ 1 h 577"/>
                <a:gd name="T30" fmla="*/ 0 w 549"/>
                <a:gd name="T31" fmla="*/ 1 h 577"/>
                <a:gd name="T32" fmla="*/ 0 w 549"/>
                <a:gd name="T33" fmla="*/ 1 h 577"/>
                <a:gd name="T34" fmla="*/ 0 w 549"/>
                <a:gd name="T35" fmla="*/ 1 h 577"/>
                <a:gd name="T36" fmla="*/ 0 w 549"/>
                <a:gd name="T37" fmla="*/ 1 h 577"/>
                <a:gd name="T38" fmla="*/ 0 w 549"/>
                <a:gd name="T39" fmla="*/ 1 h 577"/>
                <a:gd name="T40" fmla="*/ 0 w 549"/>
                <a:gd name="T41" fmla="*/ 1 h 577"/>
                <a:gd name="T42" fmla="*/ 0 w 549"/>
                <a:gd name="T43" fmla="*/ 1 h 577"/>
                <a:gd name="T44" fmla="*/ 0 w 549"/>
                <a:gd name="T45" fmla="*/ 1 h 577"/>
                <a:gd name="T46" fmla="*/ 0 w 549"/>
                <a:gd name="T47" fmla="*/ 1 h 577"/>
                <a:gd name="T48" fmla="*/ 0 w 549"/>
                <a:gd name="T49" fmla="*/ 1 h 577"/>
                <a:gd name="T50" fmla="*/ 0 w 549"/>
                <a:gd name="T51" fmla="*/ 1 h 577"/>
                <a:gd name="T52" fmla="*/ 0 w 549"/>
                <a:gd name="T53" fmla="*/ 1 h 577"/>
                <a:gd name="T54" fmla="*/ 0 w 549"/>
                <a:gd name="T55" fmla="*/ 1 h 577"/>
                <a:gd name="T56" fmla="*/ 0 w 549"/>
                <a:gd name="T57" fmla="*/ 1 h 577"/>
                <a:gd name="T58" fmla="*/ 0 w 549"/>
                <a:gd name="T59" fmla="*/ 1 h 577"/>
                <a:gd name="T60" fmla="*/ 0 w 549"/>
                <a:gd name="T61" fmla="*/ 1 h 577"/>
                <a:gd name="T62" fmla="*/ 0 w 549"/>
                <a:gd name="T63" fmla="*/ 1 h 577"/>
                <a:gd name="T64" fmla="*/ 0 w 549"/>
                <a:gd name="T65" fmla="*/ 1 h 577"/>
                <a:gd name="T66" fmla="*/ 0 w 549"/>
                <a:gd name="T67" fmla="*/ 1 h 577"/>
                <a:gd name="T68" fmla="*/ 0 w 549"/>
                <a:gd name="T69" fmla="*/ 1 h 577"/>
                <a:gd name="T70" fmla="*/ 0 w 549"/>
                <a:gd name="T71" fmla="*/ 1 h 577"/>
                <a:gd name="T72" fmla="*/ 0 w 549"/>
                <a:gd name="T73" fmla="*/ 1 h 577"/>
                <a:gd name="T74" fmla="*/ 0 w 549"/>
                <a:gd name="T75" fmla="*/ 1 h 577"/>
                <a:gd name="T76" fmla="*/ 0 w 549"/>
                <a:gd name="T77" fmla="*/ 1 h 577"/>
                <a:gd name="T78" fmla="*/ 0 w 549"/>
                <a:gd name="T79" fmla="*/ 1 h 577"/>
                <a:gd name="T80" fmla="*/ 0 w 549"/>
                <a:gd name="T81" fmla="*/ 1 h 577"/>
                <a:gd name="T82" fmla="*/ 0 w 549"/>
                <a:gd name="T83" fmla="*/ 1 h 577"/>
                <a:gd name="T84" fmla="*/ 0 w 549"/>
                <a:gd name="T85" fmla="*/ 1 h 577"/>
                <a:gd name="T86" fmla="*/ 0 w 549"/>
                <a:gd name="T87" fmla="*/ 1 h 5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49"/>
                <a:gd name="T133" fmla="*/ 0 h 577"/>
                <a:gd name="T134" fmla="*/ 549 w 549"/>
                <a:gd name="T135" fmla="*/ 577 h 57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49" h="577">
                  <a:moveTo>
                    <a:pt x="26" y="105"/>
                  </a:moveTo>
                  <a:lnTo>
                    <a:pt x="131" y="86"/>
                  </a:lnTo>
                  <a:lnTo>
                    <a:pt x="188" y="68"/>
                  </a:lnTo>
                  <a:lnTo>
                    <a:pt x="245" y="46"/>
                  </a:lnTo>
                  <a:lnTo>
                    <a:pt x="298" y="26"/>
                  </a:lnTo>
                  <a:lnTo>
                    <a:pt x="344" y="9"/>
                  </a:lnTo>
                  <a:lnTo>
                    <a:pt x="401" y="0"/>
                  </a:lnTo>
                  <a:lnTo>
                    <a:pt x="396" y="61"/>
                  </a:lnTo>
                  <a:lnTo>
                    <a:pt x="451" y="53"/>
                  </a:lnTo>
                  <a:lnTo>
                    <a:pt x="493" y="68"/>
                  </a:lnTo>
                  <a:lnTo>
                    <a:pt x="482" y="96"/>
                  </a:lnTo>
                  <a:lnTo>
                    <a:pt x="457" y="125"/>
                  </a:lnTo>
                  <a:lnTo>
                    <a:pt x="519" y="147"/>
                  </a:lnTo>
                  <a:lnTo>
                    <a:pt x="530" y="169"/>
                  </a:lnTo>
                  <a:lnTo>
                    <a:pt x="525" y="191"/>
                  </a:lnTo>
                  <a:lnTo>
                    <a:pt x="508" y="243"/>
                  </a:lnTo>
                  <a:lnTo>
                    <a:pt x="517" y="292"/>
                  </a:lnTo>
                  <a:lnTo>
                    <a:pt x="532" y="348"/>
                  </a:lnTo>
                  <a:lnTo>
                    <a:pt x="549" y="462"/>
                  </a:lnTo>
                  <a:lnTo>
                    <a:pt x="532" y="506"/>
                  </a:lnTo>
                  <a:lnTo>
                    <a:pt x="504" y="528"/>
                  </a:lnTo>
                  <a:lnTo>
                    <a:pt x="431" y="577"/>
                  </a:lnTo>
                  <a:lnTo>
                    <a:pt x="422" y="570"/>
                  </a:lnTo>
                  <a:lnTo>
                    <a:pt x="462" y="517"/>
                  </a:lnTo>
                  <a:lnTo>
                    <a:pt x="488" y="473"/>
                  </a:lnTo>
                  <a:lnTo>
                    <a:pt x="503" y="401"/>
                  </a:lnTo>
                  <a:lnTo>
                    <a:pt x="479" y="245"/>
                  </a:lnTo>
                  <a:lnTo>
                    <a:pt x="484" y="188"/>
                  </a:lnTo>
                  <a:lnTo>
                    <a:pt x="471" y="171"/>
                  </a:lnTo>
                  <a:lnTo>
                    <a:pt x="429" y="165"/>
                  </a:lnTo>
                  <a:lnTo>
                    <a:pt x="422" y="140"/>
                  </a:lnTo>
                  <a:lnTo>
                    <a:pt x="434" y="96"/>
                  </a:lnTo>
                  <a:lnTo>
                    <a:pt x="416" y="85"/>
                  </a:lnTo>
                  <a:lnTo>
                    <a:pt x="394" y="86"/>
                  </a:lnTo>
                  <a:lnTo>
                    <a:pt x="366" y="83"/>
                  </a:lnTo>
                  <a:lnTo>
                    <a:pt x="368" y="44"/>
                  </a:lnTo>
                  <a:lnTo>
                    <a:pt x="313" y="57"/>
                  </a:lnTo>
                  <a:lnTo>
                    <a:pt x="269" y="74"/>
                  </a:lnTo>
                  <a:lnTo>
                    <a:pt x="216" y="94"/>
                  </a:lnTo>
                  <a:lnTo>
                    <a:pt x="158" y="110"/>
                  </a:lnTo>
                  <a:lnTo>
                    <a:pt x="101" y="123"/>
                  </a:lnTo>
                  <a:lnTo>
                    <a:pt x="0" y="123"/>
                  </a:lnTo>
                  <a:lnTo>
                    <a:pt x="26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9" name="Freeform 79"/>
            <p:cNvSpPr>
              <a:spLocks/>
            </p:cNvSpPr>
            <p:nvPr/>
          </p:nvSpPr>
          <p:spPr bwMode="auto">
            <a:xfrm>
              <a:off x="469" y="2503"/>
              <a:ext cx="333" cy="259"/>
            </a:xfrm>
            <a:custGeom>
              <a:avLst/>
              <a:gdLst>
                <a:gd name="T0" fmla="*/ 0 w 667"/>
                <a:gd name="T1" fmla="*/ 0 h 519"/>
                <a:gd name="T2" fmla="*/ 0 w 667"/>
                <a:gd name="T3" fmla="*/ 0 h 519"/>
                <a:gd name="T4" fmla="*/ 0 w 667"/>
                <a:gd name="T5" fmla="*/ 0 h 519"/>
                <a:gd name="T6" fmla="*/ 0 w 667"/>
                <a:gd name="T7" fmla="*/ 0 h 519"/>
                <a:gd name="T8" fmla="*/ 0 w 667"/>
                <a:gd name="T9" fmla="*/ 0 h 519"/>
                <a:gd name="T10" fmla="*/ 0 w 667"/>
                <a:gd name="T11" fmla="*/ 0 h 519"/>
                <a:gd name="T12" fmla="*/ 0 w 667"/>
                <a:gd name="T13" fmla="*/ 0 h 519"/>
                <a:gd name="T14" fmla="*/ 0 w 667"/>
                <a:gd name="T15" fmla="*/ 0 h 519"/>
                <a:gd name="T16" fmla="*/ 0 w 667"/>
                <a:gd name="T17" fmla="*/ 0 h 519"/>
                <a:gd name="T18" fmla="*/ 0 w 667"/>
                <a:gd name="T19" fmla="*/ 0 h 519"/>
                <a:gd name="T20" fmla="*/ 0 w 667"/>
                <a:gd name="T21" fmla="*/ 0 h 519"/>
                <a:gd name="T22" fmla="*/ 0 w 667"/>
                <a:gd name="T23" fmla="*/ 0 h 519"/>
                <a:gd name="T24" fmla="*/ 0 w 667"/>
                <a:gd name="T25" fmla="*/ 0 h 519"/>
                <a:gd name="T26" fmla="*/ 0 w 667"/>
                <a:gd name="T27" fmla="*/ 0 h 519"/>
                <a:gd name="T28" fmla="*/ 0 w 667"/>
                <a:gd name="T29" fmla="*/ 0 h 519"/>
                <a:gd name="T30" fmla="*/ 0 w 667"/>
                <a:gd name="T31" fmla="*/ 0 h 519"/>
                <a:gd name="T32" fmla="*/ 0 w 667"/>
                <a:gd name="T33" fmla="*/ 0 h 519"/>
                <a:gd name="T34" fmla="*/ 0 w 667"/>
                <a:gd name="T35" fmla="*/ 0 h 519"/>
                <a:gd name="T36" fmla="*/ 0 w 667"/>
                <a:gd name="T37" fmla="*/ 0 h 519"/>
                <a:gd name="T38" fmla="*/ 0 w 667"/>
                <a:gd name="T39" fmla="*/ 0 h 519"/>
                <a:gd name="T40" fmla="*/ 0 w 667"/>
                <a:gd name="T41" fmla="*/ 0 h 519"/>
                <a:gd name="T42" fmla="*/ 0 w 667"/>
                <a:gd name="T43" fmla="*/ 0 h 519"/>
                <a:gd name="T44" fmla="*/ 0 w 667"/>
                <a:gd name="T45" fmla="*/ 0 h 519"/>
                <a:gd name="T46" fmla="*/ 0 w 667"/>
                <a:gd name="T47" fmla="*/ 0 h 519"/>
                <a:gd name="T48" fmla="*/ 0 w 667"/>
                <a:gd name="T49" fmla="*/ 0 h 519"/>
                <a:gd name="T50" fmla="*/ 0 w 667"/>
                <a:gd name="T51" fmla="*/ 0 h 519"/>
                <a:gd name="T52" fmla="*/ 0 w 667"/>
                <a:gd name="T53" fmla="*/ 0 h 519"/>
                <a:gd name="T54" fmla="*/ 0 w 667"/>
                <a:gd name="T55" fmla="*/ 0 h 519"/>
                <a:gd name="T56" fmla="*/ 0 w 667"/>
                <a:gd name="T57" fmla="*/ 0 h 519"/>
                <a:gd name="T58" fmla="*/ 0 w 667"/>
                <a:gd name="T59" fmla="*/ 0 h 519"/>
                <a:gd name="T60" fmla="*/ 0 w 667"/>
                <a:gd name="T61" fmla="*/ 0 h 519"/>
                <a:gd name="T62" fmla="*/ 0 w 667"/>
                <a:gd name="T63" fmla="*/ 0 h 519"/>
                <a:gd name="T64" fmla="*/ 0 w 667"/>
                <a:gd name="T65" fmla="*/ 0 h 519"/>
                <a:gd name="T66" fmla="*/ 0 w 667"/>
                <a:gd name="T67" fmla="*/ 0 h 519"/>
                <a:gd name="T68" fmla="*/ 0 w 667"/>
                <a:gd name="T69" fmla="*/ 0 h 519"/>
                <a:gd name="T70" fmla="*/ 0 w 667"/>
                <a:gd name="T71" fmla="*/ 0 h 519"/>
                <a:gd name="T72" fmla="*/ 0 w 667"/>
                <a:gd name="T73" fmla="*/ 0 h 519"/>
                <a:gd name="T74" fmla="*/ 0 w 667"/>
                <a:gd name="T75" fmla="*/ 0 h 519"/>
                <a:gd name="T76" fmla="*/ 0 w 667"/>
                <a:gd name="T77" fmla="*/ 0 h 519"/>
                <a:gd name="T78" fmla="*/ 0 w 667"/>
                <a:gd name="T79" fmla="*/ 0 h 519"/>
                <a:gd name="T80" fmla="*/ 0 w 667"/>
                <a:gd name="T81" fmla="*/ 0 h 5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67"/>
                <a:gd name="T124" fmla="*/ 0 h 519"/>
                <a:gd name="T125" fmla="*/ 667 w 667"/>
                <a:gd name="T126" fmla="*/ 519 h 51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67" h="519">
                  <a:moveTo>
                    <a:pt x="667" y="317"/>
                  </a:moveTo>
                  <a:lnTo>
                    <a:pt x="545" y="291"/>
                  </a:lnTo>
                  <a:lnTo>
                    <a:pt x="492" y="261"/>
                  </a:lnTo>
                  <a:lnTo>
                    <a:pt x="440" y="227"/>
                  </a:lnTo>
                  <a:lnTo>
                    <a:pt x="391" y="186"/>
                  </a:lnTo>
                  <a:lnTo>
                    <a:pt x="341" y="146"/>
                  </a:lnTo>
                  <a:lnTo>
                    <a:pt x="293" y="107"/>
                  </a:lnTo>
                  <a:lnTo>
                    <a:pt x="269" y="89"/>
                  </a:lnTo>
                  <a:lnTo>
                    <a:pt x="243" y="72"/>
                  </a:lnTo>
                  <a:lnTo>
                    <a:pt x="197" y="52"/>
                  </a:lnTo>
                  <a:lnTo>
                    <a:pt x="140" y="43"/>
                  </a:lnTo>
                  <a:lnTo>
                    <a:pt x="85" y="52"/>
                  </a:lnTo>
                  <a:lnTo>
                    <a:pt x="48" y="87"/>
                  </a:lnTo>
                  <a:lnTo>
                    <a:pt x="52" y="188"/>
                  </a:lnTo>
                  <a:lnTo>
                    <a:pt x="54" y="322"/>
                  </a:lnTo>
                  <a:lnTo>
                    <a:pt x="32" y="416"/>
                  </a:lnTo>
                  <a:lnTo>
                    <a:pt x="35" y="460"/>
                  </a:lnTo>
                  <a:lnTo>
                    <a:pt x="57" y="513"/>
                  </a:lnTo>
                  <a:lnTo>
                    <a:pt x="46" y="519"/>
                  </a:lnTo>
                  <a:lnTo>
                    <a:pt x="0" y="420"/>
                  </a:lnTo>
                  <a:lnTo>
                    <a:pt x="21" y="313"/>
                  </a:lnTo>
                  <a:lnTo>
                    <a:pt x="30" y="227"/>
                  </a:lnTo>
                  <a:lnTo>
                    <a:pt x="19" y="138"/>
                  </a:lnTo>
                  <a:lnTo>
                    <a:pt x="26" y="74"/>
                  </a:lnTo>
                  <a:lnTo>
                    <a:pt x="43" y="50"/>
                  </a:lnTo>
                  <a:lnTo>
                    <a:pt x="68" y="28"/>
                  </a:lnTo>
                  <a:lnTo>
                    <a:pt x="100" y="13"/>
                  </a:lnTo>
                  <a:lnTo>
                    <a:pt x="135" y="4"/>
                  </a:lnTo>
                  <a:lnTo>
                    <a:pt x="205" y="0"/>
                  </a:lnTo>
                  <a:lnTo>
                    <a:pt x="260" y="17"/>
                  </a:lnTo>
                  <a:lnTo>
                    <a:pt x="306" y="52"/>
                  </a:lnTo>
                  <a:lnTo>
                    <a:pt x="352" y="94"/>
                  </a:lnTo>
                  <a:lnTo>
                    <a:pt x="402" y="140"/>
                  </a:lnTo>
                  <a:lnTo>
                    <a:pt x="449" y="190"/>
                  </a:lnTo>
                  <a:lnTo>
                    <a:pt x="501" y="234"/>
                  </a:lnTo>
                  <a:lnTo>
                    <a:pt x="529" y="252"/>
                  </a:lnTo>
                  <a:lnTo>
                    <a:pt x="554" y="271"/>
                  </a:lnTo>
                  <a:lnTo>
                    <a:pt x="609" y="295"/>
                  </a:lnTo>
                  <a:lnTo>
                    <a:pt x="667" y="304"/>
                  </a:lnTo>
                  <a:lnTo>
                    <a:pt x="667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0" name="Freeform 80"/>
            <p:cNvSpPr>
              <a:spLocks/>
            </p:cNvSpPr>
            <p:nvPr/>
          </p:nvSpPr>
          <p:spPr bwMode="auto">
            <a:xfrm>
              <a:off x="870" y="2425"/>
              <a:ext cx="116" cy="274"/>
            </a:xfrm>
            <a:custGeom>
              <a:avLst/>
              <a:gdLst>
                <a:gd name="T0" fmla="*/ 1 w 232"/>
                <a:gd name="T1" fmla="*/ 1 h 548"/>
                <a:gd name="T2" fmla="*/ 1 w 232"/>
                <a:gd name="T3" fmla="*/ 1 h 548"/>
                <a:gd name="T4" fmla="*/ 1 w 232"/>
                <a:gd name="T5" fmla="*/ 1 h 548"/>
                <a:gd name="T6" fmla="*/ 1 w 232"/>
                <a:gd name="T7" fmla="*/ 1 h 548"/>
                <a:gd name="T8" fmla="*/ 1 w 232"/>
                <a:gd name="T9" fmla="*/ 1 h 548"/>
                <a:gd name="T10" fmla="*/ 1 w 232"/>
                <a:gd name="T11" fmla="*/ 1 h 548"/>
                <a:gd name="T12" fmla="*/ 1 w 232"/>
                <a:gd name="T13" fmla="*/ 1 h 548"/>
                <a:gd name="T14" fmla="*/ 1 w 232"/>
                <a:gd name="T15" fmla="*/ 1 h 548"/>
                <a:gd name="T16" fmla="*/ 1 w 232"/>
                <a:gd name="T17" fmla="*/ 1 h 548"/>
                <a:gd name="T18" fmla="*/ 1 w 232"/>
                <a:gd name="T19" fmla="*/ 1 h 548"/>
                <a:gd name="T20" fmla="*/ 1 w 232"/>
                <a:gd name="T21" fmla="*/ 1 h 548"/>
                <a:gd name="T22" fmla="*/ 1 w 232"/>
                <a:gd name="T23" fmla="*/ 1 h 548"/>
                <a:gd name="T24" fmla="*/ 1 w 232"/>
                <a:gd name="T25" fmla="*/ 1 h 548"/>
                <a:gd name="T26" fmla="*/ 1 w 232"/>
                <a:gd name="T27" fmla="*/ 1 h 548"/>
                <a:gd name="T28" fmla="*/ 1 w 232"/>
                <a:gd name="T29" fmla="*/ 1 h 548"/>
                <a:gd name="T30" fmla="*/ 0 w 232"/>
                <a:gd name="T31" fmla="*/ 1 h 548"/>
                <a:gd name="T32" fmla="*/ 1 w 232"/>
                <a:gd name="T33" fmla="*/ 1 h 548"/>
                <a:gd name="T34" fmla="*/ 1 w 232"/>
                <a:gd name="T35" fmla="*/ 1 h 548"/>
                <a:gd name="T36" fmla="*/ 1 w 232"/>
                <a:gd name="T37" fmla="*/ 0 h 548"/>
                <a:gd name="T38" fmla="*/ 1 w 232"/>
                <a:gd name="T39" fmla="*/ 1 h 548"/>
                <a:gd name="T40" fmla="*/ 1 w 232"/>
                <a:gd name="T41" fmla="*/ 1 h 548"/>
                <a:gd name="T42" fmla="*/ 1 w 232"/>
                <a:gd name="T43" fmla="*/ 1 h 548"/>
                <a:gd name="T44" fmla="*/ 1 w 232"/>
                <a:gd name="T45" fmla="*/ 1 h 548"/>
                <a:gd name="T46" fmla="*/ 1 w 232"/>
                <a:gd name="T47" fmla="*/ 1 h 548"/>
                <a:gd name="T48" fmla="*/ 1 w 232"/>
                <a:gd name="T49" fmla="*/ 1 h 548"/>
                <a:gd name="T50" fmla="*/ 1 w 232"/>
                <a:gd name="T51" fmla="*/ 1 h 548"/>
                <a:gd name="T52" fmla="*/ 1 w 232"/>
                <a:gd name="T53" fmla="*/ 1 h 5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32"/>
                <a:gd name="T82" fmla="*/ 0 h 548"/>
                <a:gd name="T83" fmla="*/ 232 w 232"/>
                <a:gd name="T84" fmla="*/ 548 h 5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32" h="548">
                  <a:moveTo>
                    <a:pt x="103" y="202"/>
                  </a:moveTo>
                  <a:lnTo>
                    <a:pt x="125" y="228"/>
                  </a:lnTo>
                  <a:lnTo>
                    <a:pt x="173" y="269"/>
                  </a:lnTo>
                  <a:lnTo>
                    <a:pt x="217" y="335"/>
                  </a:lnTo>
                  <a:lnTo>
                    <a:pt x="232" y="429"/>
                  </a:lnTo>
                  <a:lnTo>
                    <a:pt x="217" y="489"/>
                  </a:lnTo>
                  <a:lnTo>
                    <a:pt x="193" y="548"/>
                  </a:lnTo>
                  <a:lnTo>
                    <a:pt x="182" y="544"/>
                  </a:lnTo>
                  <a:lnTo>
                    <a:pt x="174" y="331"/>
                  </a:lnTo>
                  <a:lnTo>
                    <a:pt x="149" y="298"/>
                  </a:lnTo>
                  <a:lnTo>
                    <a:pt x="114" y="263"/>
                  </a:lnTo>
                  <a:lnTo>
                    <a:pt x="71" y="193"/>
                  </a:lnTo>
                  <a:lnTo>
                    <a:pt x="105" y="153"/>
                  </a:lnTo>
                  <a:lnTo>
                    <a:pt x="103" y="121"/>
                  </a:lnTo>
                  <a:lnTo>
                    <a:pt x="60" y="97"/>
                  </a:lnTo>
                  <a:lnTo>
                    <a:pt x="0" y="57"/>
                  </a:lnTo>
                  <a:lnTo>
                    <a:pt x="24" y="33"/>
                  </a:lnTo>
                  <a:lnTo>
                    <a:pt x="64" y="17"/>
                  </a:lnTo>
                  <a:lnTo>
                    <a:pt x="141" y="0"/>
                  </a:lnTo>
                  <a:lnTo>
                    <a:pt x="147" y="13"/>
                  </a:lnTo>
                  <a:lnTo>
                    <a:pt x="35" y="57"/>
                  </a:lnTo>
                  <a:lnTo>
                    <a:pt x="73" y="77"/>
                  </a:lnTo>
                  <a:lnTo>
                    <a:pt x="112" y="109"/>
                  </a:lnTo>
                  <a:lnTo>
                    <a:pt x="138" y="142"/>
                  </a:lnTo>
                  <a:lnTo>
                    <a:pt x="132" y="175"/>
                  </a:lnTo>
                  <a:lnTo>
                    <a:pt x="103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1" name="Freeform 81"/>
            <p:cNvSpPr>
              <a:spLocks/>
            </p:cNvSpPr>
            <p:nvPr/>
          </p:nvSpPr>
          <p:spPr bwMode="auto">
            <a:xfrm>
              <a:off x="993" y="2477"/>
              <a:ext cx="48" cy="228"/>
            </a:xfrm>
            <a:custGeom>
              <a:avLst/>
              <a:gdLst>
                <a:gd name="T0" fmla="*/ 0 w 98"/>
                <a:gd name="T1" fmla="*/ 0 h 456"/>
                <a:gd name="T2" fmla="*/ 0 w 98"/>
                <a:gd name="T3" fmla="*/ 1 h 456"/>
                <a:gd name="T4" fmla="*/ 0 w 98"/>
                <a:gd name="T5" fmla="*/ 1 h 456"/>
                <a:gd name="T6" fmla="*/ 0 w 98"/>
                <a:gd name="T7" fmla="*/ 1 h 456"/>
                <a:gd name="T8" fmla="*/ 0 w 98"/>
                <a:gd name="T9" fmla="*/ 1 h 456"/>
                <a:gd name="T10" fmla="*/ 0 w 98"/>
                <a:gd name="T11" fmla="*/ 1 h 456"/>
                <a:gd name="T12" fmla="*/ 0 w 98"/>
                <a:gd name="T13" fmla="*/ 1 h 456"/>
                <a:gd name="T14" fmla="*/ 0 w 98"/>
                <a:gd name="T15" fmla="*/ 1 h 456"/>
                <a:gd name="T16" fmla="*/ 0 w 98"/>
                <a:gd name="T17" fmla="*/ 1 h 456"/>
                <a:gd name="T18" fmla="*/ 0 w 98"/>
                <a:gd name="T19" fmla="*/ 1 h 456"/>
                <a:gd name="T20" fmla="*/ 0 w 98"/>
                <a:gd name="T21" fmla="*/ 1 h 456"/>
                <a:gd name="T22" fmla="*/ 0 w 98"/>
                <a:gd name="T23" fmla="*/ 1 h 456"/>
                <a:gd name="T24" fmla="*/ 0 w 98"/>
                <a:gd name="T25" fmla="*/ 1 h 456"/>
                <a:gd name="T26" fmla="*/ 0 w 98"/>
                <a:gd name="T27" fmla="*/ 0 h 456"/>
                <a:gd name="T28" fmla="*/ 0 w 98"/>
                <a:gd name="T29" fmla="*/ 0 h 4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8"/>
                <a:gd name="T46" fmla="*/ 0 h 456"/>
                <a:gd name="T47" fmla="*/ 98 w 98"/>
                <a:gd name="T48" fmla="*/ 456 h 4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8" h="456">
                  <a:moveTo>
                    <a:pt x="65" y="0"/>
                  </a:moveTo>
                  <a:lnTo>
                    <a:pt x="89" y="112"/>
                  </a:lnTo>
                  <a:lnTo>
                    <a:pt x="98" y="228"/>
                  </a:lnTo>
                  <a:lnTo>
                    <a:pt x="83" y="355"/>
                  </a:lnTo>
                  <a:lnTo>
                    <a:pt x="56" y="412"/>
                  </a:lnTo>
                  <a:lnTo>
                    <a:pt x="35" y="436"/>
                  </a:lnTo>
                  <a:lnTo>
                    <a:pt x="10" y="456"/>
                  </a:lnTo>
                  <a:lnTo>
                    <a:pt x="0" y="447"/>
                  </a:lnTo>
                  <a:lnTo>
                    <a:pt x="34" y="410"/>
                  </a:lnTo>
                  <a:lnTo>
                    <a:pt x="74" y="324"/>
                  </a:lnTo>
                  <a:lnTo>
                    <a:pt x="74" y="230"/>
                  </a:lnTo>
                  <a:lnTo>
                    <a:pt x="61" y="90"/>
                  </a:lnTo>
                  <a:lnTo>
                    <a:pt x="52" y="2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2" name="Freeform 82"/>
            <p:cNvSpPr>
              <a:spLocks/>
            </p:cNvSpPr>
            <p:nvPr/>
          </p:nvSpPr>
          <p:spPr bwMode="auto">
            <a:xfrm>
              <a:off x="1026" y="2533"/>
              <a:ext cx="166" cy="149"/>
            </a:xfrm>
            <a:custGeom>
              <a:avLst/>
              <a:gdLst>
                <a:gd name="T0" fmla="*/ 0 w 333"/>
                <a:gd name="T1" fmla="*/ 0 h 300"/>
                <a:gd name="T2" fmla="*/ 0 w 333"/>
                <a:gd name="T3" fmla="*/ 0 h 300"/>
                <a:gd name="T4" fmla="*/ 0 w 333"/>
                <a:gd name="T5" fmla="*/ 0 h 300"/>
                <a:gd name="T6" fmla="*/ 0 w 333"/>
                <a:gd name="T7" fmla="*/ 0 h 300"/>
                <a:gd name="T8" fmla="*/ 0 w 333"/>
                <a:gd name="T9" fmla="*/ 0 h 300"/>
                <a:gd name="T10" fmla="*/ 0 w 333"/>
                <a:gd name="T11" fmla="*/ 0 h 300"/>
                <a:gd name="T12" fmla="*/ 0 w 333"/>
                <a:gd name="T13" fmla="*/ 0 h 300"/>
                <a:gd name="T14" fmla="*/ 0 w 333"/>
                <a:gd name="T15" fmla="*/ 0 h 300"/>
                <a:gd name="T16" fmla="*/ 0 w 333"/>
                <a:gd name="T17" fmla="*/ 0 h 300"/>
                <a:gd name="T18" fmla="*/ 0 w 333"/>
                <a:gd name="T19" fmla="*/ 0 h 300"/>
                <a:gd name="T20" fmla="*/ 0 w 333"/>
                <a:gd name="T21" fmla="*/ 0 h 300"/>
                <a:gd name="T22" fmla="*/ 0 w 333"/>
                <a:gd name="T23" fmla="*/ 0 h 300"/>
                <a:gd name="T24" fmla="*/ 0 w 333"/>
                <a:gd name="T25" fmla="*/ 0 h 300"/>
                <a:gd name="T26" fmla="*/ 0 w 333"/>
                <a:gd name="T27" fmla="*/ 0 h 300"/>
                <a:gd name="T28" fmla="*/ 0 w 333"/>
                <a:gd name="T29" fmla="*/ 0 h 300"/>
                <a:gd name="T30" fmla="*/ 0 w 333"/>
                <a:gd name="T31" fmla="*/ 0 h 300"/>
                <a:gd name="T32" fmla="*/ 0 w 333"/>
                <a:gd name="T33" fmla="*/ 0 h 300"/>
                <a:gd name="T34" fmla="*/ 0 w 333"/>
                <a:gd name="T35" fmla="*/ 0 h 300"/>
                <a:gd name="T36" fmla="*/ 0 w 333"/>
                <a:gd name="T37" fmla="*/ 0 h 300"/>
                <a:gd name="T38" fmla="*/ 0 w 333"/>
                <a:gd name="T39" fmla="*/ 0 h 300"/>
                <a:gd name="T40" fmla="*/ 0 w 333"/>
                <a:gd name="T41" fmla="*/ 0 h 300"/>
                <a:gd name="T42" fmla="*/ 0 w 333"/>
                <a:gd name="T43" fmla="*/ 0 h 3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3"/>
                <a:gd name="T67" fmla="*/ 0 h 300"/>
                <a:gd name="T68" fmla="*/ 333 w 333"/>
                <a:gd name="T69" fmla="*/ 300 h 30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3" h="300">
                  <a:moveTo>
                    <a:pt x="333" y="11"/>
                  </a:moveTo>
                  <a:lnTo>
                    <a:pt x="272" y="68"/>
                  </a:lnTo>
                  <a:lnTo>
                    <a:pt x="239" y="147"/>
                  </a:lnTo>
                  <a:lnTo>
                    <a:pt x="222" y="184"/>
                  </a:lnTo>
                  <a:lnTo>
                    <a:pt x="193" y="217"/>
                  </a:lnTo>
                  <a:lnTo>
                    <a:pt x="141" y="241"/>
                  </a:lnTo>
                  <a:lnTo>
                    <a:pt x="88" y="261"/>
                  </a:lnTo>
                  <a:lnTo>
                    <a:pt x="70" y="271"/>
                  </a:lnTo>
                  <a:lnTo>
                    <a:pt x="33" y="289"/>
                  </a:lnTo>
                  <a:lnTo>
                    <a:pt x="1" y="300"/>
                  </a:lnTo>
                  <a:lnTo>
                    <a:pt x="0" y="293"/>
                  </a:lnTo>
                  <a:lnTo>
                    <a:pt x="33" y="265"/>
                  </a:lnTo>
                  <a:lnTo>
                    <a:pt x="70" y="241"/>
                  </a:lnTo>
                  <a:lnTo>
                    <a:pt x="108" y="221"/>
                  </a:lnTo>
                  <a:lnTo>
                    <a:pt x="145" y="201"/>
                  </a:lnTo>
                  <a:lnTo>
                    <a:pt x="193" y="155"/>
                  </a:lnTo>
                  <a:lnTo>
                    <a:pt x="235" y="94"/>
                  </a:lnTo>
                  <a:lnTo>
                    <a:pt x="255" y="63"/>
                  </a:lnTo>
                  <a:lnTo>
                    <a:pt x="277" y="37"/>
                  </a:lnTo>
                  <a:lnTo>
                    <a:pt x="325" y="0"/>
                  </a:lnTo>
                  <a:lnTo>
                    <a:pt x="333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3" name="Freeform 83"/>
            <p:cNvSpPr>
              <a:spLocks/>
            </p:cNvSpPr>
            <p:nvPr/>
          </p:nvSpPr>
          <p:spPr bwMode="auto">
            <a:xfrm>
              <a:off x="1098" y="2414"/>
              <a:ext cx="211" cy="257"/>
            </a:xfrm>
            <a:custGeom>
              <a:avLst/>
              <a:gdLst>
                <a:gd name="T0" fmla="*/ 0 w 423"/>
                <a:gd name="T1" fmla="*/ 0 h 515"/>
                <a:gd name="T2" fmla="*/ 0 w 423"/>
                <a:gd name="T3" fmla="*/ 0 h 515"/>
                <a:gd name="T4" fmla="*/ 0 w 423"/>
                <a:gd name="T5" fmla="*/ 0 h 515"/>
                <a:gd name="T6" fmla="*/ 0 w 423"/>
                <a:gd name="T7" fmla="*/ 0 h 515"/>
                <a:gd name="T8" fmla="*/ 0 w 423"/>
                <a:gd name="T9" fmla="*/ 0 h 515"/>
                <a:gd name="T10" fmla="*/ 0 w 423"/>
                <a:gd name="T11" fmla="*/ 0 h 515"/>
                <a:gd name="T12" fmla="*/ 0 w 423"/>
                <a:gd name="T13" fmla="*/ 0 h 515"/>
                <a:gd name="T14" fmla="*/ 0 w 423"/>
                <a:gd name="T15" fmla="*/ 0 h 515"/>
                <a:gd name="T16" fmla="*/ 0 w 423"/>
                <a:gd name="T17" fmla="*/ 0 h 515"/>
                <a:gd name="T18" fmla="*/ 0 w 423"/>
                <a:gd name="T19" fmla="*/ 0 h 515"/>
                <a:gd name="T20" fmla="*/ 0 w 423"/>
                <a:gd name="T21" fmla="*/ 0 h 515"/>
                <a:gd name="T22" fmla="*/ 0 w 423"/>
                <a:gd name="T23" fmla="*/ 0 h 515"/>
                <a:gd name="T24" fmla="*/ 0 w 423"/>
                <a:gd name="T25" fmla="*/ 0 h 515"/>
                <a:gd name="T26" fmla="*/ 0 w 423"/>
                <a:gd name="T27" fmla="*/ 0 h 515"/>
                <a:gd name="T28" fmla="*/ 0 w 423"/>
                <a:gd name="T29" fmla="*/ 0 h 515"/>
                <a:gd name="T30" fmla="*/ 0 w 423"/>
                <a:gd name="T31" fmla="*/ 0 h 515"/>
                <a:gd name="T32" fmla="*/ 0 w 423"/>
                <a:gd name="T33" fmla="*/ 0 h 515"/>
                <a:gd name="T34" fmla="*/ 0 w 423"/>
                <a:gd name="T35" fmla="*/ 0 h 515"/>
                <a:gd name="T36" fmla="*/ 0 w 423"/>
                <a:gd name="T37" fmla="*/ 0 h 515"/>
                <a:gd name="T38" fmla="*/ 0 w 423"/>
                <a:gd name="T39" fmla="*/ 0 h 515"/>
                <a:gd name="T40" fmla="*/ 0 w 423"/>
                <a:gd name="T41" fmla="*/ 0 h 515"/>
                <a:gd name="T42" fmla="*/ 0 w 423"/>
                <a:gd name="T43" fmla="*/ 0 h 515"/>
                <a:gd name="T44" fmla="*/ 0 w 423"/>
                <a:gd name="T45" fmla="*/ 0 h 515"/>
                <a:gd name="T46" fmla="*/ 0 w 423"/>
                <a:gd name="T47" fmla="*/ 0 h 515"/>
                <a:gd name="T48" fmla="*/ 0 w 423"/>
                <a:gd name="T49" fmla="*/ 0 h 515"/>
                <a:gd name="T50" fmla="*/ 0 w 423"/>
                <a:gd name="T51" fmla="*/ 0 h 515"/>
                <a:gd name="T52" fmla="*/ 0 w 423"/>
                <a:gd name="T53" fmla="*/ 0 h 515"/>
                <a:gd name="T54" fmla="*/ 0 w 423"/>
                <a:gd name="T55" fmla="*/ 0 h 515"/>
                <a:gd name="T56" fmla="*/ 0 w 423"/>
                <a:gd name="T57" fmla="*/ 0 h 515"/>
                <a:gd name="T58" fmla="*/ 0 w 423"/>
                <a:gd name="T59" fmla="*/ 0 h 515"/>
                <a:gd name="T60" fmla="*/ 0 w 423"/>
                <a:gd name="T61" fmla="*/ 0 h 515"/>
                <a:gd name="T62" fmla="*/ 0 w 423"/>
                <a:gd name="T63" fmla="*/ 0 h 515"/>
                <a:gd name="T64" fmla="*/ 0 w 423"/>
                <a:gd name="T65" fmla="*/ 0 h 515"/>
                <a:gd name="T66" fmla="*/ 0 w 423"/>
                <a:gd name="T67" fmla="*/ 0 h 515"/>
                <a:gd name="T68" fmla="*/ 0 w 423"/>
                <a:gd name="T69" fmla="*/ 0 h 515"/>
                <a:gd name="T70" fmla="*/ 0 w 423"/>
                <a:gd name="T71" fmla="*/ 0 h 515"/>
                <a:gd name="T72" fmla="*/ 0 w 423"/>
                <a:gd name="T73" fmla="*/ 0 h 515"/>
                <a:gd name="T74" fmla="*/ 0 w 423"/>
                <a:gd name="T75" fmla="*/ 0 h 515"/>
                <a:gd name="T76" fmla="*/ 0 w 423"/>
                <a:gd name="T77" fmla="*/ 0 h 515"/>
                <a:gd name="T78" fmla="*/ 0 w 423"/>
                <a:gd name="T79" fmla="*/ 0 h 5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23"/>
                <a:gd name="T121" fmla="*/ 0 h 515"/>
                <a:gd name="T122" fmla="*/ 423 w 423"/>
                <a:gd name="T123" fmla="*/ 515 h 5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23" h="515">
                  <a:moveTo>
                    <a:pt x="379" y="265"/>
                  </a:moveTo>
                  <a:lnTo>
                    <a:pt x="330" y="162"/>
                  </a:lnTo>
                  <a:lnTo>
                    <a:pt x="379" y="142"/>
                  </a:lnTo>
                  <a:lnTo>
                    <a:pt x="387" y="108"/>
                  </a:lnTo>
                  <a:lnTo>
                    <a:pt x="353" y="72"/>
                  </a:lnTo>
                  <a:lnTo>
                    <a:pt x="311" y="39"/>
                  </a:lnTo>
                  <a:lnTo>
                    <a:pt x="285" y="9"/>
                  </a:lnTo>
                  <a:lnTo>
                    <a:pt x="289" y="0"/>
                  </a:lnTo>
                  <a:lnTo>
                    <a:pt x="296" y="4"/>
                  </a:lnTo>
                  <a:lnTo>
                    <a:pt x="333" y="33"/>
                  </a:lnTo>
                  <a:lnTo>
                    <a:pt x="385" y="77"/>
                  </a:lnTo>
                  <a:lnTo>
                    <a:pt x="423" y="123"/>
                  </a:lnTo>
                  <a:lnTo>
                    <a:pt x="422" y="160"/>
                  </a:lnTo>
                  <a:lnTo>
                    <a:pt x="364" y="180"/>
                  </a:lnTo>
                  <a:lnTo>
                    <a:pt x="318" y="199"/>
                  </a:lnTo>
                  <a:lnTo>
                    <a:pt x="335" y="219"/>
                  </a:lnTo>
                  <a:lnTo>
                    <a:pt x="368" y="235"/>
                  </a:lnTo>
                  <a:lnTo>
                    <a:pt x="412" y="274"/>
                  </a:lnTo>
                  <a:lnTo>
                    <a:pt x="401" y="294"/>
                  </a:lnTo>
                  <a:lnTo>
                    <a:pt x="383" y="313"/>
                  </a:lnTo>
                  <a:lnTo>
                    <a:pt x="337" y="338"/>
                  </a:lnTo>
                  <a:lnTo>
                    <a:pt x="258" y="371"/>
                  </a:lnTo>
                  <a:lnTo>
                    <a:pt x="195" y="405"/>
                  </a:lnTo>
                  <a:lnTo>
                    <a:pt x="164" y="427"/>
                  </a:lnTo>
                  <a:lnTo>
                    <a:pt x="133" y="447"/>
                  </a:lnTo>
                  <a:lnTo>
                    <a:pt x="100" y="467"/>
                  </a:lnTo>
                  <a:lnTo>
                    <a:pt x="68" y="487"/>
                  </a:lnTo>
                  <a:lnTo>
                    <a:pt x="37" y="502"/>
                  </a:lnTo>
                  <a:lnTo>
                    <a:pt x="6" y="515"/>
                  </a:lnTo>
                  <a:lnTo>
                    <a:pt x="0" y="504"/>
                  </a:lnTo>
                  <a:lnTo>
                    <a:pt x="31" y="478"/>
                  </a:lnTo>
                  <a:lnTo>
                    <a:pt x="70" y="452"/>
                  </a:lnTo>
                  <a:lnTo>
                    <a:pt x="112" y="427"/>
                  </a:lnTo>
                  <a:lnTo>
                    <a:pt x="157" y="399"/>
                  </a:lnTo>
                  <a:lnTo>
                    <a:pt x="203" y="375"/>
                  </a:lnTo>
                  <a:lnTo>
                    <a:pt x="247" y="351"/>
                  </a:lnTo>
                  <a:lnTo>
                    <a:pt x="289" y="331"/>
                  </a:lnTo>
                  <a:lnTo>
                    <a:pt x="326" y="313"/>
                  </a:lnTo>
                  <a:lnTo>
                    <a:pt x="379" y="2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4" name="Freeform 84"/>
            <p:cNvSpPr>
              <a:spLocks/>
            </p:cNvSpPr>
            <p:nvPr/>
          </p:nvSpPr>
          <p:spPr bwMode="auto">
            <a:xfrm>
              <a:off x="876" y="2673"/>
              <a:ext cx="63" cy="40"/>
            </a:xfrm>
            <a:custGeom>
              <a:avLst/>
              <a:gdLst>
                <a:gd name="T0" fmla="*/ 0 w 127"/>
                <a:gd name="T1" fmla="*/ 1 h 79"/>
                <a:gd name="T2" fmla="*/ 0 w 127"/>
                <a:gd name="T3" fmla="*/ 1 h 79"/>
                <a:gd name="T4" fmla="*/ 0 w 127"/>
                <a:gd name="T5" fmla="*/ 1 h 79"/>
                <a:gd name="T6" fmla="*/ 0 w 127"/>
                <a:gd name="T7" fmla="*/ 1 h 79"/>
                <a:gd name="T8" fmla="*/ 0 w 127"/>
                <a:gd name="T9" fmla="*/ 0 h 79"/>
                <a:gd name="T10" fmla="*/ 0 w 127"/>
                <a:gd name="T11" fmla="*/ 0 h 79"/>
                <a:gd name="T12" fmla="*/ 0 w 127"/>
                <a:gd name="T13" fmla="*/ 1 h 79"/>
                <a:gd name="T14" fmla="*/ 0 w 127"/>
                <a:gd name="T15" fmla="*/ 1 h 79"/>
                <a:gd name="T16" fmla="*/ 0 w 127"/>
                <a:gd name="T17" fmla="*/ 1 h 79"/>
                <a:gd name="T18" fmla="*/ 0 w 127"/>
                <a:gd name="T19" fmla="*/ 1 h 79"/>
                <a:gd name="T20" fmla="*/ 0 w 127"/>
                <a:gd name="T21" fmla="*/ 1 h 79"/>
                <a:gd name="T22" fmla="*/ 0 w 127"/>
                <a:gd name="T23" fmla="*/ 1 h 79"/>
                <a:gd name="T24" fmla="*/ 0 w 127"/>
                <a:gd name="T25" fmla="*/ 1 h 79"/>
                <a:gd name="T26" fmla="*/ 0 w 127"/>
                <a:gd name="T27" fmla="*/ 0 h 79"/>
                <a:gd name="T28" fmla="*/ 0 w 127"/>
                <a:gd name="T29" fmla="*/ 1 h 79"/>
                <a:gd name="T30" fmla="*/ 0 w 127"/>
                <a:gd name="T31" fmla="*/ 1 h 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7"/>
                <a:gd name="T49" fmla="*/ 0 h 79"/>
                <a:gd name="T50" fmla="*/ 127 w 127"/>
                <a:gd name="T51" fmla="*/ 79 h 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7" h="79">
                  <a:moveTo>
                    <a:pt x="71" y="12"/>
                  </a:moveTo>
                  <a:lnTo>
                    <a:pt x="35" y="44"/>
                  </a:lnTo>
                  <a:lnTo>
                    <a:pt x="106" y="42"/>
                  </a:lnTo>
                  <a:lnTo>
                    <a:pt x="116" y="23"/>
                  </a:lnTo>
                  <a:lnTo>
                    <a:pt x="114" y="0"/>
                  </a:lnTo>
                  <a:lnTo>
                    <a:pt x="127" y="0"/>
                  </a:lnTo>
                  <a:lnTo>
                    <a:pt x="119" y="69"/>
                  </a:lnTo>
                  <a:lnTo>
                    <a:pt x="44" y="79"/>
                  </a:lnTo>
                  <a:lnTo>
                    <a:pt x="16" y="75"/>
                  </a:lnTo>
                  <a:lnTo>
                    <a:pt x="0" y="58"/>
                  </a:lnTo>
                  <a:lnTo>
                    <a:pt x="7" y="36"/>
                  </a:lnTo>
                  <a:lnTo>
                    <a:pt x="24" y="16"/>
                  </a:lnTo>
                  <a:lnTo>
                    <a:pt x="46" y="5"/>
                  </a:lnTo>
                  <a:lnTo>
                    <a:pt x="70" y="0"/>
                  </a:lnTo>
                  <a:lnTo>
                    <a:pt x="71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5" name="Freeform 85"/>
            <p:cNvSpPr>
              <a:spLocks/>
            </p:cNvSpPr>
            <p:nvPr/>
          </p:nvSpPr>
          <p:spPr bwMode="auto">
            <a:xfrm>
              <a:off x="602" y="2612"/>
              <a:ext cx="330" cy="160"/>
            </a:xfrm>
            <a:custGeom>
              <a:avLst/>
              <a:gdLst>
                <a:gd name="T0" fmla="*/ 0 w 661"/>
                <a:gd name="T1" fmla="*/ 0 h 320"/>
                <a:gd name="T2" fmla="*/ 0 w 661"/>
                <a:gd name="T3" fmla="*/ 1 h 320"/>
                <a:gd name="T4" fmla="*/ 0 w 661"/>
                <a:gd name="T5" fmla="*/ 1 h 320"/>
                <a:gd name="T6" fmla="*/ 0 w 661"/>
                <a:gd name="T7" fmla="*/ 1 h 320"/>
                <a:gd name="T8" fmla="*/ 0 w 661"/>
                <a:gd name="T9" fmla="*/ 1 h 320"/>
                <a:gd name="T10" fmla="*/ 0 w 661"/>
                <a:gd name="T11" fmla="*/ 1 h 320"/>
                <a:gd name="T12" fmla="*/ 0 w 661"/>
                <a:gd name="T13" fmla="*/ 1 h 320"/>
                <a:gd name="T14" fmla="*/ 0 w 661"/>
                <a:gd name="T15" fmla="*/ 1 h 320"/>
                <a:gd name="T16" fmla="*/ 0 w 661"/>
                <a:gd name="T17" fmla="*/ 1 h 320"/>
                <a:gd name="T18" fmla="*/ 0 w 661"/>
                <a:gd name="T19" fmla="*/ 1 h 320"/>
                <a:gd name="T20" fmla="*/ 0 w 661"/>
                <a:gd name="T21" fmla="*/ 1 h 320"/>
                <a:gd name="T22" fmla="*/ 0 w 661"/>
                <a:gd name="T23" fmla="*/ 1 h 320"/>
                <a:gd name="T24" fmla="*/ 0 w 661"/>
                <a:gd name="T25" fmla="*/ 1 h 320"/>
                <a:gd name="T26" fmla="*/ 0 w 661"/>
                <a:gd name="T27" fmla="*/ 1 h 320"/>
                <a:gd name="T28" fmla="*/ 0 w 661"/>
                <a:gd name="T29" fmla="*/ 1 h 320"/>
                <a:gd name="T30" fmla="*/ 0 w 661"/>
                <a:gd name="T31" fmla="*/ 1 h 320"/>
                <a:gd name="T32" fmla="*/ 0 w 661"/>
                <a:gd name="T33" fmla="*/ 1 h 320"/>
                <a:gd name="T34" fmla="*/ 0 w 661"/>
                <a:gd name="T35" fmla="*/ 1 h 320"/>
                <a:gd name="T36" fmla="*/ 0 w 661"/>
                <a:gd name="T37" fmla="*/ 1 h 320"/>
                <a:gd name="T38" fmla="*/ 0 w 661"/>
                <a:gd name="T39" fmla="*/ 1 h 320"/>
                <a:gd name="T40" fmla="*/ 0 w 661"/>
                <a:gd name="T41" fmla="*/ 1 h 320"/>
                <a:gd name="T42" fmla="*/ 0 w 661"/>
                <a:gd name="T43" fmla="*/ 1 h 320"/>
                <a:gd name="T44" fmla="*/ 0 w 661"/>
                <a:gd name="T45" fmla="*/ 1 h 320"/>
                <a:gd name="T46" fmla="*/ 0 w 661"/>
                <a:gd name="T47" fmla="*/ 1 h 320"/>
                <a:gd name="T48" fmla="*/ 0 w 661"/>
                <a:gd name="T49" fmla="*/ 1 h 320"/>
                <a:gd name="T50" fmla="*/ 0 w 661"/>
                <a:gd name="T51" fmla="*/ 1 h 320"/>
                <a:gd name="T52" fmla="*/ 0 w 661"/>
                <a:gd name="T53" fmla="*/ 1 h 320"/>
                <a:gd name="T54" fmla="*/ 0 w 661"/>
                <a:gd name="T55" fmla="*/ 1 h 320"/>
                <a:gd name="T56" fmla="*/ 0 w 661"/>
                <a:gd name="T57" fmla="*/ 1 h 320"/>
                <a:gd name="T58" fmla="*/ 0 w 661"/>
                <a:gd name="T59" fmla="*/ 1 h 320"/>
                <a:gd name="T60" fmla="*/ 0 w 661"/>
                <a:gd name="T61" fmla="*/ 0 h 320"/>
                <a:gd name="T62" fmla="*/ 0 w 661"/>
                <a:gd name="T63" fmla="*/ 0 h 3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61"/>
                <a:gd name="T97" fmla="*/ 0 h 320"/>
                <a:gd name="T98" fmla="*/ 661 w 661"/>
                <a:gd name="T99" fmla="*/ 320 h 3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61" h="320">
                  <a:moveTo>
                    <a:pt x="8" y="0"/>
                  </a:moveTo>
                  <a:lnTo>
                    <a:pt x="35" y="19"/>
                  </a:lnTo>
                  <a:lnTo>
                    <a:pt x="68" y="39"/>
                  </a:lnTo>
                  <a:lnTo>
                    <a:pt x="105" y="63"/>
                  </a:lnTo>
                  <a:lnTo>
                    <a:pt x="148" y="89"/>
                  </a:lnTo>
                  <a:lnTo>
                    <a:pt x="194" y="116"/>
                  </a:lnTo>
                  <a:lnTo>
                    <a:pt x="240" y="144"/>
                  </a:lnTo>
                  <a:lnTo>
                    <a:pt x="289" y="171"/>
                  </a:lnTo>
                  <a:lnTo>
                    <a:pt x="339" y="199"/>
                  </a:lnTo>
                  <a:lnTo>
                    <a:pt x="389" y="223"/>
                  </a:lnTo>
                  <a:lnTo>
                    <a:pt x="436" y="245"/>
                  </a:lnTo>
                  <a:lnTo>
                    <a:pt x="482" y="263"/>
                  </a:lnTo>
                  <a:lnTo>
                    <a:pt x="527" y="278"/>
                  </a:lnTo>
                  <a:lnTo>
                    <a:pt x="602" y="291"/>
                  </a:lnTo>
                  <a:lnTo>
                    <a:pt x="654" y="278"/>
                  </a:lnTo>
                  <a:lnTo>
                    <a:pt x="661" y="287"/>
                  </a:lnTo>
                  <a:lnTo>
                    <a:pt x="624" y="309"/>
                  </a:lnTo>
                  <a:lnTo>
                    <a:pt x="584" y="320"/>
                  </a:lnTo>
                  <a:lnTo>
                    <a:pt x="497" y="317"/>
                  </a:lnTo>
                  <a:lnTo>
                    <a:pt x="407" y="287"/>
                  </a:lnTo>
                  <a:lnTo>
                    <a:pt x="361" y="265"/>
                  </a:lnTo>
                  <a:lnTo>
                    <a:pt x="315" y="238"/>
                  </a:lnTo>
                  <a:lnTo>
                    <a:pt x="271" y="210"/>
                  </a:lnTo>
                  <a:lnTo>
                    <a:pt x="227" y="179"/>
                  </a:lnTo>
                  <a:lnTo>
                    <a:pt x="183" y="147"/>
                  </a:lnTo>
                  <a:lnTo>
                    <a:pt x="142" y="116"/>
                  </a:lnTo>
                  <a:lnTo>
                    <a:pt x="103" y="85"/>
                  </a:lnTo>
                  <a:lnTo>
                    <a:pt x="65" y="57"/>
                  </a:lnTo>
                  <a:lnTo>
                    <a:pt x="32" y="32"/>
                  </a:lnTo>
                  <a:lnTo>
                    <a:pt x="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6" name="Freeform 86"/>
            <p:cNvSpPr>
              <a:spLocks/>
            </p:cNvSpPr>
            <p:nvPr/>
          </p:nvSpPr>
          <p:spPr bwMode="auto">
            <a:xfrm>
              <a:off x="371" y="2720"/>
              <a:ext cx="400" cy="198"/>
            </a:xfrm>
            <a:custGeom>
              <a:avLst/>
              <a:gdLst>
                <a:gd name="T0" fmla="*/ 1 w 800"/>
                <a:gd name="T1" fmla="*/ 1 h 396"/>
                <a:gd name="T2" fmla="*/ 1 w 800"/>
                <a:gd name="T3" fmla="*/ 1 h 396"/>
                <a:gd name="T4" fmla="*/ 1 w 800"/>
                <a:gd name="T5" fmla="*/ 1 h 396"/>
                <a:gd name="T6" fmla="*/ 1 w 800"/>
                <a:gd name="T7" fmla="*/ 1 h 396"/>
                <a:gd name="T8" fmla="*/ 1 w 800"/>
                <a:gd name="T9" fmla="*/ 1 h 396"/>
                <a:gd name="T10" fmla="*/ 1 w 800"/>
                <a:gd name="T11" fmla="*/ 1 h 396"/>
                <a:gd name="T12" fmla="*/ 1 w 800"/>
                <a:gd name="T13" fmla="*/ 1 h 396"/>
                <a:gd name="T14" fmla="*/ 1 w 800"/>
                <a:gd name="T15" fmla="*/ 1 h 396"/>
                <a:gd name="T16" fmla="*/ 1 w 800"/>
                <a:gd name="T17" fmla="*/ 1 h 396"/>
                <a:gd name="T18" fmla="*/ 1 w 800"/>
                <a:gd name="T19" fmla="*/ 1 h 396"/>
                <a:gd name="T20" fmla="*/ 1 w 800"/>
                <a:gd name="T21" fmla="*/ 1 h 396"/>
                <a:gd name="T22" fmla="*/ 1 w 800"/>
                <a:gd name="T23" fmla="*/ 1 h 396"/>
                <a:gd name="T24" fmla="*/ 1 w 800"/>
                <a:gd name="T25" fmla="*/ 1 h 396"/>
                <a:gd name="T26" fmla="*/ 1 w 800"/>
                <a:gd name="T27" fmla="*/ 1 h 396"/>
                <a:gd name="T28" fmla="*/ 1 w 800"/>
                <a:gd name="T29" fmla="*/ 1 h 396"/>
                <a:gd name="T30" fmla="*/ 1 w 800"/>
                <a:gd name="T31" fmla="*/ 1 h 396"/>
                <a:gd name="T32" fmla="*/ 1 w 800"/>
                <a:gd name="T33" fmla="*/ 1 h 396"/>
                <a:gd name="T34" fmla="*/ 1 w 800"/>
                <a:gd name="T35" fmla="*/ 1 h 396"/>
                <a:gd name="T36" fmla="*/ 1 w 800"/>
                <a:gd name="T37" fmla="*/ 1 h 396"/>
                <a:gd name="T38" fmla="*/ 1 w 800"/>
                <a:gd name="T39" fmla="*/ 1 h 396"/>
                <a:gd name="T40" fmla="*/ 1 w 800"/>
                <a:gd name="T41" fmla="*/ 1 h 396"/>
                <a:gd name="T42" fmla="*/ 1 w 800"/>
                <a:gd name="T43" fmla="*/ 1 h 396"/>
                <a:gd name="T44" fmla="*/ 0 w 800"/>
                <a:gd name="T45" fmla="*/ 1 h 396"/>
                <a:gd name="T46" fmla="*/ 1 w 800"/>
                <a:gd name="T47" fmla="*/ 1 h 396"/>
                <a:gd name="T48" fmla="*/ 1 w 800"/>
                <a:gd name="T49" fmla="*/ 1 h 396"/>
                <a:gd name="T50" fmla="*/ 1 w 800"/>
                <a:gd name="T51" fmla="*/ 1 h 396"/>
                <a:gd name="T52" fmla="*/ 1 w 800"/>
                <a:gd name="T53" fmla="*/ 1 h 396"/>
                <a:gd name="T54" fmla="*/ 1 w 800"/>
                <a:gd name="T55" fmla="*/ 1 h 396"/>
                <a:gd name="T56" fmla="*/ 1 w 800"/>
                <a:gd name="T57" fmla="*/ 1 h 396"/>
                <a:gd name="T58" fmla="*/ 1 w 800"/>
                <a:gd name="T59" fmla="*/ 1 h 396"/>
                <a:gd name="T60" fmla="*/ 1 w 800"/>
                <a:gd name="T61" fmla="*/ 1 h 396"/>
                <a:gd name="T62" fmla="*/ 1 w 800"/>
                <a:gd name="T63" fmla="*/ 1 h 396"/>
                <a:gd name="T64" fmla="*/ 1 w 800"/>
                <a:gd name="T65" fmla="*/ 1 h 396"/>
                <a:gd name="T66" fmla="*/ 1 w 800"/>
                <a:gd name="T67" fmla="*/ 1 h 396"/>
                <a:gd name="T68" fmla="*/ 1 w 800"/>
                <a:gd name="T69" fmla="*/ 1 h 396"/>
                <a:gd name="T70" fmla="*/ 1 w 800"/>
                <a:gd name="T71" fmla="*/ 1 h 396"/>
                <a:gd name="T72" fmla="*/ 1 w 800"/>
                <a:gd name="T73" fmla="*/ 1 h 396"/>
                <a:gd name="T74" fmla="*/ 1 w 800"/>
                <a:gd name="T75" fmla="*/ 1 h 396"/>
                <a:gd name="T76" fmla="*/ 1 w 800"/>
                <a:gd name="T77" fmla="*/ 1 h 396"/>
                <a:gd name="T78" fmla="*/ 1 w 800"/>
                <a:gd name="T79" fmla="*/ 0 h 396"/>
                <a:gd name="T80" fmla="*/ 1 w 800"/>
                <a:gd name="T81" fmla="*/ 1 h 396"/>
                <a:gd name="T82" fmla="*/ 1 w 800"/>
                <a:gd name="T83" fmla="*/ 1 h 396"/>
                <a:gd name="T84" fmla="*/ 1 w 800"/>
                <a:gd name="T85" fmla="*/ 1 h 396"/>
                <a:gd name="T86" fmla="*/ 1 w 800"/>
                <a:gd name="T87" fmla="*/ 1 h 396"/>
                <a:gd name="T88" fmla="*/ 1 w 800"/>
                <a:gd name="T89" fmla="*/ 1 h 396"/>
                <a:gd name="T90" fmla="*/ 1 w 800"/>
                <a:gd name="T91" fmla="*/ 1 h 39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0"/>
                <a:gd name="T139" fmla="*/ 0 h 396"/>
                <a:gd name="T140" fmla="*/ 800 w 800"/>
                <a:gd name="T141" fmla="*/ 396 h 39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0" h="396">
                  <a:moveTo>
                    <a:pt x="800" y="81"/>
                  </a:moveTo>
                  <a:lnTo>
                    <a:pt x="732" y="85"/>
                  </a:lnTo>
                  <a:lnTo>
                    <a:pt x="686" y="70"/>
                  </a:lnTo>
                  <a:lnTo>
                    <a:pt x="655" y="52"/>
                  </a:lnTo>
                  <a:lnTo>
                    <a:pt x="625" y="43"/>
                  </a:lnTo>
                  <a:lnTo>
                    <a:pt x="587" y="57"/>
                  </a:lnTo>
                  <a:lnTo>
                    <a:pt x="548" y="76"/>
                  </a:lnTo>
                  <a:lnTo>
                    <a:pt x="460" y="65"/>
                  </a:lnTo>
                  <a:lnTo>
                    <a:pt x="401" y="81"/>
                  </a:lnTo>
                  <a:lnTo>
                    <a:pt x="364" y="101"/>
                  </a:lnTo>
                  <a:lnTo>
                    <a:pt x="322" y="124"/>
                  </a:lnTo>
                  <a:lnTo>
                    <a:pt x="279" y="146"/>
                  </a:lnTo>
                  <a:lnTo>
                    <a:pt x="237" y="168"/>
                  </a:lnTo>
                  <a:lnTo>
                    <a:pt x="198" y="184"/>
                  </a:lnTo>
                  <a:lnTo>
                    <a:pt x="165" y="195"/>
                  </a:lnTo>
                  <a:lnTo>
                    <a:pt x="79" y="221"/>
                  </a:lnTo>
                  <a:lnTo>
                    <a:pt x="47" y="247"/>
                  </a:lnTo>
                  <a:lnTo>
                    <a:pt x="29" y="291"/>
                  </a:lnTo>
                  <a:lnTo>
                    <a:pt x="25" y="317"/>
                  </a:lnTo>
                  <a:lnTo>
                    <a:pt x="29" y="342"/>
                  </a:lnTo>
                  <a:lnTo>
                    <a:pt x="49" y="388"/>
                  </a:lnTo>
                  <a:lnTo>
                    <a:pt x="38" y="396"/>
                  </a:lnTo>
                  <a:lnTo>
                    <a:pt x="0" y="304"/>
                  </a:lnTo>
                  <a:lnTo>
                    <a:pt x="9" y="236"/>
                  </a:lnTo>
                  <a:lnTo>
                    <a:pt x="31" y="210"/>
                  </a:lnTo>
                  <a:lnTo>
                    <a:pt x="64" y="190"/>
                  </a:lnTo>
                  <a:lnTo>
                    <a:pt x="106" y="173"/>
                  </a:lnTo>
                  <a:lnTo>
                    <a:pt x="160" y="160"/>
                  </a:lnTo>
                  <a:lnTo>
                    <a:pt x="230" y="131"/>
                  </a:lnTo>
                  <a:lnTo>
                    <a:pt x="268" y="107"/>
                  </a:lnTo>
                  <a:lnTo>
                    <a:pt x="307" y="81"/>
                  </a:lnTo>
                  <a:lnTo>
                    <a:pt x="345" y="56"/>
                  </a:lnTo>
                  <a:lnTo>
                    <a:pt x="382" y="35"/>
                  </a:lnTo>
                  <a:lnTo>
                    <a:pt x="415" y="21"/>
                  </a:lnTo>
                  <a:lnTo>
                    <a:pt x="445" y="17"/>
                  </a:lnTo>
                  <a:lnTo>
                    <a:pt x="495" y="35"/>
                  </a:lnTo>
                  <a:lnTo>
                    <a:pt x="544" y="50"/>
                  </a:lnTo>
                  <a:lnTo>
                    <a:pt x="590" y="24"/>
                  </a:lnTo>
                  <a:lnTo>
                    <a:pt x="612" y="8"/>
                  </a:lnTo>
                  <a:lnTo>
                    <a:pt x="634" y="0"/>
                  </a:lnTo>
                  <a:lnTo>
                    <a:pt x="690" y="43"/>
                  </a:lnTo>
                  <a:lnTo>
                    <a:pt x="706" y="57"/>
                  </a:lnTo>
                  <a:lnTo>
                    <a:pt x="730" y="68"/>
                  </a:lnTo>
                  <a:lnTo>
                    <a:pt x="798" y="70"/>
                  </a:lnTo>
                  <a:lnTo>
                    <a:pt x="800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7" name="Freeform 87"/>
            <p:cNvSpPr>
              <a:spLocks/>
            </p:cNvSpPr>
            <p:nvPr/>
          </p:nvSpPr>
          <p:spPr bwMode="auto">
            <a:xfrm>
              <a:off x="328" y="2717"/>
              <a:ext cx="148" cy="72"/>
            </a:xfrm>
            <a:custGeom>
              <a:avLst/>
              <a:gdLst>
                <a:gd name="T0" fmla="*/ 1 w 296"/>
                <a:gd name="T1" fmla="*/ 1 h 143"/>
                <a:gd name="T2" fmla="*/ 1 w 296"/>
                <a:gd name="T3" fmla="*/ 1 h 143"/>
                <a:gd name="T4" fmla="*/ 1 w 296"/>
                <a:gd name="T5" fmla="*/ 1 h 143"/>
                <a:gd name="T6" fmla="*/ 1 w 296"/>
                <a:gd name="T7" fmla="*/ 1 h 143"/>
                <a:gd name="T8" fmla="*/ 1 w 296"/>
                <a:gd name="T9" fmla="*/ 1 h 143"/>
                <a:gd name="T10" fmla="*/ 1 w 296"/>
                <a:gd name="T11" fmla="*/ 1 h 143"/>
                <a:gd name="T12" fmla="*/ 1 w 296"/>
                <a:gd name="T13" fmla="*/ 1 h 143"/>
                <a:gd name="T14" fmla="*/ 1 w 296"/>
                <a:gd name="T15" fmla="*/ 1 h 143"/>
                <a:gd name="T16" fmla="*/ 1 w 296"/>
                <a:gd name="T17" fmla="*/ 1 h 143"/>
                <a:gd name="T18" fmla="*/ 1 w 296"/>
                <a:gd name="T19" fmla="*/ 1 h 143"/>
                <a:gd name="T20" fmla="*/ 0 w 296"/>
                <a:gd name="T21" fmla="*/ 1 h 143"/>
                <a:gd name="T22" fmla="*/ 1 w 296"/>
                <a:gd name="T23" fmla="*/ 0 h 143"/>
                <a:gd name="T24" fmla="*/ 1 w 296"/>
                <a:gd name="T25" fmla="*/ 1 h 143"/>
                <a:gd name="T26" fmla="*/ 1 w 296"/>
                <a:gd name="T27" fmla="*/ 1 h 143"/>
                <a:gd name="T28" fmla="*/ 1 w 296"/>
                <a:gd name="T29" fmla="*/ 1 h 143"/>
                <a:gd name="T30" fmla="*/ 1 w 296"/>
                <a:gd name="T31" fmla="*/ 1 h 143"/>
                <a:gd name="T32" fmla="*/ 1 w 296"/>
                <a:gd name="T33" fmla="*/ 1 h 143"/>
                <a:gd name="T34" fmla="*/ 1 w 296"/>
                <a:gd name="T35" fmla="*/ 1 h 143"/>
                <a:gd name="T36" fmla="*/ 1 w 296"/>
                <a:gd name="T37" fmla="*/ 1 h 143"/>
                <a:gd name="T38" fmla="*/ 1 w 296"/>
                <a:gd name="T39" fmla="*/ 1 h 143"/>
                <a:gd name="T40" fmla="*/ 1 w 296"/>
                <a:gd name="T41" fmla="*/ 1 h 1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6"/>
                <a:gd name="T64" fmla="*/ 0 h 143"/>
                <a:gd name="T65" fmla="*/ 296 w 296"/>
                <a:gd name="T66" fmla="*/ 143 h 14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6" h="143">
                  <a:moveTo>
                    <a:pt x="285" y="140"/>
                  </a:moveTo>
                  <a:lnTo>
                    <a:pt x="269" y="118"/>
                  </a:lnTo>
                  <a:lnTo>
                    <a:pt x="248" y="99"/>
                  </a:lnTo>
                  <a:lnTo>
                    <a:pt x="225" y="90"/>
                  </a:lnTo>
                  <a:lnTo>
                    <a:pt x="169" y="83"/>
                  </a:lnTo>
                  <a:lnTo>
                    <a:pt x="123" y="79"/>
                  </a:lnTo>
                  <a:lnTo>
                    <a:pt x="99" y="68"/>
                  </a:lnTo>
                  <a:lnTo>
                    <a:pt x="61" y="48"/>
                  </a:lnTo>
                  <a:lnTo>
                    <a:pt x="22" y="26"/>
                  </a:lnTo>
                  <a:lnTo>
                    <a:pt x="2" y="9"/>
                  </a:lnTo>
                  <a:lnTo>
                    <a:pt x="0" y="2"/>
                  </a:lnTo>
                  <a:lnTo>
                    <a:pt x="9" y="0"/>
                  </a:lnTo>
                  <a:lnTo>
                    <a:pt x="39" y="18"/>
                  </a:lnTo>
                  <a:lnTo>
                    <a:pt x="85" y="37"/>
                  </a:lnTo>
                  <a:lnTo>
                    <a:pt x="131" y="51"/>
                  </a:lnTo>
                  <a:lnTo>
                    <a:pt x="169" y="53"/>
                  </a:lnTo>
                  <a:lnTo>
                    <a:pt x="247" y="75"/>
                  </a:lnTo>
                  <a:lnTo>
                    <a:pt x="296" y="134"/>
                  </a:lnTo>
                  <a:lnTo>
                    <a:pt x="294" y="143"/>
                  </a:lnTo>
                  <a:lnTo>
                    <a:pt x="285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8" name="Freeform 88"/>
            <p:cNvSpPr>
              <a:spLocks/>
            </p:cNvSpPr>
            <p:nvPr/>
          </p:nvSpPr>
          <p:spPr bwMode="auto">
            <a:xfrm>
              <a:off x="270" y="2899"/>
              <a:ext cx="121" cy="120"/>
            </a:xfrm>
            <a:custGeom>
              <a:avLst/>
              <a:gdLst>
                <a:gd name="T0" fmla="*/ 1 w 241"/>
                <a:gd name="T1" fmla="*/ 0 h 241"/>
                <a:gd name="T2" fmla="*/ 1 w 241"/>
                <a:gd name="T3" fmla="*/ 0 h 241"/>
                <a:gd name="T4" fmla="*/ 1 w 241"/>
                <a:gd name="T5" fmla="*/ 0 h 241"/>
                <a:gd name="T6" fmla="*/ 1 w 241"/>
                <a:gd name="T7" fmla="*/ 0 h 241"/>
                <a:gd name="T8" fmla="*/ 1 w 241"/>
                <a:gd name="T9" fmla="*/ 0 h 241"/>
                <a:gd name="T10" fmla="*/ 1 w 241"/>
                <a:gd name="T11" fmla="*/ 0 h 241"/>
                <a:gd name="T12" fmla="*/ 1 w 241"/>
                <a:gd name="T13" fmla="*/ 0 h 241"/>
                <a:gd name="T14" fmla="*/ 1 w 241"/>
                <a:gd name="T15" fmla="*/ 0 h 241"/>
                <a:gd name="T16" fmla="*/ 1 w 241"/>
                <a:gd name="T17" fmla="*/ 0 h 241"/>
                <a:gd name="T18" fmla="*/ 1 w 241"/>
                <a:gd name="T19" fmla="*/ 0 h 241"/>
                <a:gd name="T20" fmla="*/ 1 w 241"/>
                <a:gd name="T21" fmla="*/ 0 h 241"/>
                <a:gd name="T22" fmla="*/ 1 w 241"/>
                <a:gd name="T23" fmla="*/ 0 h 241"/>
                <a:gd name="T24" fmla="*/ 1 w 241"/>
                <a:gd name="T25" fmla="*/ 0 h 241"/>
                <a:gd name="T26" fmla="*/ 1 w 241"/>
                <a:gd name="T27" fmla="*/ 0 h 241"/>
                <a:gd name="T28" fmla="*/ 1 w 241"/>
                <a:gd name="T29" fmla="*/ 0 h 241"/>
                <a:gd name="T30" fmla="*/ 0 w 241"/>
                <a:gd name="T31" fmla="*/ 0 h 241"/>
                <a:gd name="T32" fmla="*/ 1 w 241"/>
                <a:gd name="T33" fmla="*/ 0 h 241"/>
                <a:gd name="T34" fmla="*/ 1 w 241"/>
                <a:gd name="T35" fmla="*/ 0 h 2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1"/>
                <a:gd name="T55" fmla="*/ 0 h 241"/>
                <a:gd name="T56" fmla="*/ 241 w 241"/>
                <a:gd name="T57" fmla="*/ 241 h 24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1" h="241">
                  <a:moveTo>
                    <a:pt x="9" y="0"/>
                  </a:moveTo>
                  <a:lnTo>
                    <a:pt x="55" y="90"/>
                  </a:lnTo>
                  <a:lnTo>
                    <a:pt x="79" y="138"/>
                  </a:lnTo>
                  <a:lnTo>
                    <a:pt x="96" y="155"/>
                  </a:lnTo>
                  <a:lnTo>
                    <a:pt x="118" y="166"/>
                  </a:lnTo>
                  <a:lnTo>
                    <a:pt x="186" y="179"/>
                  </a:lnTo>
                  <a:lnTo>
                    <a:pt x="241" y="223"/>
                  </a:lnTo>
                  <a:lnTo>
                    <a:pt x="239" y="241"/>
                  </a:lnTo>
                  <a:lnTo>
                    <a:pt x="219" y="239"/>
                  </a:lnTo>
                  <a:lnTo>
                    <a:pt x="189" y="213"/>
                  </a:lnTo>
                  <a:lnTo>
                    <a:pt x="167" y="206"/>
                  </a:lnTo>
                  <a:lnTo>
                    <a:pt x="110" y="197"/>
                  </a:lnTo>
                  <a:lnTo>
                    <a:pt x="79" y="175"/>
                  </a:lnTo>
                  <a:lnTo>
                    <a:pt x="55" y="134"/>
                  </a:lnTo>
                  <a:lnTo>
                    <a:pt x="26" y="52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9" name="Freeform 89"/>
            <p:cNvSpPr>
              <a:spLocks/>
            </p:cNvSpPr>
            <p:nvPr/>
          </p:nvSpPr>
          <p:spPr bwMode="auto">
            <a:xfrm>
              <a:off x="419" y="2959"/>
              <a:ext cx="545" cy="100"/>
            </a:xfrm>
            <a:custGeom>
              <a:avLst/>
              <a:gdLst>
                <a:gd name="T0" fmla="*/ 0 w 1091"/>
                <a:gd name="T1" fmla="*/ 1 h 198"/>
                <a:gd name="T2" fmla="*/ 0 w 1091"/>
                <a:gd name="T3" fmla="*/ 1 h 198"/>
                <a:gd name="T4" fmla="*/ 0 w 1091"/>
                <a:gd name="T5" fmla="*/ 1 h 198"/>
                <a:gd name="T6" fmla="*/ 0 w 1091"/>
                <a:gd name="T7" fmla="*/ 1 h 198"/>
                <a:gd name="T8" fmla="*/ 0 w 1091"/>
                <a:gd name="T9" fmla="*/ 1 h 198"/>
                <a:gd name="T10" fmla="*/ 0 w 1091"/>
                <a:gd name="T11" fmla="*/ 1 h 198"/>
                <a:gd name="T12" fmla="*/ 0 w 1091"/>
                <a:gd name="T13" fmla="*/ 1 h 198"/>
                <a:gd name="T14" fmla="*/ 0 w 1091"/>
                <a:gd name="T15" fmla="*/ 1 h 198"/>
                <a:gd name="T16" fmla="*/ 0 w 1091"/>
                <a:gd name="T17" fmla="*/ 1 h 198"/>
                <a:gd name="T18" fmla="*/ 0 w 1091"/>
                <a:gd name="T19" fmla="*/ 0 h 198"/>
                <a:gd name="T20" fmla="*/ 0 w 1091"/>
                <a:gd name="T21" fmla="*/ 1 h 198"/>
                <a:gd name="T22" fmla="*/ 0 w 1091"/>
                <a:gd name="T23" fmla="*/ 1 h 198"/>
                <a:gd name="T24" fmla="*/ 0 w 1091"/>
                <a:gd name="T25" fmla="*/ 1 h 198"/>
                <a:gd name="T26" fmla="*/ 0 w 1091"/>
                <a:gd name="T27" fmla="*/ 1 h 198"/>
                <a:gd name="T28" fmla="*/ 0 w 1091"/>
                <a:gd name="T29" fmla="*/ 1 h 198"/>
                <a:gd name="T30" fmla="*/ 0 w 1091"/>
                <a:gd name="T31" fmla="*/ 1 h 198"/>
                <a:gd name="T32" fmla="*/ 0 w 1091"/>
                <a:gd name="T33" fmla="*/ 1 h 198"/>
                <a:gd name="T34" fmla="*/ 0 w 1091"/>
                <a:gd name="T35" fmla="*/ 1 h 198"/>
                <a:gd name="T36" fmla="*/ 0 w 1091"/>
                <a:gd name="T37" fmla="*/ 1 h 198"/>
                <a:gd name="T38" fmla="*/ 0 w 1091"/>
                <a:gd name="T39" fmla="*/ 1 h 198"/>
                <a:gd name="T40" fmla="*/ 0 w 1091"/>
                <a:gd name="T41" fmla="*/ 1 h 198"/>
                <a:gd name="T42" fmla="*/ 0 w 1091"/>
                <a:gd name="T43" fmla="*/ 1 h 198"/>
                <a:gd name="T44" fmla="*/ 0 w 1091"/>
                <a:gd name="T45" fmla="*/ 1 h 198"/>
                <a:gd name="T46" fmla="*/ 0 w 1091"/>
                <a:gd name="T47" fmla="*/ 1 h 1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091"/>
                <a:gd name="T73" fmla="*/ 0 h 198"/>
                <a:gd name="T74" fmla="*/ 1091 w 1091"/>
                <a:gd name="T75" fmla="*/ 198 h 19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091" h="198">
                  <a:moveTo>
                    <a:pt x="0" y="141"/>
                  </a:moveTo>
                  <a:lnTo>
                    <a:pt x="149" y="160"/>
                  </a:lnTo>
                  <a:lnTo>
                    <a:pt x="308" y="152"/>
                  </a:lnTo>
                  <a:lnTo>
                    <a:pt x="466" y="126"/>
                  </a:lnTo>
                  <a:lnTo>
                    <a:pt x="622" y="90"/>
                  </a:lnTo>
                  <a:lnTo>
                    <a:pt x="698" y="69"/>
                  </a:lnTo>
                  <a:lnTo>
                    <a:pt x="769" y="51"/>
                  </a:lnTo>
                  <a:lnTo>
                    <a:pt x="836" y="34"/>
                  </a:lnTo>
                  <a:lnTo>
                    <a:pt x="900" y="18"/>
                  </a:lnTo>
                  <a:lnTo>
                    <a:pt x="1009" y="0"/>
                  </a:lnTo>
                  <a:lnTo>
                    <a:pt x="1091" y="3"/>
                  </a:lnTo>
                  <a:lnTo>
                    <a:pt x="1091" y="16"/>
                  </a:lnTo>
                  <a:lnTo>
                    <a:pt x="983" y="25"/>
                  </a:lnTo>
                  <a:lnTo>
                    <a:pt x="867" y="57"/>
                  </a:lnTo>
                  <a:lnTo>
                    <a:pt x="804" y="77"/>
                  </a:lnTo>
                  <a:lnTo>
                    <a:pt x="740" y="99"/>
                  </a:lnTo>
                  <a:lnTo>
                    <a:pt x="674" y="121"/>
                  </a:lnTo>
                  <a:lnTo>
                    <a:pt x="606" y="143"/>
                  </a:lnTo>
                  <a:lnTo>
                    <a:pt x="536" y="163"/>
                  </a:lnTo>
                  <a:lnTo>
                    <a:pt x="464" y="180"/>
                  </a:lnTo>
                  <a:lnTo>
                    <a:pt x="315" y="198"/>
                  </a:lnTo>
                  <a:lnTo>
                    <a:pt x="160" y="189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0" name="Freeform 90"/>
            <p:cNvSpPr>
              <a:spLocks/>
            </p:cNvSpPr>
            <p:nvPr/>
          </p:nvSpPr>
          <p:spPr bwMode="auto">
            <a:xfrm>
              <a:off x="0" y="2072"/>
              <a:ext cx="339" cy="416"/>
            </a:xfrm>
            <a:custGeom>
              <a:avLst/>
              <a:gdLst>
                <a:gd name="T0" fmla="*/ 0 w 679"/>
                <a:gd name="T1" fmla="*/ 0 h 833"/>
                <a:gd name="T2" fmla="*/ 0 w 679"/>
                <a:gd name="T3" fmla="*/ 0 h 833"/>
                <a:gd name="T4" fmla="*/ 0 w 679"/>
                <a:gd name="T5" fmla="*/ 0 h 833"/>
                <a:gd name="T6" fmla="*/ 0 w 679"/>
                <a:gd name="T7" fmla="*/ 0 h 833"/>
                <a:gd name="T8" fmla="*/ 0 w 679"/>
                <a:gd name="T9" fmla="*/ 0 h 833"/>
                <a:gd name="T10" fmla="*/ 0 w 679"/>
                <a:gd name="T11" fmla="*/ 0 h 833"/>
                <a:gd name="T12" fmla="*/ 0 w 679"/>
                <a:gd name="T13" fmla="*/ 0 h 833"/>
                <a:gd name="T14" fmla="*/ 0 w 679"/>
                <a:gd name="T15" fmla="*/ 0 h 833"/>
                <a:gd name="T16" fmla="*/ 0 w 679"/>
                <a:gd name="T17" fmla="*/ 0 h 833"/>
                <a:gd name="T18" fmla="*/ 0 w 679"/>
                <a:gd name="T19" fmla="*/ 0 h 833"/>
                <a:gd name="T20" fmla="*/ 0 w 679"/>
                <a:gd name="T21" fmla="*/ 0 h 833"/>
                <a:gd name="T22" fmla="*/ 0 w 679"/>
                <a:gd name="T23" fmla="*/ 0 h 833"/>
                <a:gd name="T24" fmla="*/ 0 w 679"/>
                <a:gd name="T25" fmla="*/ 0 h 833"/>
                <a:gd name="T26" fmla="*/ 0 w 679"/>
                <a:gd name="T27" fmla="*/ 0 h 833"/>
                <a:gd name="T28" fmla="*/ 0 w 679"/>
                <a:gd name="T29" fmla="*/ 0 h 833"/>
                <a:gd name="T30" fmla="*/ 0 w 679"/>
                <a:gd name="T31" fmla="*/ 0 h 833"/>
                <a:gd name="T32" fmla="*/ 0 w 679"/>
                <a:gd name="T33" fmla="*/ 0 h 833"/>
                <a:gd name="T34" fmla="*/ 0 w 679"/>
                <a:gd name="T35" fmla="*/ 0 h 833"/>
                <a:gd name="T36" fmla="*/ 0 w 679"/>
                <a:gd name="T37" fmla="*/ 0 h 833"/>
                <a:gd name="T38" fmla="*/ 0 w 679"/>
                <a:gd name="T39" fmla="*/ 0 h 833"/>
                <a:gd name="T40" fmla="*/ 0 w 679"/>
                <a:gd name="T41" fmla="*/ 0 h 833"/>
                <a:gd name="T42" fmla="*/ 0 w 679"/>
                <a:gd name="T43" fmla="*/ 0 h 833"/>
                <a:gd name="T44" fmla="*/ 0 w 679"/>
                <a:gd name="T45" fmla="*/ 0 h 833"/>
                <a:gd name="T46" fmla="*/ 0 w 679"/>
                <a:gd name="T47" fmla="*/ 0 h 833"/>
                <a:gd name="T48" fmla="*/ 0 w 679"/>
                <a:gd name="T49" fmla="*/ 0 h 833"/>
                <a:gd name="T50" fmla="*/ 0 w 679"/>
                <a:gd name="T51" fmla="*/ 0 h 833"/>
                <a:gd name="T52" fmla="*/ 0 w 679"/>
                <a:gd name="T53" fmla="*/ 0 h 833"/>
                <a:gd name="T54" fmla="*/ 0 w 679"/>
                <a:gd name="T55" fmla="*/ 0 h 833"/>
                <a:gd name="T56" fmla="*/ 0 w 679"/>
                <a:gd name="T57" fmla="*/ 0 h 833"/>
                <a:gd name="T58" fmla="*/ 0 w 679"/>
                <a:gd name="T59" fmla="*/ 0 h 833"/>
                <a:gd name="T60" fmla="*/ 0 w 679"/>
                <a:gd name="T61" fmla="*/ 0 h 833"/>
                <a:gd name="T62" fmla="*/ 0 w 679"/>
                <a:gd name="T63" fmla="*/ 0 h 833"/>
                <a:gd name="T64" fmla="*/ 0 w 679"/>
                <a:gd name="T65" fmla="*/ 0 h 833"/>
                <a:gd name="T66" fmla="*/ 0 w 679"/>
                <a:gd name="T67" fmla="*/ 0 h 833"/>
                <a:gd name="T68" fmla="*/ 0 w 679"/>
                <a:gd name="T69" fmla="*/ 0 h 833"/>
                <a:gd name="T70" fmla="*/ 0 w 679"/>
                <a:gd name="T71" fmla="*/ 0 h 833"/>
                <a:gd name="T72" fmla="*/ 0 w 679"/>
                <a:gd name="T73" fmla="*/ 0 h 833"/>
                <a:gd name="T74" fmla="*/ 0 w 679"/>
                <a:gd name="T75" fmla="*/ 0 h 833"/>
                <a:gd name="T76" fmla="*/ 0 w 679"/>
                <a:gd name="T77" fmla="*/ 0 h 833"/>
                <a:gd name="T78" fmla="*/ 0 w 679"/>
                <a:gd name="T79" fmla="*/ 0 h 833"/>
                <a:gd name="T80" fmla="*/ 0 w 679"/>
                <a:gd name="T81" fmla="*/ 0 h 833"/>
                <a:gd name="T82" fmla="*/ 0 w 679"/>
                <a:gd name="T83" fmla="*/ 0 h 833"/>
                <a:gd name="T84" fmla="*/ 0 w 679"/>
                <a:gd name="T85" fmla="*/ 0 h 83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79"/>
                <a:gd name="T130" fmla="*/ 0 h 833"/>
                <a:gd name="T131" fmla="*/ 679 w 679"/>
                <a:gd name="T132" fmla="*/ 833 h 83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79" h="833">
                  <a:moveTo>
                    <a:pt x="20" y="813"/>
                  </a:moveTo>
                  <a:lnTo>
                    <a:pt x="11" y="833"/>
                  </a:lnTo>
                  <a:lnTo>
                    <a:pt x="0" y="822"/>
                  </a:lnTo>
                  <a:lnTo>
                    <a:pt x="90" y="645"/>
                  </a:lnTo>
                  <a:lnTo>
                    <a:pt x="107" y="612"/>
                  </a:lnTo>
                  <a:lnTo>
                    <a:pt x="138" y="557"/>
                  </a:lnTo>
                  <a:lnTo>
                    <a:pt x="180" y="483"/>
                  </a:lnTo>
                  <a:lnTo>
                    <a:pt x="226" y="403"/>
                  </a:lnTo>
                  <a:lnTo>
                    <a:pt x="272" y="325"/>
                  </a:lnTo>
                  <a:lnTo>
                    <a:pt x="313" y="255"/>
                  </a:lnTo>
                  <a:lnTo>
                    <a:pt x="342" y="206"/>
                  </a:lnTo>
                  <a:lnTo>
                    <a:pt x="357" y="186"/>
                  </a:lnTo>
                  <a:lnTo>
                    <a:pt x="399" y="152"/>
                  </a:lnTo>
                  <a:lnTo>
                    <a:pt x="425" y="134"/>
                  </a:lnTo>
                  <a:lnTo>
                    <a:pt x="451" y="118"/>
                  </a:lnTo>
                  <a:lnTo>
                    <a:pt x="506" y="86"/>
                  </a:lnTo>
                  <a:lnTo>
                    <a:pt x="554" y="61"/>
                  </a:lnTo>
                  <a:lnTo>
                    <a:pt x="581" y="46"/>
                  </a:lnTo>
                  <a:lnTo>
                    <a:pt x="635" y="18"/>
                  </a:lnTo>
                  <a:lnTo>
                    <a:pt x="679" y="0"/>
                  </a:lnTo>
                  <a:lnTo>
                    <a:pt x="679" y="11"/>
                  </a:lnTo>
                  <a:lnTo>
                    <a:pt x="657" y="29"/>
                  </a:lnTo>
                  <a:lnTo>
                    <a:pt x="622" y="49"/>
                  </a:lnTo>
                  <a:lnTo>
                    <a:pt x="578" y="73"/>
                  </a:lnTo>
                  <a:lnTo>
                    <a:pt x="528" y="99"/>
                  </a:lnTo>
                  <a:lnTo>
                    <a:pt x="478" y="127"/>
                  </a:lnTo>
                  <a:lnTo>
                    <a:pt x="429" y="152"/>
                  </a:lnTo>
                  <a:lnTo>
                    <a:pt x="386" y="180"/>
                  </a:lnTo>
                  <a:lnTo>
                    <a:pt x="353" y="206"/>
                  </a:lnTo>
                  <a:lnTo>
                    <a:pt x="340" y="230"/>
                  </a:lnTo>
                  <a:lnTo>
                    <a:pt x="307" y="290"/>
                  </a:lnTo>
                  <a:lnTo>
                    <a:pt x="285" y="331"/>
                  </a:lnTo>
                  <a:lnTo>
                    <a:pt x="261" y="377"/>
                  </a:lnTo>
                  <a:lnTo>
                    <a:pt x="234" y="428"/>
                  </a:lnTo>
                  <a:lnTo>
                    <a:pt x="206" y="480"/>
                  </a:lnTo>
                  <a:lnTo>
                    <a:pt x="177" y="533"/>
                  </a:lnTo>
                  <a:lnTo>
                    <a:pt x="149" y="585"/>
                  </a:lnTo>
                  <a:lnTo>
                    <a:pt x="121" y="636"/>
                  </a:lnTo>
                  <a:lnTo>
                    <a:pt x="96" y="684"/>
                  </a:lnTo>
                  <a:lnTo>
                    <a:pt x="72" y="726"/>
                  </a:lnTo>
                  <a:lnTo>
                    <a:pt x="52" y="763"/>
                  </a:lnTo>
                  <a:lnTo>
                    <a:pt x="20" y="8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1" name="Freeform 91"/>
            <p:cNvSpPr>
              <a:spLocks/>
            </p:cNvSpPr>
            <p:nvPr/>
          </p:nvSpPr>
          <p:spPr bwMode="auto">
            <a:xfrm>
              <a:off x="19" y="2442"/>
              <a:ext cx="204" cy="150"/>
            </a:xfrm>
            <a:custGeom>
              <a:avLst/>
              <a:gdLst>
                <a:gd name="T0" fmla="*/ 1 w 406"/>
                <a:gd name="T1" fmla="*/ 0 h 302"/>
                <a:gd name="T2" fmla="*/ 1 w 406"/>
                <a:gd name="T3" fmla="*/ 0 h 302"/>
                <a:gd name="T4" fmla="*/ 1 w 406"/>
                <a:gd name="T5" fmla="*/ 0 h 302"/>
                <a:gd name="T6" fmla="*/ 1 w 406"/>
                <a:gd name="T7" fmla="*/ 0 h 302"/>
                <a:gd name="T8" fmla="*/ 1 w 406"/>
                <a:gd name="T9" fmla="*/ 0 h 302"/>
                <a:gd name="T10" fmla="*/ 1 w 406"/>
                <a:gd name="T11" fmla="*/ 0 h 302"/>
                <a:gd name="T12" fmla="*/ 1 w 406"/>
                <a:gd name="T13" fmla="*/ 0 h 302"/>
                <a:gd name="T14" fmla="*/ 1 w 406"/>
                <a:gd name="T15" fmla="*/ 0 h 302"/>
                <a:gd name="T16" fmla="*/ 1 w 406"/>
                <a:gd name="T17" fmla="*/ 0 h 302"/>
                <a:gd name="T18" fmla="*/ 1 w 406"/>
                <a:gd name="T19" fmla="*/ 0 h 302"/>
                <a:gd name="T20" fmla="*/ 1 w 406"/>
                <a:gd name="T21" fmla="*/ 0 h 302"/>
                <a:gd name="T22" fmla="*/ 1 w 406"/>
                <a:gd name="T23" fmla="*/ 0 h 302"/>
                <a:gd name="T24" fmla="*/ 1 w 406"/>
                <a:gd name="T25" fmla="*/ 0 h 302"/>
                <a:gd name="T26" fmla="*/ 1 w 406"/>
                <a:gd name="T27" fmla="*/ 0 h 302"/>
                <a:gd name="T28" fmla="*/ 1 w 406"/>
                <a:gd name="T29" fmla="*/ 0 h 302"/>
                <a:gd name="T30" fmla="*/ 1 w 406"/>
                <a:gd name="T31" fmla="*/ 0 h 302"/>
                <a:gd name="T32" fmla="*/ 1 w 406"/>
                <a:gd name="T33" fmla="*/ 0 h 302"/>
                <a:gd name="T34" fmla="*/ 1 w 406"/>
                <a:gd name="T35" fmla="*/ 0 h 302"/>
                <a:gd name="T36" fmla="*/ 1 w 406"/>
                <a:gd name="T37" fmla="*/ 0 h 302"/>
                <a:gd name="T38" fmla="*/ 1 w 406"/>
                <a:gd name="T39" fmla="*/ 0 h 302"/>
                <a:gd name="T40" fmla="*/ 1 w 406"/>
                <a:gd name="T41" fmla="*/ 0 h 302"/>
                <a:gd name="T42" fmla="*/ 1 w 406"/>
                <a:gd name="T43" fmla="*/ 0 h 302"/>
                <a:gd name="T44" fmla="*/ 1 w 406"/>
                <a:gd name="T45" fmla="*/ 0 h 302"/>
                <a:gd name="T46" fmla="*/ 1 w 406"/>
                <a:gd name="T47" fmla="*/ 0 h 302"/>
                <a:gd name="T48" fmla="*/ 0 w 406"/>
                <a:gd name="T49" fmla="*/ 0 h 302"/>
                <a:gd name="T50" fmla="*/ 1 w 406"/>
                <a:gd name="T51" fmla="*/ 0 h 302"/>
                <a:gd name="T52" fmla="*/ 1 w 406"/>
                <a:gd name="T53" fmla="*/ 0 h 30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06"/>
                <a:gd name="T82" fmla="*/ 0 h 302"/>
                <a:gd name="T83" fmla="*/ 406 w 406"/>
                <a:gd name="T84" fmla="*/ 302 h 30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06" h="302">
                  <a:moveTo>
                    <a:pt x="3" y="85"/>
                  </a:moveTo>
                  <a:lnTo>
                    <a:pt x="38" y="64"/>
                  </a:lnTo>
                  <a:lnTo>
                    <a:pt x="95" y="37"/>
                  </a:lnTo>
                  <a:lnTo>
                    <a:pt x="152" y="11"/>
                  </a:lnTo>
                  <a:lnTo>
                    <a:pt x="191" y="0"/>
                  </a:lnTo>
                  <a:lnTo>
                    <a:pt x="213" y="4"/>
                  </a:lnTo>
                  <a:lnTo>
                    <a:pt x="230" y="22"/>
                  </a:lnTo>
                  <a:lnTo>
                    <a:pt x="252" y="64"/>
                  </a:lnTo>
                  <a:lnTo>
                    <a:pt x="285" y="121"/>
                  </a:lnTo>
                  <a:lnTo>
                    <a:pt x="327" y="173"/>
                  </a:lnTo>
                  <a:lnTo>
                    <a:pt x="369" y="223"/>
                  </a:lnTo>
                  <a:lnTo>
                    <a:pt x="406" y="276"/>
                  </a:lnTo>
                  <a:lnTo>
                    <a:pt x="403" y="302"/>
                  </a:lnTo>
                  <a:lnTo>
                    <a:pt x="377" y="298"/>
                  </a:lnTo>
                  <a:lnTo>
                    <a:pt x="336" y="247"/>
                  </a:lnTo>
                  <a:lnTo>
                    <a:pt x="296" y="190"/>
                  </a:lnTo>
                  <a:lnTo>
                    <a:pt x="257" y="131"/>
                  </a:lnTo>
                  <a:lnTo>
                    <a:pt x="230" y="74"/>
                  </a:lnTo>
                  <a:lnTo>
                    <a:pt x="219" y="35"/>
                  </a:lnTo>
                  <a:lnTo>
                    <a:pt x="209" y="19"/>
                  </a:lnTo>
                  <a:lnTo>
                    <a:pt x="195" y="11"/>
                  </a:lnTo>
                  <a:lnTo>
                    <a:pt x="103" y="52"/>
                  </a:lnTo>
                  <a:lnTo>
                    <a:pt x="59" y="81"/>
                  </a:lnTo>
                  <a:lnTo>
                    <a:pt x="16" y="103"/>
                  </a:lnTo>
                  <a:lnTo>
                    <a:pt x="0" y="101"/>
                  </a:lnTo>
                  <a:lnTo>
                    <a:pt x="3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2" name="Freeform 92"/>
            <p:cNvSpPr>
              <a:spLocks/>
            </p:cNvSpPr>
            <p:nvPr/>
          </p:nvSpPr>
          <p:spPr bwMode="auto">
            <a:xfrm>
              <a:off x="123" y="2097"/>
              <a:ext cx="207" cy="333"/>
            </a:xfrm>
            <a:custGeom>
              <a:avLst/>
              <a:gdLst>
                <a:gd name="T0" fmla="*/ 1 w 414"/>
                <a:gd name="T1" fmla="*/ 1 h 666"/>
                <a:gd name="T2" fmla="*/ 1 w 414"/>
                <a:gd name="T3" fmla="*/ 1 h 666"/>
                <a:gd name="T4" fmla="*/ 1 w 414"/>
                <a:gd name="T5" fmla="*/ 1 h 666"/>
                <a:gd name="T6" fmla="*/ 1 w 414"/>
                <a:gd name="T7" fmla="*/ 1 h 666"/>
                <a:gd name="T8" fmla="*/ 1 w 414"/>
                <a:gd name="T9" fmla="*/ 1 h 666"/>
                <a:gd name="T10" fmla="*/ 1 w 414"/>
                <a:gd name="T11" fmla="*/ 1 h 666"/>
                <a:gd name="T12" fmla="*/ 1 w 414"/>
                <a:gd name="T13" fmla="*/ 1 h 666"/>
                <a:gd name="T14" fmla="*/ 1 w 414"/>
                <a:gd name="T15" fmla="*/ 1 h 666"/>
                <a:gd name="T16" fmla="*/ 1 w 414"/>
                <a:gd name="T17" fmla="*/ 1 h 666"/>
                <a:gd name="T18" fmla="*/ 1 w 414"/>
                <a:gd name="T19" fmla="*/ 1 h 666"/>
                <a:gd name="T20" fmla="*/ 1 w 414"/>
                <a:gd name="T21" fmla="*/ 1 h 666"/>
                <a:gd name="T22" fmla="*/ 1 w 414"/>
                <a:gd name="T23" fmla="*/ 1 h 666"/>
                <a:gd name="T24" fmla="*/ 1 w 414"/>
                <a:gd name="T25" fmla="*/ 1 h 666"/>
                <a:gd name="T26" fmla="*/ 1 w 414"/>
                <a:gd name="T27" fmla="*/ 1 h 666"/>
                <a:gd name="T28" fmla="*/ 1 w 414"/>
                <a:gd name="T29" fmla="*/ 1 h 666"/>
                <a:gd name="T30" fmla="*/ 0 w 414"/>
                <a:gd name="T31" fmla="*/ 1 h 666"/>
                <a:gd name="T32" fmla="*/ 1 w 414"/>
                <a:gd name="T33" fmla="*/ 1 h 666"/>
                <a:gd name="T34" fmla="*/ 1 w 414"/>
                <a:gd name="T35" fmla="*/ 1 h 666"/>
                <a:gd name="T36" fmla="*/ 1 w 414"/>
                <a:gd name="T37" fmla="*/ 1 h 666"/>
                <a:gd name="T38" fmla="*/ 1 w 414"/>
                <a:gd name="T39" fmla="*/ 1 h 666"/>
                <a:gd name="T40" fmla="*/ 1 w 414"/>
                <a:gd name="T41" fmla="*/ 1 h 666"/>
                <a:gd name="T42" fmla="*/ 1 w 414"/>
                <a:gd name="T43" fmla="*/ 1 h 666"/>
                <a:gd name="T44" fmla="*/ 1 w 414"/>
                <a:gd name="T45" fmla="*/ 1 h 666"/>
                <a:gd name="T46" fmla="*/ 1 w 414"/>
                <a:gd name="T47" fmla="*/ 1 h 666"/>
                <a:gd name="T48" fmla="*/ 1 w 414"/>
                <a:gd name="T49" fmla="*/ 1 h 666"/>
                <a:gd name="T50" fmla="*/ 1 w 414"/>
                <a:gd name="T51" fmla="*/ 1 h 666"/>
                <a:gd name="T52" fmla="*/ 1 w 414"/>
                <a:gd name="T53" fmla="*/ 1 h 666"/>
                <a:gd name="T54" fmla="*/ 1 w 414"/>
                <a:gd name="T55" fmla="*/ 1 h 666"/>
                <a:gd name="T56" fmla="*/ 1 w 414"/>
                <a:gd name="T57" fmla="*/ 1 h 666"/>
                <a:gd name="T58" fmla="*/ 1 w 414"/>
                <a:gd name="T59" fmla="*/ 1 h 666"/>
                <a:gd name="T60" fmla="*/ 1 w 414"/>
                <a:gd name="T61" fmla="*/ 0 h 666"/>
                <a:gd name="T62" fmla="*/ 1 w 414"/>
                <a:gd name="T63" fmla="*/ 1 h 666"/>
                <a:gd name="T64" fmla="*/ 1 w 414"/>
                <a:gd name="T65" fmla="*/ 1 h 6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4"/>
                <a:gd name="T100" fmla="*/ 0 h 666"/>
                <a:gd name="T101" fmla="*/ 414 w 414"/>
                <a:gd name="T102" fmla="*/ 666 h 6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4" h="666">
                  <a:moveTo>
                    <a:pt x="414" y="12"/>
                  </a:moveTo>
                  <a:lnTo>
                    <a:pt x="391" y="46"/>
                  </a:lnTo>
                  <a:lnTo>
                    <a:pt x="366" y="81"/>
                  </a:lnTo>
                  <a:lnTo>
                    <a:pt x="338" y="116"/>
                  </a:lnTo>
                  <a:lnTo>
                    <a:pt x="314" y="149"/>
                  </a:lnTo>
                  <a:lnTo>
                    <a:pt x="274" y="216"/>
                  </a:lnTo>
                  <a:lnTo>
                    <a:pt x="233" y="287"/>
                  </a:lnTo>
                  <a:lnTo>
                    <a:pt x="196" y="357"/>
                  </a:lnTo>
                  <a:lnTo>
                    <a:pt x="160" y="427"/>
                  </a:lnTo>
                  <a:lnTo>
                    <a:pt x="130" y="484"/>
                  </a:lnTo>
                  <a:lnTo>
                    <a:pt x="97" y="549"/>
                  </a:lnTo>
                  <a:lnTo>
                    <a:pt x="60" y="611"/>
                  </a:lnTo>
                  <a:lnTo>
                    <a:pt x="42" y="639"/>
                  </a:lnTo>
                  <a:lnTo>
                    <a:pt x="23" y="661"/>
                  </a:lnTo>
                  <a:lnTo>
                    <a:pt x="3" y="666"/>
                  </a:lnTo>
                  <a:lnTo>
                    <a:pt x="0" y="646"/>
                  </a:lnTo>
                  <a:lnTo>
                    <a:pt x="33" y="582"/>
                  </a:lnTo>
                  <a:lnTo>
                    <a:pt x="68" y="519"/>
                  </a:lnTo>
                  <a:lnTo>
                    <a:pt x="104" y="455"/>
                  </a:lnTo>
                  <a:lnTo>
                    <a:pt x="145" y="390"/>
                  </a:lnTo>
                  <a:lnTo>
                    <a:pt x="184" y="326"/>
                  </a:lnTo>
                  <a:lnTo>
                    <a:pt x="204" y="295"/>
                  </a:lnTo>
                  <a:lnTo>
                    <a:pt x="224" y="263"/>
                  </a:lnTo>
                  <a:lnTo>
                    <a:pt x="244" y="232"/>
                  </a:lnTo>
                  <a:lnTo>
                    <a:pt x="265" y="203"/>
                  </a:lnTo>
                  <a:lnTo>
                    <a:pt x="283" y="173"/>
                  </a:lnTo>
                  <a:lnTo>
                    <a:pt x="303" y="144"/>
                  </a:lnTo>
                  <a:lnTo>
                    <a:pt x="325" y="109"/>
                  </a:lnTo>
                  <a:lnTo>
                    <a:pt x="349" y="69"/>
                  </a:lnTo>
                  <a:lnTo>
                    <a:pt x="377" y="28"/>
                  </a:lnTo>
                  <a:lnTo>
                    <a:pt x="401" y="0"/>
                  </a:lnTo>
                  <a:lnTo>
                    <a:pt x="41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3" name="Freeform 93"/>
            <p:cNvSpPr>
              <a:spLocks/>
            </p:cNvSpPr>
            <p:nvPr/>
          </p:nvSpPr>
          <p:spPr bwMode="auto">
            <a:xfrm>
              <a:off x="342" y="2082"/>
              <a:ext cx="55" cy="156"/>
            </a:xfrm>
            <a:custGeom>
              <a:avLst/>
              <a:gdLst>
                <a:gd name="T0" fmla="*/ 0 w 111"/>
                <a:gd name="T1" fmla="*/ 0 h 313"/>
                <a:gd name="T2" fmla="*/ 0 w 111"/>
                <a:gd name="T3" fmla="*/ 0 h 313"/>
                <a:gd name="T4" fmla="*/ 0 w 111"/>
                <a:gd name="T5" fmla="*/ 0 h 313"/>
                <a:gd name="T6" fmla="*/ 0 w 111"/>
                <a:gd name="T7" fmla="*/ 0 h 313"/>
                <a:gd name="T8" fmla="*/ 0 w 111"/>
                <a:gd name="T9" fmla="*/ 0 h 313"/>
                <a:gd name="T10" fmla="*/ 0 w 111"/>
                <a:gd name="T11" fmla="*/ 0 h 313"/>
                <a:gd name="T12" fmla="*/ 0 w 111"/>
                <a:gd name="T13" fmla="*/ 0 h 313"/>
                <a:gd name="T14" fmla="*/ 0 w 111"/>
                <a:gd name="T15" fmla="*/ 0 h 313"/>
                <a:gd name="T16" fmla="*/ 0 w 111"/>
                <a:gd name="T17" fmla="*/ 0 h 313"/>
                <a:gd name="T18" fmla="*/ 0 w 111"/>
                <a:gd name="T19" fmla="*/ 0 h 313"/>
                <a:gd name="T20" fmla="*/ 0 w 111"/>
                <a:gd name="T21" fmla="*/ 0 h 313"/>
                <a:gd name="T22" fmla="*/ 0 w 111"/>
                <a:gd name="T23" fmla="*/ 0 h 313"/>
                <a:gd name="T24" fmla="*/ 0 w 111"/>
                <a:gd name="T25" fmla="*/ 0 h 3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1"/>
                <a:gd name="T40" fmla="*/ 0 h 313"/>
                <a:gd name="T41" fmla="*/ 111 w 111"/>
                <a:gd name="T42" fmla="*/ 313 h 3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1" h="313">
                  <a:moveTo>
                    <a:pt x="78" y="153"/>
                  </a:moveTo>
                  <a:lnTo>
                    <a:pt x="0" y="11"/>
                  </a:lnTo>
                  <a:lnTo>
                    <a:pt x="8" y="0"/>
                  </a:lnTo>
                  <a:lnTo>
                    <a:pt x="70" y="66"/>
                  </a:lnTo>
                  <a:lnTo>
                    <a:pt x="111" y="149"/>
                  </a:lnTo>
                  <a:lnTo>
                    <a:pt x="105" y="177"/>
                  </a:lnTo>
                  <a:lnTo>
                    <a:pt x="87" y="228"/>
                  </a:lnTo>
                  <a:lnTo>
                    <a:pt x="65" y="280"/>
                  </a:lnTo>
                  <a:lnTo>
                    <a:pt x="50" y="309"/>
                  </a:lnTo>
                  <a:lnTo>
                    <a:pt x="34" y="313"/>
                  </a:lnTo>
                  <a:lnTo>
                    <a:pt x="32" y="296"/>
                  </a:lnTo>
                  <a:lnTo>
                    <a:pt x="78" y="1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4" name="Freeform 94"/>
            <p:cNvSpPr>
              <a:spLocks/>
            </p:cNvSpPr>
            <p:nvPr/>
          </p:nvSpPr>
          <p:spPr bwMode="auto">
            <a:xfrm>
              <a:off x="215" y="2426"/>
              <a:ext cx="90" cy="171"/>
            </a:xfrm>
            <a:custGeom>
              <a:avLst/>
              <a:gdLst>
                <a:gd name="T0" fmla="*/ 1 w 178"/>
                <a:gd name="T1" fmla="*/ 1 h 342"/>
                <a:gd name="T2" fmla="*/ 1 w 178"/>
                <a:gd name="T3" fmla="*/ 1 h 342"/>
                <a:gd name="T4" fmla="*/ 1 w 178"/>
                <a:gd name="T5" fmla="*/ 1 h 342"/>
                <a:gd name="T6" fmla="*/ 1 w 178"/>
                <a:gd name="T7" fmla="*/ 1 h 342"/>
                <a:gd name="T8" fmla="*/ 1 w 178"/>
                <a:gd name="T9" fmla="*/ 1 h 342"/>
                <a:gd name="T10" fmla="*/ 1 w 178"/>
                <a:gd name="T11" fmla="*/ 1 h 342"/>
                <a:gd name="T12" fmla="*/ 1 w 178"/>
                <a:gd name="T13" fmla="*/ 1 h 342"/>
                <a:gd name="T14" fmla="*/ 1 w 178"/>
                <a:gd name="T15" fmla="*/ 1 h 342"/>
                <a:gd name="T16" fmla="*/ 1 w 178"/>
                <a:gd name="T17" fmla="*/ 1 h 342"/>
                <a:gd name="T18" fmla="*/ 0 w 178"/>
                <a:gd name="T19" fmla="*/ 1 h 342"/>
                <a:gd name="T20" fmla="*/ 1 w 178"/>
                <a:gd name="T21" fmla="*/ 1 h 342"/>
                <a:gd name="T22" fmla="*/ 1 w 178"/>
                <a:gd name="T23" fmla="*/ 1 h 342"/>
                <a:gd name="T24" fmla="*/ 1 w 178"/>
                <a:gd name="T25" fmla="*/ 1 h 342"/>
                <a:gd name="T26" fmla="*/ 1 w 178"/>
                <a:gd name="T27" fmla="*/ 1 h 342"/>
                <a:gd name="T28" fmla="*/ 1 w 178"/>
                <a:gd name="T29" fmla="*/ 0 h 342"/>
                <a:gd name="T30" fmla="*/ 1 w 178"/>
                <a:gd name="T31" fmla="*/ 1 h 342"/>
                <a:gd name="T32" fmla="*/ 1 w 178"/>
                <a:gd name="T33" fmla="*/ 1 h 3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8"/>
                <a:gd name="T52" fmla="*/ 0 h 342"/>
                <a:gd name="T53" fmla="*/ 178 w 178"/>
                <a:gd name="T54" fmla="*/ 342 h 3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8" h="342">
                  <a:moveTo>
                    <a:pt x="178" y="2"/>
                  </a:moveTo>
                  <a:lnTo>
                    <a:pt x="158" y="46"/>
                  </a:lnTo>
                  <a:lnTo>
                    <a:pt x="138" y="90"/>
                  </a:lnTo>
                  <a:lnTo>
                    <a:pt x="115" y="140"/>
                  </a:lnTo>
                  <a:lnTo>
                    <a:pt x="92" y="193"/>
                  </a:lnTo>
                  <a:lnTo>
                    <a:pt x="69" y="239"/>
                  </a:lnTo>
                  <a:lnTo>
                    <a:pt x="46" y="292"/>
                  </a:lnTo>
                  <a:lnTo>
                    <a:pt x="25" y="335"/>
                  </a:lnTo>
                  <a:lnTo>
                    <a:pt x="5" y="342"/>
                  </a:lnTo>
                  <a:lnTo>
                    <a:pt x="0" y="322"/>
                  </a:lnTo>
                  <a:lnTo>
                    <a:pt x="29" y="261"/>
                  </a:lnTo>
                  <a:lnTo>
                    <a:pt x="60" y="198"/>
                  </a:lnTo>
                  <a:lnTo>
                    <a:pt x="93" y="138"/>
                  </a:lnTo>
                  <a:lnTo>
                    <a:pt x="127" y="77"/>
                  </a:lnTo>
                  <a:lnTo>
                    <a:pt x="165" y="0"/>
                  </a:lnTo>
                  <a:lnTo>
                    <a:pt x="17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5" name="Freeform 95"/>
            <p:cNvSpPr>
              <a:spLocks/>
            </p:cNvSpPr>
            <p:nvPr/>
          </p:nvSpPr>
          <p:spPr bwMode="auto">
            <a:xfrm>
              <a:off x="8" y="2496"/>
              <a:ext cx="192" cy="107"/>
            </a:xfrm>
            <a:custGeom>
              <a:avLst/>
              <a:gdLst>
                <a:gd name="T0" fmla="*/ 1 w 382"/>
                <a:gd name="T1" fmla="*/ 0 h 215"/>
                <a:gd name="T2" fmla="*/ 1 w 382"/>
                <a:gd name="T3" fmla="*/ 0 h 215"/>
                <a:gd name="T4" fmla="*/ 1 w 382"/>
                <a:gd name="T5" fmla="*/ 0 h 215"/>
                <a:gd name="T6" fmla="*/ 1 w 382"/>
                <a:gd name="T7" fmla="*/ 0 h 215"/>
                <a:gd name="T8" fmla="*/ 1 w 382"/>
                <a:gd name="T9" fmla="*/ 0 h 215"/>
                <a:gd name="T10" fmla="*/ 1 w 382"/>
                <a:gd name="T11" fmla="*/ 0 h 215"/>
                <a:gd name="T12" fmla="*/ 1 w 382"/>
                <a:gd name="T13" fmla="*/ 0 h 215"/>
                <a:gd name="T14" fmla="*/ 1 w 382"/>
                <a:gd name="T15" fmla="*/ 0 h 215"/>
                <a:gd name="T16" fmla="*/ 1 w 382"/>
                <a:gd name="T17" fmla="*/ 0 h 215"/>
                <a:gd name="T18" fmla="*/ 1 w 382"/>
                <a:gd name="T19" fmla="*/ 0 h 215"/>
                <a:gd name="T20" fmla="*/ 1 w 382"/>
                <a:gd name="T21" fmla="*/ 0 h 215"/>
                <a:gd name="T22" fmla="*/ 1 w 382"/>
                <a:gd name="T23" fmla="*/ 0 h 215"/>
                <a:gd name="T24" fmla="*/ 1 w 382"/>
                <a:gd name="T25" fmla="*/ 0 h 215"/>
                <a:gd name="T26" fmla="*/ 0 w 382"/>
                <a:gd name="T27" fmla="*/ 0 h 215"/>
                <a:gd name="T28" fmla="*/ 0 w 382"/>
                <a:gd name="T29" fmla="*/ 0 h 215"/>
                <a:gd name="T30" fmla="*/ 1 w 382"/>
                <a:gd name="T31" fmla="*/ 0 h 215"/>
                <a:gd name="T32" fmla="*/ 1 w 382"/>
                <a:gd name="T33" fmla="*/ 0 h 2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2"/>
                <a:gd name="T52" fmla="*/ 0 h 215"/>
                <a:gd name="T53" fmla="*/ 382 w 382"/>
                <a:gd name="T54" fmla="*/ 215 h 2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2" h="215">
                  <a:moveTo>
                    <a:pt x="9" y="0"/>
                  </a:moveTo>
                  <a:lnTo>
                    <a:pt x="73" y="73"/>
                  </a:lnTo>
                  <a:lnTo>
                    <a:pt x="97" y="114"/>
                  </a:lnTo>
                  <a:lnTo>
                    <a:pt x="114" y="134"/>
                  </a:lnTo>
                  <a:lnTo>
                    <a:pt x="176" y="158"/>
                  </a:lnTo>
                  <a:lnTo>
                    <a:pt x="242" y="169"/>
                  </a:lnTo>
                  <a:lnTo>
                    <a:pt x="371" y="187"/>
                  </a:lnTo>
                  <a:lnTo>
                    <a:pt x="382" y="202"/>
                  </a:lnTo>
                  <a:lnTo>
                    <a:pt x="368" y="215"/>
                  </a:lnTo>
                  <a:lnTo>
                    <a:pt x="220" y="191"/>
                  </a:lnTo>
                  <a:lnTo>
                    <a:pt x="86" y="143"/>
                  </a:lnTo>
                  <a:lnTo>
                    <a:pt x="49" y="66"/>
                  </a:lnTo>
                  <a:lnTo>
                    <a:pt x="25" y="36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6" name="Freeform 96"/>
            <p:cNvSpPr>
              <a:spLocks/>
            </p:cNvSpPr>
            <p:nvPr/>
          </p:nvSpPr>
          <p:spPr bwMode="auto">
            <a:xfrm>
              <a:off x="215" y="2354"/>
              <a:ext cx="100" cy="84"/>
            </a:xfrm>
            <a:custGeom>
              <a:avLst/>
              <a:gdLst>
                <a:gd name="T0" fmla="*/ 1 w 198"/>
                <a:gd name="T1" fmla="*/ 1 h 168"/>
                <a:gd name="T2" fmla="*/ 0 w 198"/>
                <a:gd name="T3" fmla="*/ 1 h 168"/>
                <a:gd name="T4" fmla="*/ 1 w 198"/>
                <a:gd name="T5" fmla="*/ 1 h 168"/>
                <a:gd name="T6" fmla="*/ 1 w 198"/>
                <a:gd name="T7" fmla="*/ 1 h 168"/>
                <a:gd name="T8" fmla="*/ 1 w 198"/>
                <a:gd name="T9" fmla="*/ 1 h 168"/>
                <a:gd name="T10" fmla="*/ 1 w 198"/>
                <a:gd name="T11" fmla="*/ 0 h 168"/>
                <a:gd name="T12" fmla="*/ 1 w 198"/>
                <a:gd name="T13" fmla="*/ 1 h 168"/>
                <a:gd name="T14" fmla="*/ 1 w 198"/>
                <a:gd name="T15" fmla="*/ 1 h 168"/>
                <a:gd name="T16" fmla="*/ 1 w 198"/>
                <a:gd name="T17" fmla="*/ 1 h 168"/>
                <a:gd name="T18" fmla="*/ 1 w 198"/>
                <a:gd name="T19" fmla="*/ 1 h 168"/>
                <a:gd name="T20" fmla="*/ 1 w 198"/>
                <a:gd name="T21" fmla="*/ 1 h 168"/>
                <a:gd name="T22" fmla="*/ 1 w 198"/>
                <a:gd name="T23" fmla="*/ 1 h 168"/>
                <a:gd name="T24" fmla="*/ 1 w 198"/>
                <a:gd name="T25" fmla="*/ 1 h 168"/>
                <a:gd name="T26" fmla="*/ 1 w 198"/>
                <a:gd name="T27" fmla="*/ 1 h 168"/>
                <a:gd name="T28" fmla="*/ 1 w 198"/>
                <a:gd name="T29" fmla="*/ 1 h 168"/>
                <a:gd name="T30" fmla="*/ 1 w 198"/>
                <a:gd name="T31" fmla="*/ 1 h 168"/>
                <a:gd name="T32" fmla="*/ 1 w 198"/>
                <a:gd name="T33" fmla="*/ 1 h 168"/>
                <a:gd name="T34" fmla="*/ 1 w 198"/>
                <a:gd name="T35" fmla="*/ 1 h 168"/>
                <a:gd name="T36" fmla="*/ 1 w 198"/>
                <a:gd name="T37" fmla="*/ 1 h 168"/>
                <a:gd name="T38" fmla="*/ 1 w 198"/>
                <a:gd name="T39" fmla="*/ 1 h 168"/>
                <a:gd name="T40" fmla="*/ 1 w 198"/>
                <a:gd name="T41" fmla="*/ 1 h 168"/>
                <a:gd name="T42" fmla="*/ 1 w 198"/>
                <a:gd name="T43" fmla="*/ 1 h 168"/>
                <a:gd name="T44" fmla="*/ 1 w 198"/>
                <a:gd name="T45" fmla="*/ 1 h 168"/>
                <a:gd name="T46" fmla="*/ 1 w 198"/>
                <a:gd name="T47" fmla="*/ 1 h 168"/>
                <a:gd name="T48" fmla="*/ 1 w 198"/>
                <a:gd name="T49" fmla="*/ 1 h 1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8"/>
                <a:gd name="T76" fmla="*/ 0 h 168"/>
                <a:gd name="T77" fmla="*/ 198 w 198"/>
                <a:gd name="T78" fmla="*/ 168 h 16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8" h="168">
                  <a:moveTo>
                    <a:pt x="14" y="168"/>
                  </a:moveTo>
                  <a:lnTo>
                    <a:pt x="0" y="76"/>
                  </a:lnTo>
                  <a:lnTo>
                    <a:pt x="16" y="54"/>
                  </a:lnTo>
                  <a:lnTo>
                    <a:pt x="51" y="30"/>
                  </a:lnTo>
                  <a:lnTo>
                    <a:pt x="88" y="11"/>
                  </a:lnTo>
                  <a:lnTo>
                    <a:pt x="117" y="0"/>
                  </a:lnTo>
                  <a:lnTo>
                    <a:pt x="123" y="11"/>
                  </a:lnTo>
                  <a:lnTo>
                    <a:pt x="95" y="28"/>
                  </a:lnTo>
                  <a:lnTo>
                    <a:pt x="64" y="43"/>
                  </a:lnTo>
                  <a:lnTo>
                    <a:pt x="29" y="67"/>
                  </a:lnTo>
                  <a:lnTo>
                    <a:pt x="16" y="103"/>
                  </a:lnTo>
                  <a:lnTo>
                    <a:pt x="25" y="146"/>
                  </a:lnTo>
                  <a:lnTo>
                    <a:pt x="53" y="148"/>
                  </a:lnTo>
                  <a:lnTo>
                    <a:pt x="81" y="138"/>
                  </a:lnTo>
                  <a:lnTo>
                    <a:pt x="127" y="124"/>
                  </a:lnTo>
                  <a:lnTo>
                    <a:pt x="163" y="61"/>
                  </a:lnTo>
                  <a:lnTo>
                    <a:pt x="187" y="4"/>
                  </a:lnTo>
                  <a:lnTo>
                    <a:pt x="198" y="10"/>
                  </a:lnTo>
                  <a:lnTo>
                    <a:pt x="176" y="81"/>
                  </a:lnTo>
                  <a:lnTo>
                    <a:pt x="160" y="120"/>
                  </a:lnTo>
                  <a:lnTo>
                    <a:pt x="141" y="148"/>
                  </a:lnTo>
                  <a:lnTo>
                    <a:pt x="117" y="159"/>
                  </a:lnTo>
                  <a:lnTo>
                    <a:pt x="81" y="168"/>
                  </a:lnTo>
                  <a:lnTo>
                    <a:pt x="14" y="1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7" name="Freeform 97"/>
            <p:cNvSpPr>
              <a:spLocks/>
            </p:cNvSpPr>
            <p:nvPr/>
          </p:nvSpPr>
          <p:spPr bwMode="auto">
            <a:xfrm>
              <a:off x="259" y="2331"/>
              <a:ext cx="17" cy="37"/>
            </a:xfrm>
            <a:custGeom>
              <a:avLst/>
              <a:gdLst>
                <a:gd name="T0" fmla="*/ 1 w 33"/>
                <a:gd name="T1" fmla="*/ 0 h 74"/>
                <a:gd name="T2" fmla="*/ 1 w 33"/>
                <a:gd name="T3" fmla="*/ 1 h 74"/>
                <a:gd name="T4" fmla="*/ 1 w 33"/>
                <a:gd name="T5" fmla="*/ 1 h 74"/>
                <a:gd name="T6" fmla="*/ 0 w 33"/>
                <a:gd name="T7" fmla="*/ 1 h 74"/>
                <a:gd name="T8" fmla="*/ 1 w 33"/>
                <a:gd name="T9" fmla="*/ 0 h 74"/>
                <a:gd name="T10" fmla="*/ 1 w 33"/>
                <a:gd name="T11" fmla="*/ 0 h 74"/>
                <a:gd name="T12" fmla="*/ 1 w 33"/>
                <a:gd name="T13" fmla="*/ 0 h 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74"/>
                <a:gd name="T23" fmla="*/ 33 w 33"/>
                <a:gd name="T24" fmla="*/ 74 h 7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74">
                  <a:moveTo>
                    <a:pt x="33" y="0"/>
                  </a:moveTo>
                  <a:lnTo>
                    <a:pt x="27" y="37"/>
                  </a:lnTo>
                  <a:lnTo>
                    <a:pt x="13" y="74"/>
                  </a:lnTo>
                  <a:lnTo>
                    <a:pt x="0" y="68"/>
                  </a:lnTo>
                  <a:lnTo>
                    <a:pt x="20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8" name="Freeform 98"/>
            <p:cNvSpPr>
              <a:spLocks/>
            </p:cNvSpPr>
            <p:nvPr/>
          </p:nvSpPr>
          <p:spPr bwMode="auto">
            <a:xfrm>
              <a:off x="1311" y="2326"/>
              <a:ext cx="397" cy="182"/>
            </a:xfrm>
            <a:custGeom>
              <a:avLst/>
              <a:gdLst>
                <a:gd name="T0" fmla="*/ 1 w 793"/>
                <a:gd name="T1" fmla="*/ 0 h 365"/>
                <a:gd name="T2" fmla="*/ 1 w 793"/>
                <a:gd name="T3" fmla="*/ 0 h 365"/>
                <a:gd name="T4" fmla="*/ 1 w 793"/>
                <a:gd name="T5" fmla="*/ 0 h 365"/>
                <a:gd name="T6" fmla="*/ 1 w 793"/>
                <a:gd name="T7" fmla="*/ 0 h 365"/>
                <a:gd name="T8" fmla="*/ 1 w 793"/>
                <a:gd name="T9" fmla="*/ 0 h 365"/>
                <a:gd name="T10" fmla="*/ 1 w 793"/>
                <a:gd name="T11" fmla="*/ 0 h 365"/>
                <a:gd name="T12" fmla="*/ 1 w 793"/>
                <a:gd name="T13" fmla="*/ 0 h 365"/>
                <a:gd name="T14" fmla="*/ 1 w 793"/>
                <a:gd name="T15" fmla="*/ 0 h 365"/>
                <a:gd name="T16" fmla="*/ 1 w 793"/>
                <a:gd name="T17" fmla="*/ 0 h 365"/>
                <a:gd name="T18" fmla="*/ 1 w 793"/>
                <a:gd name="T19" fmla="*/ 0 h 365"/>
                <a:gd name="T20" fmla="*/ 1 w 793"/>
                <a:gd name="T21" fmla="*/ 0 h 365"/>
                <a:gd name="T22" fmla="*/ 1 w 793"/>
                <a:gd name="T23" fmla="*/ 0 h 365"/>
                <a:gd name="T24" fmla="*/ 1 w 793"/>
                <a:gd name="T25" fmla="*/ 0 h 365"/>
                <a:gd name="T26" fmla="*/ 1 w 793"/>
                <a:gd name="T27" fmla="*/ 0 h 365"/>
                <a:gd name="T28" fmla="*/ 1 w 793"/>
                <a:gd name="T29" fmla="*/ 0 h 365"/>
                <a:gd name="T30" fmla="*/ 1 w 793"/>
                <a:gd name="T31" fmla="*/ 0 h 365"/>
                <a:gd name="T32" fmla="*/ 0 w 793"/>
                <a:gd name="T33" fmla="*/ 0 h 365"/>
                <a:gd name="T34" fmla="*/ 1 w 793"/>
                <a:gd name="T35" fmla="*/ 0 h 365"/>
                <a:gd name="T36" fmla="*/ 1 w 793"/>
                <a:gd name="T37" fmla="*/ 0 h 365"/>
                <a:gd name="T38" fmla="*/ 1 w 793"/>
                <a:gd name="T39" fmla="*/ 0 h 365"/>
                <a:gd name="T40" fmla="*/ 1 w 793"/>
                <a:gd name="T41" fmla="*/ 0 h 365"/>
                <a:gd name="T42" fmla="*/ 1 w 793"/>
                <a:gd name="T43" fmla="*/ 0 h 365"/>
                <a:gd name="T44" fmla="*/ 1 w 793"/>
                <a:gd name="T45" fmla="*/ 0 h 365"/>
                <a:gd name="T46" fmla="*/ 1 w 793"/>
                <a:gd name="T47" fmla="*/ 0 h 365"/>
                <a:gd name="T48" fmla="*/ 1 w 793"/>
                <a:gd name="T49" fmla="*/ 0 h 365"/>
                <a:gd name="T50" fmla="*/ 1 w 793"/>
                <a:gd name="T51" fmla="*/ 0 h 365"/>
                <a:gd name="T52" fmla="*/ 1 w 793"/>
                <a:gd name="T53" fmla="*/ 0 h 365"/>
                <a:gd name="T54" fmla="*/ 1 w 793"/>
                <a:gd name="T55" fmla="*/ 0 h 365"/>
                <a:gd name="T56" fmla="*/ 1 w 793"/>
                <a:gd name="T57" fmla="*/ 0 h 365"/>
                <a:gd name="T58" fmla="*/ 1 w 793"/>
                <a:gd name="T59" fmla="*/ 0 h 365"/>
                <a:gd name="T60" fmla="*/ 1 w 793"/>
                <a:gd name="T61" fmla="*/ 0 h 365"/>
                <a:gd name="T62" fmla="*/ 1 w 793"/>
                <a:gd name="T63" fmla="*/ 0 h 36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93"/>
                <a:gd name="T97" fmla="*/ 0 h 365"/>
                <a:gd name="T98" fmla="*/ 793 w 793"/>
                <a:gd name="T99" fmla="*/ 365 h 36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93" h="365">
                  <a:moveTo>
                    <a:pt x="793" y="353"/>
                  </a:moveTo>
                  <a:lnTo>
                    <a:pt x="786" y="365"/>
                  </a:lnTo>
                  <a:lnTo>
                    <a:pt x="758" y="346"/>
                  </a:lnTo>
                  <a:lnTo>
                    <a:pt x="721" y="324"/>
                  </a:lnTo>
                  <a:lnTo>
                    <a:pt x="677" y="300"/>
                  </a:lnTo>
                  <a:lnTo>
                    <a:pt x="629" y="274"/>
                  </a:lnTo>
                  <a:lnTo>
                    <a:pt x="576" y="247"/>
                  </a:lnTo>
                  <a:lnTo>
                    <a:pt x="521" y="217"/>
                  </a:lnTo>
                  <a:lnTo>
                    <a:pt x="462" y="190"/>
                  </a:lnTo>
                  <a:lnTo>
                    <a:pt x="403" y="160"/>
                  </a:lnTo>
                  <a:lnTo>
                    <a:pt x="344" y="135"/>
                  </a:lnTo>
                  <a:lnTo>
                    <a:pt x="285" y="109"/>
                  </a:lnTo>
                  <a:lnTo>
                    <a:pt x="228" y="85"/>
                  </a:lnTo>
                  <a:lnTo>
                    <a:pt x="175" y="65"/>
                  </a:lnTo>
                  <a:lnTo>
                    <a:pt x="81" y="35"/>
                  </a:lnTo>
                  <a:lnTo>
                    <a:pt x="11" y="24"/>
                  </a:lnTo>
                  <a:lnTo>
                    <a:pt x="0" y="13"/>
                  </a:lnTo>
                  <a:lnTo>
                    <a:pt x="11" y="0"/>
                  </a:lnTo>
                  <a:lnTo>
                    <a:pt x="151" y="21"/>
                  </a:lnTo>
                  <a:lnTo>
                    <a:pt x="219" y="43"/>
                  </a:lnTo>
                  <a:lnTo>
                    <a:pt x="283" y="68"/>
                  </a:lnTo>
                  <a:lnTo>
                    <a:pt x="363" y="102"/>
                  </a:lnTo>
                  <a:lnTo>
                    <a:pt x="443" y="136"/>
                  </a:lnTo>
                  <a:lnTo>
                    <a:pt x="523" y="173"/>
                  </a:lnTo>
                  <a:lnTo>
                    <a:pt x="561" y="193"/>
                  </a:lnTo>
                  <a:lnTo>
                    <a:pt x="598" y="214"/>
                  </a:lnTo>
                  <a:lnTo>
                    <a:pt x="650" y="247"/>
                  </a:lnTo>
                  <a:lnTo>
                    <a:pt x="697" y="282"/>
                  </a:lnTo>
                  <a:lnTo>
                    <a:pt x="745" y="319"/>
                  </a:lnTo>
                  <a:lnTo>
                    <a:pt x="769" y="337"/>
                  </a:lnTo>
                  <a:lnTo>
                    <a:pt x="793" y="3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9" name="Freeform 99"/>
            <p:cNvSpPr>
              <a:spLocks/>
            </p:cNvSpPr>
            <p:nvPr/>
          </p:nvSpPr>
          <p:spPr bwMode="auto">
            <a:xfrm>
              <a:off x="1107" y="2534"/>
              <a:ext cx="265" cy="214"/>
            </a:xfrm>
            <a:custGeom>
              <a:avLst/>
              <a:gdLst>
                <a:gd name="T0" fmla="*/ 1 w 529"/>
                <a:gd name="T1" fmla="*/ 0 h 429"/>
                <a:gd name="T2" fmla="*/ 0 w 529"/>
                <a:gd name="T3" fmla="*/ 0 h 429"/>
                <a:gd name="T4" fmla="*/ 1 w 529"/>
                <a:gd name="T5" fmla="*/ 0 h 429"/>
                <a:gd name="T6" fmla="*/ 1 w 529"/>
                <a:gd name="T7" fmla="*/ 0 h 429"/>
                <a:gd name="T8" fmla="*/ 1 w 529"/>
                <a:gd name="T9" fmla="*/ 0 h 429"/>
                <a:gd name="T10" fmla="*/ 1 w 529"/>
                <a:gd name="T11" fmla="*/ 0 h 429"/>
                <a:gd name="T12" fmla="*/ 1 w 529"/>
                <a:gd name="T13" fmla="*/ 0 h 429"/>
                <a:gd name="T14" fmla="*/ 1 w 529"/>
                <a:gd name="T15" fmla="*/ 0 h 429"/>
                <a:gd name="T16" fmla="*/ 1 w 529"/>
                <a:gd name="T17" fmla="*/ 0 h 429"/>
                <a:gd name="T18" fmla="*/ 1 w 529"/>
                <a:gd name="T19" fmla="*/ 0 h 429"/>
                <a:gd name="T20" fmla="*/ 1 w 529"/>
                <a:gd name="T21" fmla="*/ 0 h 429"/>
                <a:gd name="T22" fmla="*/ 1 w 529"/>
                <a:gd name="T23" fmla="*/ 0 h 429"/>
                <a:gd name="T24" fmla="*/ 1 w 529"/>
                <a:gd name="T25" fmla="*/ 0 h 429"/>
                <a:gd name="T26" fmla="*/ 1 w 529"/>
                <a:gd name="T27" fmla="*/ 0 h 429"/>
                <a:gd name="T28" fmla="*/ 1 w 529"/>
                <a:gd name="T29" fmla="*/ 0 h 429"/>
                <a:gd name="T30" fmla="*/ 1 w 529"/>
                <a:gd name="T31" fmla="*/ 0 h 429"/>
                <a:gd name="T32" fmla="*/ 1 w 529"/>
                <a:gd name="T33" fmla="*/ 0 h 429"/>
                <a:gd name="T34" fmla="*/ 1 w 529"/>
                <a:gd name="T35" fmla="*/ 0 h 429"/>
                <a:gd name="T36" fmla="*/ 1 w 529"/>
                <a:gd name="T37" fmla="*/ 0 h 429"/>
                <a:gd name="T38" fmla="*/ 1 w 529"/>
                <a:gd name="T39" fmla="*/ 0 h 429"/>
                <a:gd name="T40" fmla="*/ 1 w 529"/>
                <a:gd name="T41" fmla="*/ 0 h 429"/>
                <a:gd name="T42" fmla="*/ 1 w 529"/>
                <a:gd name="T43" fmla="*/ 0 h 429"/>
                <a:gd name="T44" fmla="*/ 1 w 529"/>
                <a:gd name="T45" fmla="*/ 0 h 429"/>
                <a:gd name="T46" fmla="*/ 1 w 529"/>
                <a:gd name="T47" fmla="*/ 0 h 429"/>
                <a:gd name="T48" fmla="*/ 1 w 529"/>
                <a:gd name="T49" fmla="*/ 0 h 429"/>
                <a:gd name="T50" fmla="*/ 1 w 529"/>
                <a:gd name="T51" fmla="*/ 0 h 429"/>
                <a:gd name="T52" fmla="*/ 1 w 529"/>
                <a:gd name="T53" fmla="*/ 0 h 429"/>
                <a:gd name="T54" fmla="*/ 1 w 529"/>
                <a:gd name="T55" fmla="*/ 0 h 429"/>
                <a:gd name="T56" fmla="*/ 1 w 529"/>
                <a:gd name="T57" fmla="*/ 0 h 429"/>
                <a:gd name="T58" fmla="*/ 1 w 529"/>
                <a:gd name="T59" fmla="*/ 0 h 4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29"/>
                <a:gd name="T91" fmla="*/ 0 h 429"/>
                <a:gd name="T92" fmla="*/ 529 w 529"/>
                <a:gd name="T93" fmla="*/ 429 h 42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29" h="429">
                  <a:moveTo>
                    <a:pt x="12" y="429"/>
                  </a:moveTo>
                  <a:lnTo>
                    <a:pt x="0" y="427"/>
                  </a:lnTo>
                  <a:lnTo>
                    <a:pt x="11" y="372"/>
                  </a:lnTo>
                  <a:lnTo>
                    <a:pt x="35" y="327"/>
                  </a:lnTo>
                  <a:lnTo>
                    <a:pt x="69" y="289"/>
                  </a:lnTo>
                  <a:lnTo>
                    <a:pt x="90" y="274"/>
                  </a:lnTo>
                  <a:lnTo>
                    <a:pt x="112" y="259"/>
                  </a:lnTo>
                  <a:lnTo>
                    <a:pt x="160" y="234"/>
                  </a:lnTo>
                  <a:lnTo>
                    <a:pt x="211" y="213"/>
                  </a:lnTo>
                  <a:lnTo>
                    <a:pt x="316" y="182"/>
                  </a:lnTo>
                  <a:lnTo>
                    <a:pt x="379" y="145"/>
                  </a:lnTo>
                  <a:lnTo>
                    <a:pt x="426" y="88"/>
                  </a:lnTo>
                  <a:lnTo>
                    <a:pt x="450" y="59"/>
                  </a:lnTo>
                  <a:lnTo>
                    <a:pt x="472" y="31"/>
                  </a:lnTo>
                  <a:lnTo>
                    <a:pt x="498" y="11"/>
                  </a:lnTo>
                  <a:lnTo>
                    <a:pt x="524" y="0"/>
                  </a:lnTo>
                  <a:lnTo>
                    <a:pt x="529" y="13"/>
                  </a:lnTo>
                  <a:lnTo>
                    <a:pt x="476" y="61"/>
                  </a:lnTo>
                  <a:lnTo>
                    <a:pt x="432" y="121"/>
                  </a:lnTo>
                  <a:lnTo>
                    <a:pt x="412" y="151"/>
                  </a:lnTo>
                  <a:lnTo>
                    <a:pt x="391" y="178"/>
                  </a:lnTo>
                  <a:lnTo>
                    <a:pt x="368" y="199"/>
                  </a:lnTo>
                  <a:lnTo>
                    <a:pt x="340" y="210"/>
                  </a:lnTo>
                  <a:lnTo>
                    <a:pt x="250" y="241"/>
                  </a:lnTo>
                  <a:lnTo>
                    <a:pt x="196" y="261"/>
                  </a:lnTo>
                  <a:lnTo>
                    <a:pt x="145" y="287"/>
                  </a:lnTo>
                  <a:lnTo>
                    <a:pt x="95" y="318"/>
                  </a:lnTo>
                  <a:lnTo>
                    <a:pt x="55" y="351"/>
                  </a:lnTo>
                  <a:lnTo>
                    <a:pt x="12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0" name="Freeform 100"/>
            <p:cNvSpPr>
              <a:spLocks/>
            </p:cNvSpPr>
            <p:nvPr/>
          </p:nvSpPr>
          <p:spPr bwMode="auto">
            <a:xfrm>
              <a:off x="1323" y="2554"/>
              <a:ext cx="293" cy="63"/>
            </a:xfrm>
            <a:custGeom>
              <a:avLst/>
              <a:gdLst>
                <a:gd name="T0" fmla="*/ 0 w 587"/>
                <a:gd name="T1" fmla="*/ 0 h 127"/>
                <a:gd name="T2" fmla="*/ 0 w 587"/>
                <a:gd name="T3" fmla="*/ 0 h 127"/>
                <a:gd name="T4" fmla="*/ 0 w 587"/>
                <a:gd name="T5" fmla="*/ 0 h 127"/>
                <a:gd name="T6" fmla="*/ 0 w 587"/>
                <a:gd name="T7" fmla="*/ 0 h 127"/>
                <a:gd name="T8" fmla="*/ 0 w 587"/>
                <a:gd name="T9" fmla="*/ 0 h 127"/>
                <a:gd name="T10" fmla="*/ 0 w 587"/>
                <a:gd name="T11" fmla="*/ 0 h 127"/>
                <a:gd name="T12" fmla="*/ 0 w 587"/>
                <a:gd name="T13" fmla="*/ 0 h 127"/>
                <a:gd name="T14" fmla="*/ 0 w 587"/>
                <a:gd name="T15" fmla="*/ 0 h 127"/>
                <a:gd name="T16" fmla="*/ 0 w 587"/>
                <a:gd name="T17" fmla="*/ 0 h 127"/>
                <a:gd name="T18" fmla="*/ 0 w 587"/>
                <a:gd name="T19" fmla="*/ 0 h 127"/>
                <a:gd name="T20" fmla="*/ 0 w 587"/>
                <a:gd name="T21" fmla="*/ 0 h 127"/>
                <a:gd name="T22" fmla="*/ 0 w 587"/>
                <a:gd name="T23" fmla="*/ 0 h 127"/>
                <a:gd name="T24" fmla="*/ 0 w 587"/>
                <a:gd name="T25" fmla="*/ 0 h 127"/>
                <a:gd name="T26" fmla="*/ 0 w 587"/>
                <a:gd name="T27" fmla="*/ 0 h 127"/>
                <a:gd name="T28" fmla="*/ 0 w 587"/>
                <a:gd name="T29" fmla="*/ 0 h 127"/>
                <a:gd name="T30" fmla="*/ 0 w 587"/>
                <a:gd name="T31" fmla="*/ 0 h 127"/>
                <a:gd name="T32" fmla="*/ 0 w 587"/>
                <a:gd name="T33" fmla="*/ 0 h 127"/>
                <a:gd name="T34" fmla="*/ 0 w 587"/>
                <a:gd name="T35" fmla="*/ 0 h 1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87"/>
                <a:gd name="T55" fmla="*/ 0 h 127"/>
                <a:gd name="T56" fmla="*/ 587 w 587"/>
                <a:gd name="T57" fmla="*/ 127 h 12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87" h="127">
                  <a:moveTo>
                    <a:pt x="7" y="30"/>
                  </a:moveTo>
                  <a:lnTo>
                    <a:pt x="44" y="13"/>
                  </a:lnTo>
                  <a:lnTo>
                    <a:pt x="86" y="2"/>
                  </a:lnTo>
                  <a:lnTo>
                    <a:pt x="184" y="0"/>
                  </a:lnTo>
                  <a:lnTo>
                    <a:pt x="362" y="35"/>
                  </a:lnTo>
                  <a:lnTo>
                    <a:pt x="412" y="52"/>
                  </a:lnTo>
                  <a:lnTo>
                    <a:pt x="478" y="74"/>
                  </a:lnTo>
                  <a:lnTo>
                    <a:pt x="543" y="96"/>
                  </a:lnTo>
                  <a:lnTo>
                    <a:pt x="587" y="116"/>
                  </a:lnTo>
                  <a:lnTo>
                    <a:pt x="585" y="127"/>
                  </a:lnTo>
                  <a:lnTo>
                    <a:pt x="390" y="83"/>
                  </a:lnTo>
                  <a:lnTo>
                    <a:pt x="285" y="54"/>
                  </a:lnTo>
                  <a:lnTo>
                    <a:pt x="184" y="35"/>
                  </a:lnTo>
                  <a:lnTo>
                    <a:pt x="90" y="39"/>
                  </a:lnTo>
                  <a:lnTo>
                    <a:pt x="15" y="52"/>
                  </a:lnTo>
                  <a:lnTo>
                    <a:pt x="0" y="45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1" name="Freeform 101"/>
            <p:cNvSpPr>
              <a:spLocks/>
            </p:cNvSpPr>
            <p:nvPr/>
          </p:nvSpPr>
          <p:spPr bwMode="auto">
            <a:xfrm>
              <a:off x="1671" y="2555"/>
              <a:ext cx="71" cy="88"/>
            </a:xfrm>
            <a:custGeom>
              <a:avLst/>
              <a:gdLst>
                <a:gd name="T0" fmla="*/ 1 w 141"/>
                <a:gd name="T1" fmla="*/ 0 h 177"/>
                <a:gd name="T2" fmla="*/ 1 w 141"/>
                <a:gd name="T3" fmla="*/ 0 h 177"/>
                <a:gd name="T4" fmla="*/ 1 w 141"/>
                <a:gd name="T5" fmla="*/ 0 h 177"/>
                <a:gd name="T6" fmla="*/ 1 w 141"/>
                <a:gd name="T7" fmla="*/ 0 h 177"/>
                <a:gd name="T8" fmla="*/ 1 w 141"/>
                <a:gd name="T9" fmla="*/ 0 h 177"/>
                <a:gd name="T10" fmla="*/ 1 w 141"/>
                <a:gd name="T11" fmla="*/ 0 h 177"/>
                <a:gd name="T12" fmla="*/ 0 w 141"/>
                <a:gd name="T13" fmla="*/ 0 h 177"/>
                <a:gd name="T14" fmla="*/ 1 w 141"/>
                <a:gd name="T15" fmla="*/ 0 h 177"/>
                <a:gd name="T16" fmla="*/ 1 w 141"/>
                <a:gd name="T17" fmla="*/ 0 h 177"/>
                <a:gd name="T18" fmla="*/ 1 w 141"/>
                <a:gd name="T19" fmla="*/ 0 h 177"/>
                <a:gd name="T20" fmla="*/ 1 w 141"/>
                <a:gd name="T21" fmla="*/ 0 h 177"/>
                <a:gd name="T22" fmla="*/ 1 w 141"/>
                <a:gd name="T23" fmla="*/ 0 h 177"/>
                <a:gd name="T24" fmla="*/ 1 w 141"/>
                <a:gd name="T25" fmla="*/ 0 h 177"/>
                <a:gd name="T26" fmla="*/ 1 w 141"/>
                <a:gd name="T27" fmla="*/ 0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1"/>
                <a:gd name="T43" fmla="*/ 0 h 177"/>
                <a:gd name="T44" fmla="*/ 141 w 141"/>
                <a:gd name="T45" fmla="*/ 177 h 1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1" h="177">
                  <a:moveTo>
                    <a:pt x="141" y="11"/>
                  </a:moveTo>
                  <a:lnTo>
                    <a:pt x="25" y="133"/>
                  </a:lnTo>
                  <a:lnTo>
                    <a:pt x="23" y="155"/>
                  </a:lnTo>
                  <a:lnTo>
                    <a:pt x="66" y="157"/>
                  </a:lnTo>
                  <a:lnTo>
                    <a:pt x="69" y="168"/>
                  </a:lnTo>
                  <a:lnTo>
                    <a:pt x="31" y="177"/>
                  </a:lnTo>
                  <a:lnTo>
                    <a:pt x="0" y="168"/>
                  </a:lnTo>
                  <a:lnTo>
                    <a:pt x="11" y="94"/>
                  </a:lnTo>
                  <a:lnTo>
                    <a:pt x="31" y="68"/>
                  </a:lnTo>
                  <a:lnTo>
                    <a:pt x="62" y="46"/>
                  </a:lnTo>
                  <a:lnTo>
                    <a:pt x="97" y="22"/>
                  </a:lnTo>
                  <a:lnTo>
                    <a:pt x="134" y="0"/>
                  </a:lnTo>
                  <a:lnTo>
                    <a:pt x="14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2" name="Freeform 102"/>
            <p:cNvSpPr>
              <a:spLocks/>
            </p:cNvSpPr>
            <p:nvPr/>
          </p:nvSpPr>
          <p:spPr bwMode="auto">
            <a:xfrm>
              <a:off x="1616" y="2527"/>
              <a:ext cx="109" cy="98"/>
            </a:xfrm>
            <a:custGeom>
              <a:avLst/>
              <a:gdLst>
                <a:gd name="T0" fmla="*/ 0 w 219"/>
                <a:gd name="T1" fmla="*/ 0 h 197"/>
                <a:gd name="T2" fmla="*/ 0 w 219"/>
                <a:gd name="T3" fmla="*/ 0 h 197"/>
                <a:gd name="T4" fmla="*/ 0 w 219"/>
                <a:gd name="T5" fmla="*/ 0 h 197"/>
                <a:gd name="T6" fmla="*/ 0 w 219"/>
                <a:gd name="T7" fmla="*/ 0 h 197"/>
                <a:gd name="T8" fmla="*/ 0 w 219"/>
                <a:gd name="T9" fmla="*/ 0 h 197"/>
                <a:gd name="T10" fmla="*/ 0 w 219"/>
                <a:gd name="T11" fmla="*/ 0 h 197"/>
                <a:gd name="T12" fmla="*/ 0 w 219"/>
                <a:gd name="T13" fmla="*/ 0 h 197"/>
                <a:gd name="T14" fmla="*/ 0 w 219"/>
                <a:gd name="T15" fmla="*/ 0 h 197"/>
                <a:gd name="T16" fmla="*/ 0 w 219"/>
                <a:gd name="T17" fmla="*/ 0 h 197"/>
                <a:gd name="T18" fmla="*/ 0 w 219"/>
                <a:gd name="T19" fmla="*/ 0 h 197"/>
                <a:gd name="T20" fmla="*/ 0 w 219"/>
                <a:gd name="T21" fmla="*/ 0 h 197"/>
                <a:gd name="T22" fmla="*/ 0 w 219"/>
                <a:gd name="T23" fmla="*/ 0 h 197"/>
                <a:gd name="T24" fmla="*/ 0 w 219"/>
                <a:gd name="T25" fmla="*/ 0 h 197"/>
                <a:gd name="T26" fmla="*/ 0 w 219"/>
                <a:gd name="T27" fmla="*/ 0 h 197"/>
                <a:gd name="T28" fmla="*/ 0 w 219"/>
                <a:gd name="T29" fmla="*/ 0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9"/>
                <a:gd name="T46" fmla="*/ 0 h 197"/>
                <a:gd name="T47" fmla="*/ 219 w 219"/>
                <a:gd name="T48" fmla="*/ 197 h 1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9" h="197">
                  <a:moveTo>
                    <a:pt x="219" y="11"/>
                  </a:moveTo>
                  <a:lnTo>
                    <a:pt x="164" y="41"/>
                  </a:lnTo>
                  <a:lnTo>
                    <a:pt x="61" y="136"/>
                  </a:lnTo>
                  <a:lnTo>
                    <a:pt x="20" y="190"/>
                  </a:lnTo>
                  <a:lnTo>
                    <a:pt x="11" y="197"/>
                  </a:lnTo>
                  <a:lnTo>
                    <a:pt x="0" y="160"/>
                  </a:lnTo>
                  <a:lnTo>
                    <a:pt x="15" y="123"/>
                  </a:lnTo>
                  <a:lnTo>
                    <a:pt x="53" y="94"/>
                  </a:lnTo>
                  <a:lnTo>
                    <a:pt x="81" y="74"/>
                  </a:lnTo>
                  <a:lnTo>
                    <a:pt x="111" y="53"/>
                  </a:lnTo>
                  <a:lnTo>
                    <a:pt x="142" y="35"/>
                  </a:lnTo>
                  <a:lnTo>
                    <a:pt x="171" y="19"/>
                  </a:lnTo>
                  <a:lnTo>
                    <a:pt x="214" y="0"/>
                  </a:lnTo>
                  <a:lnTo>
                    <a:pt x="219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3" name="Freeform 103"/>
            <p:cNvSpPr>
              <a:spLocks/>
            </p:cNvSpPr>
            <p:nvPr/>
          </p:nvSpPr>
          <p:spPr bwMode="auto">
            <a:xfrm>
              <a:off x="1637" y="2608"/>
              <a:ext cx="39" cy="30"/>
            </a:xfrm>
            <a:custGeom>
              <a:avLst/>
              <a:gdLst>
                <a:gd name="T0" fmla="*/ 0 w 80"/>
                <a:gd name="T1" fmla="*/ 0 h 61"/>
                <a:gd name="T2" fmla="*/ 0 w 80"/>
                <a:gd name="T3" fmla="*/ 0 h 61"/>
                <a:gd name="T4" fmla="*/ 0 w 80"/>
                <a:gd name="T5" fmla="*/ 0 h 61"/>
                <a:gd name="T6" fmla="*/ 0 w 80"/>
                <a:gd name="T7" fmla="*/ 0 h 61"/>
                <a:gd name="T8" fmla="*/ 0 w 80"/>
                <a:gd name="T9" fmla="*/ 0 h 61"/>
                <a:gd name="T10" fmla="*/ 0 w 80"/>
                <a:gd name="T11" fmla="*/ 0 h 61"/>
                <a:gd name="T12" fmla="*/ 0 w 80"/>
                <a:gd name="T13" fmla="*/ 0 h 61"/>
                <a:gd name="T14" fmla="*/ 0 w 80"/>
                <a:gd name="T15" fmla="*/ 0 h 61"/>
                <a:gd name="T16" fmla="*/ 0 w 80"/>
                <a:gd name="T17" fmla="*/ 0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0"/>
                <a:gd name="T28" fmla="*/ 0 h 61"/>
                <a:gd name="T29" fmla="*/ 80 w 80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0" h="61">
                  <a:moveTo>
                    <a:pt x="2" y="0"/>
                  </a:moveTo>
                  <a:lnTo>
                    <a:pt x="80" y="26"/>
                  </a:lnTo>
                  <a:lnTo>
                    <a:pt x="80" y="48"/>
                  </a:lnTo>
                  <a:lnTo>
                    <a:pt x="69" y="61"/>
                  </a:lnTo>
                  <a:lnTo>
                    <a:pt x="50" y="46"/>
                  </a:lnTo>
                  <a:lnTo>
                    <a:pt x="26" y="28"/>
                  </a:lnTo>
                  <a:lnTo>
                    <a:pt x="0" y="1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4" name="Freeform 104"/>
            <p:cNvSpPr>
              <a:spLocks/>
            </p:cNvSpPr>
            <p:nvPr/>
          </p:nvSpPr>
          <p:spPr bwMode="auto">
            <a:xfrm>
              <a:off x="1761" y="2551"/>
              <a:ext cx="189" cy="87"/>
            </a:xfrm>
            <a:custGeom>
              <a:avLst/>
              <a:gdLst>
                <a:gd name="T0" fmla="*/ 0 w 379"/>
                <a:gd name="T1" fmla="*/ 0 h 175"/>
                <a:gd name="T2" fmla="*/ 0 w 379"/>
                <a:gd name="T3" fmla="*/ 0 h 175"/>
                <a:gd name="T4" fmla="*/ 0 w 379"/>
                <a:gd name="T5" fmla="*/ 0 h 175"/>
                <a:gd name="T6" fmla="*/ 0 w 379"/>
                <a:gd name="T7" fmla="*/ 0 h 175"/>
                <a:gd name="T8" fmla="*/ 0 w 379"/>
                <a:gd name="T9" fmla="*/ 0 h 175"/>
                <a:gd name="T10" fmla="*/ 0 w 379"/>
                <a:gd name="T11" fmla="*/ 0 h 175"/>
                <a:gd name="T12" fmla="*/ 0 w 379"/>
                <a:gd name="T13" fmla="*/ 0 h 175"/>
                <a:gd name="T14" fmla="*/ 0 w 379"/>
                <a:gd name="T15" fmla="*/ 0 h 175"/>
                <a:gd name="T16" fmla="*/ 0 w 379"/>
                <a:gd name="T17" fmla="*/ 0 h 175"/>
                <a:gd name="T18" fmla="*/ 0 w 379"/>
                <a:gd name="T19" fmla="*/ 0 h 175"/>
                <a:gd name="T20" fmla="*/ 0 w 379"/>
                <a:gd name="T21" fmla="*/ 0 h 175"/>
                <a:gd name="T22" fmla="*/ 0 w 379"/>
                <a:gd name="T23" fmla="*/ 0 h 175"/>
                <a:gd name="T24" fmla="*/ 0 w 379"/>
                <a:gd name="T25" fmla="*/ 0 h 175"/>
                <a:gd name="T26" fmla="*/ 0 w 379"/>
                <a:gd name="T27" fmla="*/ 0 h 175"/>
                <a:gd name="T28" fmla="*/ 0 w 379"/>
                <a:gd name="T29" fmla="*/ 0 h 175"/>
                <a:gd name="T30" fmla="*/ 0 w 379"/>
                <a:gd name="T31" fmla="*/ 0 h 175"/>
                <a:gd name="T32" fmla="*/ 0 w 379"/>
                <a:gd name="T33" fmla="*/ 0 h 175"/>
                <a:gd name="T34" fmla="*/ 0 w 379"/>
                <a:gd name="T35" fmla="*/ 0 h 1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79"/>
                <a:gd name="T55" fmla="*/ 0 h 175"/>
                <a:gd name="T56" fmla="*/ 379 w 379"/>
                <a:gd name="T57" fmla="*/ 175 h 1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79" h="175">
                  <a:moveTo>
                    <a:pt x="4" y="0"/>
                  </a:moveTo>
                  <a:lnTo>
                    <a:pt x="55" y="11"/>
                  </a:lnTo>
                  <a:lnTo>
                    <a:pt x="107" y="18"/>
                  </a:lnTo>
                  <a:lnTo>
                    <a:pt x="287" y="20"/>
                  </a:lnTo>
                  <a:lnTo>
                    <a:pt x="348" y="51"/>
                  </a:lnTo>
                  <a:lnTo>
                    <a:pt x="379" y="114"/>
                  </a:lnTo>
                  <a:lnTo>
                    <a:pt x="372" y="160"/>
                  </a:lnTo>
                  <a:lnTo>
                    <a:pt x="364" y="175"/>
                  </a:lnTo>
                  <a:lnTo>
                    <a:pt x="360" y="167"/>
                  </a:lnTo>
                  <a:lnTo>
                    <a:pt x="349" y="103"/>
                  </a:lnTo>
                  <a:lnTo>
                    <a:pt x="337" y="81"/>
                  </a:lnTo>
                  <a:lnTo>
                    <a:pt x="320" y="64"/>
                  </a:lnTo>
                  <a:lnTo>
                    <a:pt x="276" y="42"/>
                  </a:lnTo>
                  <a:lnTo>
                    <a:pt x="222" y="33"/>
                  </a:lnTo>
                  <a:lnTo>
                    <a:pt x="103" y="29"/>
                  </a:lnTo>
                  <a:lnTo>
                    <a:pt x="0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5" name="Freeform 105"/>
            <p:cNvSpPr>
              <a:spLocks/>
            </p:cNvSpPr>
            <p:nvPr/>
          </p:nvSpPr>
          <p:spPr bwMode="auto">
            <a:xfrm>
              <a:off x="1697" y="2619"/>
              <a:ext cx="34" cy="21"/>
            </a:xfrm>
            <a:custGeom>
              <a:avLst/>
              <a:gdLst>
                <a:gd name="T0" fmla="*/ 1 w 68"/>
                <a:gd name="T1" fmla="*/ 0 h 42"/>
                <a:gd name="T2" fmla="*/ 1 w 68"/>
                <a:gd name="T3" fmla="*/ 1 h 42"/>
                <a:gd name="T4" fmla="*/ 1 w 68"/>
                <a:gd name="T5" fmla="*/ 1 h 42"/>
                <a:gd name="T6" fmla="*/ 0 w 68"/>
                <a:gd name="T7" fmla="*/ 1 h 42"/>
                <a:gd name="T8" fmla="*/ 1 w 68"/>
                <a:gd name="T9" fmla="*/ 0 h 42"/>
                <a:gd name="T10" fmla="*/ 1 w 68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42"/>
                <a:gd name="T20" fmla="*/ 68 w 68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42">
                  <a:moveTo>
                    <a:pt x="4" y="0"/>
                  </a:moveTo>
                  <a:lnTo>
                    <a:pt x="68" y="31"/>
                  </a:lnTo>
                  <a:lnTo>
                    <a:pt x="62" y="42"/>
                  </a:lnTo>
                  <a:lnTo>
                    <a:pt x="0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6" name="Freeform 106"/>
            <p:cNvSpPr>
              <a:spLocks/>
            </p:cNvSpPr>
            <p:nvPr/>
          </p:nvSpPr>
          <p:spPr bwMode="auto">
            <a:xfrm>
              <a:off x="1724" y="2632"/>
              <a:ext cx="146" cy="111"/>
            </a:xfrm>
            <a:custGeom>
              <a:avLst/>
              <a:gdLst>
                <a:gd name="T0" fmla="*/ 0 w 293"/>
                <a:gd name="T1" fmla="*/ 1 h 222"/>
                <a:gd name="T2" fmla="*/ 0 w 293"/>
                <a:gd name="T3" fmla="*/ 1 h 222"/>
                <a:gd name="T4" fmla="*/ 0 w 293"/>
                <a:gd name="T5" fmla="*/ 1 h 222"/>
                <a:gd name="T6" fmla="*/ 0 w 293"/>
                <a:gd name="T7" fmla="*/ 1 h 222"/>
                <a:gd name="T8" fmla="*/ 0 w 293"/>
                <a:gd name="T9" fmla="*/ 1 h 222"/>
                <a:gd name="T10" fmla="*/ 0 w 293"/>
                <a:gd name="T11" fmla="*/ 1 h 222"/>
                <a:gd name="T12" fmla="*/ 0 w 293"/>
                <a:gd name="T13" fmla="*/ 1 h 222"/>
                <a:gd name="T14" fmla="*/ 0 w 293"/>
                <a:gd name="T15" fmla="*/ 1 h 222"/>
                <a:gd name="T16" fmla="*/ 0 w 293"/>
                <a:gd name="T17" fmla="*/ 1 h 222"/>
                <a:gd name="T18" fmla="*/ 0 w 293"/>
                <a:gd name="T19" fmla="*/ 1 h 222"/>
                <a:gd name="T20" fmla="*/ 0 w 293"/>
                <a:gd name="T21" fmla="*/ 1 h 222"/>
                <a:gd name="T22" fmla="*/ 0 w 293"/>
                <a:gd name="T23" fmla="*/ 1 h 222"/>
                <a:gd name="T24" fmla="*/ 0 w 293"/>
                <a:gd name="T25" fmla="*/ 1 h 222"/>
                <a:gd name="T26" fmla="*/ 0 w 293"/>
                <a:gd name="T27" fmla="*/ 1 h 222"/>
                <a:gd name="T28" fmla="*/ 0 w 293"/>
                <a:gd name="T29" fmla="*/ 1 h 222"/>
                <a:gd name="T30" fmla="*/ 0 w 293"/>
                <a:gd name="T31" fmla="*/ 1 h 222"/>
                <a:gd name="T32" fmla="*/ 0 w 293"/>
                <a:gd name="T33" fmla="*/ 1 h 222"/>
                <a:gd name="T34" fmla="*/ 0 w 293"/>
                <a:gd name="T35" fmla="*/ 1 h 222"/>
                <a:gd name="T36" fmla="*/ 0 w 293"/>
                <a:gd name="T37" fmla="*/ 1 h 222"/>
                <a:gd name="T38" fmla="*/ 0 w 293"/>
                <a:gd name="T39" fmla="*/ 0 h 222"/>
                <a:gd name="T40" fmla="*/ 0 w 293"/>
                <a:gd name="T41" fmla="*/ 0 h 222"/>
                <a:gd name="T42" fmla="*/ 0 w 293"/>
                <a:gd name="T43" fmla="*/ 1 h 222"/>
                <a:gd name="T44" fmla="*/ 0 w 293"/>
                <a:gd name="T45" fmla="*/ 1 h 222"/>
                <a:gd name="T46" fmla="*/ 0 w 293"/>
                <a:gd name="T47" fmla="*/ 1 h 222"/>
                <a:gd name="T48" fmla="*/ 0 w 293"/>
                <a:gd name="T49" fmla="*/ 1 h 222"/>
                <a:gd name="T50" fmla="*/ 0 w 293"/>
                <a:gd name="T51" fmla="*/ 1 h 222"/>
                <a:gd name="T52" fmla="*/ 0 w 293"/>
                <a:gd name="T53" fmla="*/ 1 h 222"/>
                <a:gd name="T54" fmla="*/ 0 w 293"/>
                <a:gd name="T55" fmla="*/ 1 h 222"/>
                <a:gd name="T56" fmla="*/ 0 w 293"/>
                <a:gd name="T57" fmla="*/ 1 h 2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93"/>
                <a:gd name="T88" fmla="*/ 0 h 222"/>
                <a:gd name="T89" fmla="*/ 293 w 293"/>
                <a:gd name="T90" fmla="*/ 222 h 2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93" h="222">
                  <a:moveTo>
                    <a:pt x="212" y="200"/>
                  </a:moveTo>
                  <a:lnTo>
                    <a:pt x="225" y="211"/>
                  </a:lnTo>
                  <a:lnTo>
                    <a:pt x="245" y="211"/>
                  </a:lnTo>
                  <a:lnTo>
                    <a:pt x="260" y="193"/>
                  </a:lnTo>
                  <a:lnTo>
                    <a:pt x="271" y="149"/>
                  </a:lnTo>
                  <a:lnTo>
                    <a:pt x="260" y="101"/>
                  </a:lnTo>
                  <a:lnTo>
                    <a:pt x="236" y="60"/>
                  </a:lnTo>
                  <a:lnTo>
                    <a:pt x="245" y="51"/>
                  </a:lnTo>
                  <a:lnTo>
                    <a:pt x="293" y="151"/>
                  </a:lnTo>
                  <a:lnTo>
                    <a:pt x="273" y="198"/>
                  </a:lnTo>
                  <a:lnTo>
                    <a:pt x="260" y="215"/>
                  </a:lnTo>
                  <a:lnTo>
                    <a:pt x="241" y="222"/>
                  </a:lnTo>
                  <a:lnTo>
                    <a:pt x="203" y="217"/>
                  </a:lnTo>
                  <a:lnTo>
                    <a:pt x="182" y="178"/>
                  </a:lnTo>
                  <a:lnTo>
                    <a:pt x="158" y="151"/>
                  </a:lnTo>
                  <a:lnTo>
                    <a:pt x="124" y="129"/>
                  </a:lnTo>
                  <a:lnTo>
                    <a:pt x="85" y="110"/>
                  </a:lnTo>
                  <a:lnTo>
                    <a:pt x="50" y="97"/>
                  </a:lnTo>
                  <a:lnTo>
                    <a:pt x="8" y="60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9" y="29"/>
                  </a:lnTo>
                  <a:lnTo>
                    <a:pt x="32" y="53"/>
                  </a:lnTo>
                  <a:lnTo>
                    <a:pt x="52" y="70"/>
                  </a:lnTo>
                  <a:lnTo>
                    <a:pt x="79" y="83"/>
                  </a:lnTo>
                  <a:lnTo>
                    <a:pt x="147" y="116"/>
                  </a:lnTo>
                  <a:lnTo>
                    <a:pt x="201" y="169"/>
                  </a:lnTo>
                  <a:lnTo>
                    <a:pt x="212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7" name="Freeform 107"/>
            <p:cNvSpPr>
              <a:spLocks/>
            </p:cNvSpPr>
            <p:nvPr/>
          </p:nvSpPr>
          <p:spPr bwMode="auto">
            <a:xfrm>
              <a:off x="1866" y="2675"/>
              <a:ext cx="175" cy="61"/>
            </a:xfrm>
            <a:custGeom>
              <a:avLst/>
              <a:gdLst>
                <a:gd name="T0" fmla="*/ 1 w 349"/>
                <a:gd name="T1" fmla="*/ 0 h 122"/>
                <a:gd name="T2" fmla="*/ 1 w 349"/>
                <a:gd name="T3" fmla="*/ 1 h 122"/>
                <a:gd name="T4" fmla="*/ 1 w 349"/>
                <a:gd name="T5" fmla="*/ 1 h 122"/>
                <a:gd name="T6" fmla="*/ 1 w 349"/>
                <a:gd name="T7" fmla="*/ 1 h 122"/>
                <a:gd name="T8" fmla="*/ 1 w 349"/>
                <a:gd name="T9" fmla="*/ 1 h 122"/>
                <a:gd name="T10" fmla="*/ 1 w 349"/>
                <a:gd name="T11" fmla="*/ 1 h 122"/>
                <a:gd name="T12" fmla="*/ 1 w 349"/>
                <a:gd name="T13" fmla="*/ 1 h 122"/>
                <a:gd name="T14" fmla="*/ 1 w 349"/>
                <a:gd name="T15" fmla="*/ 1 h 122"/>
                <a:gd name="T16" fmla="*/ 1 w 349"/>
                <a:gd name="T17" fmla="*/ 1 h 122"/>
                <a:gd name="T18" fmla="*/ 1 w 349"/>
                <a:gd name="T19" fmla="*/ 1 h 122"/>
                <a:gd name="T20" fmla="*/ 1 w 349"/>
                <a:gd name="T21" fmla="*/ 1 h 122"/>
                <a:gd name="T22" fmla="*/ 1 w 349"/>
                <a:gd name="T23" fmla="*/ 1 h 122"/>
                <a:gd name="T24" fmla="*/ 1 w 349"/>
                <a:gd name="T25" fmla="*/ 1 h 122"/>
                <a:gd name="T26" fmla="*/ 1 w 349"/>
                <a:gd name="T27" fmla="*/ 1 h 122"/>
                <a:gd name="T28" fmla="*/ 0 w 349"/>
                <a:gd name="T29" fmla="*/ 1 h 122"/>
                <a:gd name="T30" fmla="*/ 1 w 349"/>
                <a:gd name="T31" fmla="*/ 0 h 122"/>
                <a:gd name="T32" fmla="*/ 1 w 349"/>
                <a:gd name="T33" fmla="*/ 0 h 1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9"/>
                <a:gd name="T52" fmla="*/ 0 h 122"/>
                <a:gd name="T53" fmla="*/ 349 w 349"/>
                <a:gd name="T54" fmla="*/ 122 h 1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9" h="122">
                  <a:moveTo>
                    <a:pt x="7" y="0"/>
                  </a:moveTo>
                  <a:lnTo>
                    <a:pt x="92" y="26"/>
                  </a:lnTo>
                  <a:lnTo>
                    <a:pt x="134" y="46"/>
                  </a:lnTo>
                  <a:lnTo>
                    <a:pt x="174" y="66"/>
                  </a:lnTo>
                  <a:lnTo>
                    <a:pt x="215" y="83"/>
                  </a:lnTo>
                  <a:lnTo>
                    <a:pt x="261" y="96"/>
                  </a:lnTo>
                  <a:lnTo>
                    <a:pt x="342" y="85"/>
                  </a:lnTo>
                  <a:lnTo>
                    <a:pt x="349" y="94"/>
                  </a:lnTo>
                  <a:lnTo>
                    <a:pt x="329" y="114"/>
                  </a:lnTo>
                  <a:lnTo>
                    <a:pt x="300" y="122"/>
                  </a:lnTo>
                  <a:lnTo>
                    <a:pt x="222" y="114"/>
                  </a:lnTo>
                  <a:lnTo>
                    <a:pt x="141" y="90"/>
                  </a:lnTo>
                  <a:lnTo>
                    <a:pt x="84" y="66"/>
                  </a:lnTo>
                  <a:lnTo>
                    <a:pt x="38" y="41"/>
                  </a:lnTo>
                  <a:lnTo>
                    <a:pt x="0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8" name="Freeform 108"/>
            <p:cNvSpPr>
              <a:spLocks/>
            </p:cNvSpPr>
            <p:nvPr/>
          </p:nvSpPr>
          <p:spPr bwMode="auto">
            <a:xfrm>
              <a:off x="1903" y="2625"/>
              <a:ext cx="127" cy="85"/>
            </a:xfrm>
            <a:custGeom>
              <a:avLst/>
              <a:gdLst>
                <a:gd name="T0" fmla="*/ 0 w 256"/>
                <a:gd name="T1" fmla="*/ 0 h 169"/>
                <a:gd name="T2" fmla="*/ 0 w 256"/>
                <a:gd name="T3" fmla="*/ 1 h 169"/>
                <a:gd name="T4" fmla="*/ 0 w 256"/>
                <a:gd name="T5" fmla="*/ 1 h 169"/>
                <a:gd name="T6" fmla="*/ 0 w 256"/>
                <a:gd name="T7" fmla="*/ 1 h 169"/>
                <a:gd name="T8" fmla="*/ 0 w 256"/>
                <a:gd name="T9" fmla="*/ 1 h 169"/>
                <a:gd name="T10" fmla="*/ 0 w 256"/>
                <a:gd name="T11" fmla="*/ 1 h 169"/>
                <a:gd name="T12" fmla="*/ 0 w 256"/>
                <a:gd name="T13" fmla="*/ 1 h 169"/>
                <a:gd name="T14" fmla="*/ 0 w 256"/>
                <a:gd name="T15" fmla="*/ 1 h 169"/>
                <a:gd name="T16" fmla="*/ 0 w 256"/>
                <a:gd name="T17" fmla="*/ 1 h 169"/>
                <a:gd name="T18" fmla="*/ 0 w 256"/>
                <a:gd name="T19" fmla="*/ 1 h 169"/>
                <a:gd name="T20" fmla="*/ 0 w 256"/>
                <a:gd name="T21" fmla="*/ 1 h 169"/>
                <a:gd name="T22" fmla="*/ 0 w 256"/>
                <a:gd name="T23" fmla="*/ 1 h 169"/>
                <a:gd name="T24" fmla="*/ 0 w 256"/>
                <a:gd name="T25" fmla="*/ 1 h 169"/>
                <a:gd name="T26" fmla="*/ 0 w 256"/>
                <a:gd name="T27" fmla="*/ 1 h 169"/>
                <a:gd name="T28" fmla="*/ 0 w 256"/>
                <a:gd name="T29" fmla="*/ 1 h 169"/>
                <a:gd name="T30" fmla="*/ 0 w 256"/>
                <a:gd name="T31" fmla="*/ 1 h 169"/>
                <a:gd name="T32" fmla="*/ 0 w 256"/>
                <a:gd name="T33" fmla="*/ 0 h 169"/>
                <a:gd name="T34" fmla="*/ 0 w 256"/>
                <a:gd name="T35" fmla="*/ 0 h 1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6"/>
                <a:gd name="T55" fmla="*/ 0 h 169"/>
                <a:gd name="T56" fmla="*/ 256 w 256"/>
                <a:gd name="T57" fmla="*/ 169 h 16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6" h="169">
                  <a:moveTo>
                    <a:pt x="9" y="0"/>
                  </a:moveTo>
                  <a:lnTo>
                    <a:pt x="30" y="20"/>
                  </a:lnTo>
                  <a:lnTo>
                    <a:pt x="59" y="46"/>
                  </a:lnTo>
                  <a:lnTo>
                    <a:pt x="92" y="66"/>
                  </a:lnTo>
                  <a:lnTo>
                    <a:pt x="123" y="85"/>
                  </a:lnTo>
                  <a:lnTo>
                    <a:pt x="179" y="114"/>
                  </a:lnTo>
                  <a:lnTo>
                    <a:pt x="230" y="143"/>
                  </a:lnTo>
                  <a:lnTo>
                    <a:pt x="252" y="156"/>
                  </a:lnTo>
                  <a:lnTo>
                    <a:pt x="256" y="165"/>
                  </a:lnTo>
                  <a:lnTo>
                    <a:pt x="247" y="169"/>
                  </a:lnTo>
                  <a:lnTo>
                    <a:pt x="217" y="154"/>
                  </a:lnTo>
                  <a:lnTo>
                    <a:pt x="169" y="127"/>
                  </a:lnTo>
                  <a:lnTo>
                    <a:pt x="120" y="97"/>
                  </a:lnTo>
                  <a:lnTo>
                    <a:pt x="87" y="77"/>
                  </a:lnTo>
                  <a:lnTo>
                    <a:pt x="39" y="46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9" name="Freeform 109"/>
            <p:cNvSpPr>
              <a:spLocks/>
            </p:cNvSpPr>
            <p:nvPr/>
          </p:nvSpPr>
          <p:spPr bwMode="auto">
            <a:xfrm>
              <a:off x="1898" y="2600"/>
              <a:ext cx="54" cy="65"/>
            </a:xfrm>
            <a:custGeom>
              <a:avLst/>
              <a:gdLst>
                <a:gd name="T0" fmla="*/ 0 w 109"/>
                <a:gd name="T1" fmla="*/ 0 h 131"/>
                <a:gd name="T2" fmla="*/ 0 w 109"/>
                <a:gd name="T3" fmla="*/ 0 h 131"/>
                <a:gd name="T4" fmla="*/ 0 w 109"/>
                <a:gd name="T5" fmla="*/ 0 h 131"/>
                <a:gd name="T6" fmla="*/ 0 w 109"/>
                <a:gd name="T7" fmla="*/ 0 h 131"/>
                <a:gd name="T8" fmla="*/ 0 w 109"/>
                <a:gd name="T9" fmla="*/ 0 h 131"/>
                <a:gd name="T10" fmla="*/ 0 w 109"/>
                <a:gd name="T11" fmla="*/ 0 h 131"/>
                <a:gd name="T12" fmla="*/ 0 w 109"/>
                <a:gd name="T13" fmla="*/ 0 h 131"/>
                <a:gd name="T14" fmla="*/ 0 w 109"/>
                <a:gd name="T15" fmla="*/ 0 h 131"/>
                <a:gd name="T16" fmla="*/ 0 w 109"/>
                <a:gd name="T17" fmla="*/ 0 h 131"/>
                <a:gd name="T18" fmla="*/ 0 w 109"/>
                <a:gd name="T19" fmla="*/ 0 h 131"/>
                <a:gd name="T20" fmla="*/ 0 w 109"/>
                <a:gd name="T21" fmla="*/ 0 h 131"/>
                <a:gd name="T22" fmla="*/ 0 w 109"/>
                <a:gd name="T23" fmla="*/ 0 h 131"/>
                <a:gd name="T24" fmla="*/ 0 w 109"/>
                <a:gd name="T25" fmla="*/ 0 h 131"/>
                <a:gd name="T26" fmla="*/ 0 w 109"/>
                <a:gd name="T27" fmla="*/ 0 h 1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9"/>
                <a:gd name="T43" fmla="*/ 0 h 131"/>
                <a:gd name="T44" fmla="*/ 109 w 109"/>
                <a:gd name="T45" fmla="*/ 131 h 13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9" h="131">
                  <a:moveTo>
                    <a:pt x="22" y="0"/>
                  </a:moveTo>
                  <a:lnTo>
                    <a:pt x="50" y="8"/>
                  </a:lnTo>
                  <a:lnTo>
                    <a:pt x="66" y="32"/>
                  </a:lnTo>
                  <a:lnTo>
                    <a:pt x="83" y="83"/>
                  </a:lnTo>
                  <a:lnTo>
                    <a:pt x="109" y="120"/>
                  </a:lnTo>
                  <a:lnTo>
                    <a:pt x="109" y="129"/>
                  </a:lnTo>
                  <a:lnTo>
                    <a:pt x="101" y="131"/>
                  </a:lnTo>
                  <a:lnTo>
                    <a:pt x="64" y="91"/>
                  </a:lnTo>
                  <a:lnTo>
                    <a:pt x="44" y="45"/>
                  </a:lnTo>
                  <a:lnTo>
                    <a:pt x="28" y="28"/>
                  </a:lnTo>
                  <a:lnTo>
                    <a:pt x="0" y="15"/>
                  </a:lnTo>
                  <a:lnTo>
                    <a:pt x="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0" name="Freeform 110"/>
            <p:cNvSpPr>
              <a:spLocks/>
            </p:cNvSpPr>
            <p:nvPr/>
          </p:nvSpPr>
          <p:spPr bwMode="auto">
            <a:xfrm>
              <a:off x="1947" y="2579"/>
              <a:ext cx="78" cy="48"/>
            </a:xfrm>
            <a:custGeom>
              <a:avLst/>
              <a:gdLst>
                <a:gd name="T0" fmla="*/ 0 w 156"/>
                <a:gd name="T1" fmla="*/ 0 h 98"/>
                <a:gd name="T2" fmla="*/ 1 w 156"/>
                <a:gd name="T3" fmla="*/ 0 h 98"/>
                <a:gd name="T4" fmla="*/ 1 w 156"/>
                <a:gd name="T5" fmla="*/ 0 h 98"/>
                <a:gd name="T6" fmla="*/ 1 w 156"/>
                <a:gd name="T7" fmla="*/ 0 h 98"/>
                <a:gd name="T8" fmla="*/ 1 w 156"/>
                <a:gd name="T9" fmla="*/ 0 h 98"/>
                <a:gd name="T10" fmla="*/ 1 w 156"/>
                <a:gd name="T11" fmla="*/ 0 h 98"/>
                <a:gd name="T12" fmla="*/ 1 w 156"/>
                <a:gd name="T13" fmla="*/ 0 h 98"/>
                <a:gd name="T14" fmla="*/ 1 w 156"/>
                <a:gd name="T15" fmla="*/ 0 h 98"/>
                <a:gd name="T16" fmla="*/ 1 w 156"/>
                <a:gd name="T17" fmla="*/ 0 h 98"/>
                <a:gd name="T18" fmla="*/ 1 w 156"/>
                <a:gd name="T19" fmla="*/ 0 h 98"/>
                <a:gd name="T20" fmla="*/ 1 w 156"/>
                <a:gd name="T21" fmla="*/ 0 h 98"/>
                <a:gd name="T22" fmla="*/ 0 w 156"/>
                <a:gd name="T23" fmla="*/ 0 h 98"/>
                <a:gd name="T24" fmla="*/ 0 w 156"/>
                <a:gd name="T25" fmla="*/ 0 h 98"/>
                <a:gd name="T26" fmla="*/ 0 w 156"/>
                <a:gd name="T27" fmla="*/ 0 h 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6"/>
                <a:gd name="T43" fmla="*/ 0 h 98"/>
                <a:gd name="T44" fmla="*/ 156 w 156"/>
                <a:gd name="T45" fmla="*/ 98 h 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6" h="98">
                  <a:moveTo>
                    <a:pt x="0" y="0"/>
                  </a:moveTo>
                  <a:lnTo>
                    <a:pt x="138" y="24"/>
                  </a:lnTo>
                  <a:lnTo>
                    <a:pt x="156" y="61"/>
                  </a:lnTo>
                  <a:lnTo>
                    <a:pt x="150" y="81"/>
                  </a:lnTo>
                  <a:lnTo>
                    <a:pt x="136" y="92"/>
                  </a:lnTo>
                  <a:lnTo>
                    <a:pt x="16" y="98"/>
                  </a:lnTo>
                  <a:lnTo>
                    <a:pt x="16" y="85"/>
                  </a:lnTo>
                  <a:lnTo>
                    <a:pt x="130" y="66"/>
                  </a:lnTo>
                  <a:lnTo>
                    <a:pt x="132" y="37"/>
                  </a:lnTo>
                  <a:lnTo>
                    <a:pt x="82" y="20"/>
                  </a:lnTo>
                  <a:lnTo>
                    <a:pt x="27" y="15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1" name="Freeform 111"/>
            <p:cNvSpPr>
              <a:spLocks/>
            </p:cNvSpPr>
            <p:nvPr/>
          </p:nvSpPr>
          <p:spPr bwMode="auto">
            <a:xfrm>
              <a:off x="951" y="2726"/>
              <a:ext cx="175" cy="58"/>
            </a:xfrm>
            <a:custGeom>
              <a:avLst/>
              <a:gdLst>
                <a:gd name="T0" fmla="*/ 1 w 349"/>
                <a:gd name="T1" fmla="*/ 1 h 116"/>
                <a:gd name="T2" fmla="*/ 1 w 349"/>
                <a:gd name="T3" fmla="*/ 1 h 116"/>
                <a:gd name="T4" fmla="*/ 1 w 349"/>
                <a:gd name="T5" fmla="*/ 1 h 116"/>
                <a:gd name="T6" fmla="*/ 1 w 349"/>
                <a:gd name="T7" fmla="*/ 1 h 116"/>
                <a:gd name="T8" fmla="*/ 1 w 349"/>
                <a:gd name="T9" fmla="*/ 1 h 116"/>
                <a:gd name="T10" fmla="*/ 1 w 349"/>
                <a:gd name="T11" fmla="*/ 1 h 116"/>
                <a:gd name="T12" fmla="*/ 1 w 349"/>
                <a:gd name="T13" fmla="*/ 1 h 116"/>
                <a:gd name="T14" fmla="*/ 1 w 349"/>
                <a:gd name="T15" fmla="*/ 1 h 116"/>
                <a:gd name="T16" fmla="*/ 1 w 349"/>
                <a:gd name="T17" fmla="*/ 1 h 116"/>
                <a:gd name="T18" fmla="*/ 1 w 349"/>
                <a:gd name="T19" fmla="*/ 1 h 116"/>
                <a:gd name="T20" fmla="*/ 1 w 349"/>
                <a:gd name="T21" fmla="*/ 1 h 116"/>
                <a:gd name="T22" fmla="*/ 1 w 349"/>
                <a:gd name="T23" fmla="*/ 1 h 116"/>
                <a:gd name="T24" fmla="*/ 1 w 349"/>
                <a:gd name="T25" fmla="*/ 1 h 116"/>
                <a:gd name="T26" fmla="*/ 1 w 349"/>
                <a:gd name="T27" fmla="*/ 1 h 116"/>
                <a:gd name="T28" fmla="*/ 1 w 349"/>
                <a:gd name="T29" fmla="*/ 1 h 116"/>
                <a:gd name="T30" fmla="*/ 1 w 349"/>
                <a:gd name="T31" fmla="*/ 1 h 116"/>
                <a:gd name="T32" fmla="*/ 0 w 349"/>
                <a:gd name="T33" fmla="*/ 1 h 116"/>
                <a:gd name="T34" fmla="*/ 1 w 349"/>
                <a:gd name="T35" fmla="*/ 1 h 116"/>
                <a:gd name="T36" fmla="*/ 1 w 349"/>
                <a:gd name="T37" fmla="*/ 1 h 116"/>
                <a:gd name="T38" fmla="*/ 1 w 349"/>
                <a:gd name="T39" fmla="*/ 0 h 116"/>
                <a:gd name="T40" fmla="*/ 1 w 349"/>
                <a:gd name="T41" fmla="*/ 1 h 116"/>
                <a:gd name="T42" fmla="*/ 1 w 349"/>
                <a:gd name="T43" fmla="*/ 1 h 1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49"/>
                <a:gd name="T67" fmla="*/ 0 h 116"/>
                <a:gd name="T68" fmla="*/ 349 w 349"/>
                <a:gd name="T69" fmla="*/ 116 h 11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49" h="116">
                  <a:moveTo>
                    <a:pt x="64" y="6"/>
                  </a:moveTo>
                  <a:lnTo>
                    <a:pt x="24" y="70"/>
                  </a:lnTo>
                  <a:lnTo>
                    <a:pt x="38" y="85"/>
                  </a:lnTo>
                  <a:lnTo>
                    <a:pt x="62" y="87"/>
                  </a:lnTo>
                  <a:lnTo>
                    <a:pt x="106" y="76"/>
                  </a:lnTo>
                  <a:lnTo>
                    <a:pt x="169" y="41"/>
                  </a:lnTo>
                  <a:lnTo>
                    <a:pt x="198" y="26"/>
                  </a:lnTo>
                  <a:lnTo>
                    <a:pt x="237" y="17"/>
                  </a:lnTo>
                  <a:lnTo>
                    <a:pt x="349" y="52"/>
                  </a:lnTo>
                  <a:lnTo>
                    <a:pt x="347" y="63"/>
                  </a:lnTo>
                  <a:lnTo>
                    <a:pt x="294" y="52"/>
                  </a:lnTo>
                  <a:lnTo>
                    <a:pt x="239" y="45"/>
                  </a:lnTo>
                  <a:lnTo>
                    <a:pt x="174" y="74"/>
                  </a:lnTo>
                  <a:lnTo>
                    <a:pt x="149" y="94"/>
                  </a:lnTo>
                  <a:lnTo>
                    <a:pt x="119" y="113"/>
                  </a:lnTo>
                  <a:lnTo>
                    <a:pt x="53" y="116"/>
                  </a:lnTo>
                  <a:lnTo>
                    <a:pt x="0" y="79"/>
                  </a:lnTo>
                  <a:lnTo>
                    <a:pt x="5" y="46"/>
                  </a:lnTo>
                  <a:lnTo>
                    <a:pt x="31" y="17"/>
                  </a:lnTo>
                  <a:lnTo>
                    <a:pt x="58" y="0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2" name="Freeform 112"/>
            <p:cNvSpPr>
              <a:spLocks/>
            </p:cNvSpPr>
            <p:nvPr/>
          </p:nvSpPr>
          <p:spPr bwMode="auto">
            <a:xfrm>
              <a:off x="1101" y="2744"/>
              <a:ext cx="335" cy="116"/>
            </a:xfrm>
            <a:custGeom>
              <a:avLst/>
              <a:gdLst>
                <a:gd name="T0" fmla="*/ 1 w 669"/>
                <a:gd name="T1" fmla="*/ 0 h 232"/>
                <a:gd name="T2" fmla="*/ 1 w 669"/>
                <a:gd name="T3" fmla="*/ 1 h 232"/>
                <a:gd name="T4" fmla="*/ 1 w 669"/>
                <a:gd name="T5" fmla="*/ 1 h 232"/>
                <a:gd name="T6" fmla="*/ 1 w 669"/>
                <a:gd name="T7" fmla="*/ 1 h 232"/>
                <a:gd name="T8" fmla="*/ 1 w 669"/>
                <a:gd name="T9" fmla="*/ 1 h 232"/>
                <a:gd name="T10" fmla="*/ 1 w 669"/>
                <a:gd name="T11" fmla="*/ 1 h 232"/>
                <a:gd name="T12" fmla="*/ 1 w 669"/>
                <a:gd name="T13" fmla="*/ 1 h 232"/>
                <a:gd name="T14" fmla="*/ 1 w 669"/>
                <a:gd name="T15" fmla="*/ 1 h 232"/>
                <a:gd name="T16" fmla="*/ 1 w 669"/>
                <a:gd name="T17" fmla="*/ 1 h 232"/>
                <a:gd name="T18" fmla="*/ 1 w 669"/>
                <a:gd name="T19" fmla="*/ 1 h 232"/>
                <a:gd name="T20" fmla="*/ 1 w 669"/>
                <a:gd name="T21" fmla="*/ 1 h 232"/>
                <a:gd name="T22" fmla="*/ 1 w 669"/>
                <a:gd name="T23" fmla="*/ 1 h 232"/>
                <a:gd name="T24" fmla="*/ 1 w 669"/>
                <a:gd name="T25" fmla="*/ 1 h 232"/>
                <a:gd name="T26" fmla="*/ 1 w 669"/>
                <a:gd name="T27" fmla="*/ 1 h 232"/>
                <a:gd name="T28" fmla="*/ 1 w 669"/>
                <a:gd name="T29" fmla="*/ 1 h 232"/>
                <a:gd name="T30" fmla="*/ 1 w 669"/>
                <a:gd name="T31" fmla="*/ 1 h 232"/>
                <a:gd name="T32" fmla="*/ 1 w 669"/>
                <a:gd name="T33" fmla="*/ 1 h 232"/>
                <a:gd name="T34" fmla="*/ 0 w 669"/>
                <a:gd name="T35" fmla="*/ 1 h 232"/>
                <a:gd name="T36" fmla="*/ 1 w 669"/>
                <a:gd name="T37" fmla="*/ 0 h 232"/>
                <a:gd name="T38" fmla="*/ 1 w 669"/>
                <a:gd name="T39" fmla="*/ 0 h 2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69"/>
                <a:gd name="T61" fmla="*/ 0 h 232"/>
                <a:gd name="T62" fmla="*/ 669 w 669"/>
                <a:gd name="T63" fmla="*/ 232 h 2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69" h="232">
                  <a:moveTo>
                    <a:pt x="3" y="0"/>
                  </a:moveTo>
                  <a:lnTo>
                    <a:pt x="384" y="72"/>
                  </a:lnTo>
                  <a:lnTo>
                    <a:pt x="460" y="103"/>
                  </a:lnTo>
                  <a:lnTo>
                    <a:pt x="494" y="123"/>
                  </a:lnTo>
                  <a:lnTo>
                    <a:pt x="528" y="144"/>
                  </a:lnTo>
                  <a:lnTo>
                    <a:pt x="563" y="164"/>
                  </a:lnTo>
                  <a:lnTo>
                    <a:pt x="598" y="184"/>
                  </a:lnTo>
                  <a:lnTo>
                    <a:pt x="632" y="204"/>
                  </a:lnTo>
                  <a:lnTo>
                    <a:pt x="669" y="221"/>
                  </a:lnTo>
                  <a:lnTo>
                    <a:pt x="664" y="232"/>
                  </a:lnTo>
                  <a:lnTo>
                    <a:pt x="581" y="202"/>
                  </a:lnTo>
                  <a:lnTo>
                    <a:pt x="498" y="168"/>
                  </a:lnTo>
                  <a:lnTo>
                    <a:pt x="437" y="134"/>
                  </a:lnTo>
                  <a:lnTo>
                    <a:pt x="373" y="107"/>
                  </a:lnTo>
                  <a:lnTo>
                    <a:pt x="281" y="81"/>
                  </a:lnTo>
                  <a:lnTo>
                    <a:pt x="187" y="57"/>
                  </a:lnTo>
                  <a:lnTo>
                    <a:pt x="93" y="35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3" name="Freeform 113"/>
            <p:cNvSpPr>
              <a:spLocks/>
            </p:cNvSpPr>
            <p:nvPr/>
          </p:nvSpPr>
          <p:spPr bwMode="auto">
            <a:xfrm>
              <a:off x="803" y="2978"/>
              <a:ext cx="575" cy="223"/>
            </a:xfrm>
            <a:custGeom>
              <a:avLst/>
              <a:gdLst>
                <a:gd name="T0" fmla="*/ 1 w 1150"/>
                <a:gd name="T1" fmla="*/ 0 h 447"/>
                <a:gd name="T2" fmla="*/ 1 w 1150"/>
                <a:gd name="T3" fmla="*/ 0 h 447"/>
                <a:gd name="T4" fmla="*/ 1 w 1150"/>
                <a:gd name="T5" fmla="*/ 0 h 447"/>
                <a:gd name="T6" fmla="*/ 1 w 1150"/>
                <a:gd name="T7" fmla="*/ 0 h 447"/>
                <a:gd name="T8" fmla="*/ 1 w 1150"/>
                <a:gd name="T9" fmla="*/ 0 h 447"/>
                <a:gd name="T10" fmla="*/ 1 w 1150"/>
                <a:gd name="T11" fmla="*/ 0 h 447"/>
                <a:gd name="T12" fmla="*/ 1 w 1150"/>
                <a:gd name="T13" fmla="*/ 0 h 447"/>
                <a:gd name="T14" fmla="*/ 1 w 1150"/>
                <a:gd name="T15" fmla="*/ 0 h 447"/>
                <a:gd name="T16" fmla="*/ 1 w 1150"/>
                <a:gd name="T17" fmla="*/ 0 h 447"/>
                <a:gd name="T18" fmla="*/ 1 w 1150"/>
                <a:gd name="T19" fmla="*/ 0 h 447"/>
                <a:gd name="T20" fmla="*/ 1 w 1150"/>
                <a:gd name="T21" fmla="*/ 0 h 447"/>
                <a:gd name="T22" fmla="*/ 1 w 1150"/>
                <a:gd name="T23" fmla="*/ 0 h 447"/>
                <a:gd name="T24" fmla="*/ 1 w 1150"/>
                <a:gd name="T25" fmla="*/ 0 h 447"/>
                <a:gd name="T26" fmla="*/ 1 w 1150"/>
                <a:gd name="T27" fmla="*/ 0 h 447"/>
                <a:gd name="T28" fmla="*/ 1 w 1150"/>
                <a:gd name="T29" fmla="*/ 0 h 447"/>
                <a:gd name="T30" fmla="*/ 1 w 1150"/>
                <a:gd name="T31" fmla="*/ 0 h 447"/>
                <a:gd name="T32" fmla="*/ 1 w 1150"/>
                <a:gd name="T33" fmla="*/ 0 h 447"/>
                <a:gd name="T34" fmla="*/ 1 w 1150"/>
                <a:gd name="T35" fmla="*/ 0 h 447"/>
                <a:gd name="T36" fmla="*/ 1 w 1150"/>
                <a:gd name="T37" fmla="*/ 0 h 447"/>
                <a:gd name="T38" fmla="*/ 1 w 1150"/>
                <a:gd name="T39" fmla="*/ 0 h 447"/>
                <a:gd name="T40" fmla="*/ 1 w 1150"/>
                <a:gd name="T41" fmla="*/ 0 h 447"/>
                <a:gd name="T42" fmla="*/ 1 w 1150"/>
                <a:gd name="T43" fmla="*/ 0 h 447"/>
                <a:gd name="T44" fmla="*/ 1 w 1150"/>
                <a:gd name="T45" fmla="*/ 0 h 447"/>
                <a:gd name="T46" fmla="*/ 1 w 1150"/>
                <a:gd name="T47" fmla="*/ 0 h 447"/>
                <a:gd name="T48" fmla="*/ 1 w 1150"/>
                <a:gd name="T49" fmla="*/ 0 h 447"/>
                <a:gd name="T50" fmla="*/ 1 w 1150"/>
                <a:gd name="T51" fmla="*/ 0 h 447"/>
                <a:gd name="T52" fmla="*/ 1 w 1150"/>
                <a:gd name="T53" fmla="*/ 0 h 447"/>
                <a:gd name="T54" fmla="*/ 1 w 1150"/>
                <a:gd name="T55" fmla="*/ 0 h 447"/>
                <a:gd name="T56" fmla="*/ 1 w 1150"/>
                <a:gd name="T57" fmla="*/ 0 h 447"/>
                <a:gd name="T58" fmla="*/ 1 w 1150"/>
                <a:gd name="T59" fmla="*/ 0 h 447"/>
                <a:gd name="T60" fmla="*/ 1 w 1150"/>
                <a:gd name="T61" fmla="*/ 0 h 447"/>
                <a:gd name="T62" fmla="*/ 1 w 1150"/>
                <a:gd name="T63" fmla="*/ 0 h 447"/>
                <a:gd name="T64" fmla="*/ 1 w 1150"/>
                <a:gd name="T65" fmla="*/ 0 h 447"/>
                <a:gd name="T66" fmla="*/ 1 w 1150"/>
                <a:gd name="T67" fmla="*/ 0 h 447"/>
                <a:gd name="T68" fmla="*/ 1 w 1150"/>
                <a:gd name="T69" fmla="*/ 0 h 447"/>
                <a:gd name="T70" fmla="*/ 0 w 1150"/>
                <a:gd name="T71" fmla="*/ 0 h 447"/>
                <a:gd name="T72" fmla="*/ 1 w 1150"/>
                <a:gd name="T73" fmla="*/ 0 h 447"/>
                <a:gd name="T74" fmla="*/ 1 w 1150"/>
                <a:gd name="T75" fmla="*/ 0 h 4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50"/>
                <a:gd name="T115" fmla="*/ 0 h 447"/>
                <a:gd name="T116" fmla="*/ 1150 w 1150"/>
                <a:gd name="T117" fmla="*/ 447 h 44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50" h="447">
                  <a:moveTo>
                    <a:pt x="107" y="2"/>
                  </a:moveTo>
                  <a:lnTo>
                    <a:pt x="249" y="0"/>
                  </a:lnTo>
                  <a:lnTo>
                    <a:pt x="389" y="17"/>
                  </a:lnTo>
                  <a:lnTo>
                    <a:pt x="484" y="41"/>
                  </a:lnTo>
                  <a:lnTo>
                    <a:pt x="574" y="68"/>
                  </a:lnTo>
                  <a:lnTo>
                    <a:pt x="661" y="100"/>
                  </a:lnTo>
                  <a:lnTo>
                    <a:pt x="746" y="138"/>
                  </a:lnTo>
                  <a:lnTo>
                    <a:pt x="786" y="158"/>
                  </a:lnTo>
                  <a:lnTo>
                    <a:pt x="827" y="181"/>
                  </a:lnTo>
                  <a:lnTo>
                    <a:pt x="865" y="204"/>
                  </a:lnTo>
                  <a:lnTo>
                    <a:pt x="904" y="230"/>
                  </a:lnTo>
                  <a:lnTo>
                    <a:pt x="942" y="258"/>
                  </a:lnTo>
                  <a:lnTo>
                    <a:pt x="981" y="285"/>
                  </a:lnTo>
                  <a:lnTo>
                    <a:pt x="1058" y="348"/>
                  </a:lnTo>
                  <a:lnTo>
                    <a:pt x="1103" y="392"/>
                  </a:lnTo>
                  <a:lnTo>
                    <a:pt x="1150" y="436"/>
                  </a:lnTo>
                  <a:lnTo>
                    <a:pt x="1143" y="447"/>
                  </a:lnTo>
                  <a:lnTo>
                    <a:pt x="1108" y="421"/>
                  </a:lnTo>
                  <a:lnTo>
                    <a:pt x="1073" y="396"/>
                  </a:lnTo>
                  <a:lnTo>
                    <a:pt x="1040" y="372"/>
                  </a:lnTo>
                  <a:lnTo>
                    <a:pt x="1007" y="350"/>
                  </a:lnTo>
                  <a:lnTo>
                    <a:pt x="974" y="328"/>
                  </a:lnTo>
                  <a:lnTo>
                    <a:pt x="941" y="306"/>
                  </a:lnTo>
                  <a:lnTo>
                    <a:pt x="907" y="285"/>
                  </a:lnTo>
                  <a:lnTo>
                    <a:pt x="876" y="267"/>
                  </a:lnTo>
                  <a:lnTo>
                    <a:pt x="843" y="249"/>
                  </a:lnTo>
                  <a:lnTo>
                    <a:pt x="810" y="230"/>
                  </a:lnTo>
                  <a:lnTo>
                    <a:pt x="746" y="197"/>
                  </a:lnTo>
                  <a:lnTo>
                    <a:pt x="679" y="168"/>
                  </a:lnTo>
                  <a:lnTo>
                    <a:pt x="613" y="142"/>
                  </a:lnTo>
                  <a:lnTo>
                    <a:pt x="547" y="118"/>
                  </a:lnTo>
                  <a:lnTo>
                    <a:pt x="477" y="98"/>
                  </a:lnTo>
                  <a:lnTo>
                    <a:pt x="405" y="81"/>
                  </a:lnTo>
                  <a:lnTo>
                    <a:pt x="332" y="68"/>
                  </a:lnTo>
                  <a:lnTo>
                    <a:pt x="173" y="50"/>
                  </a:lnTo>
                  <a:lnTo>
                    <a:pt x="0" y="44"/>
                  </a:lnTo>
                  <a:lnTo>
                    <a:pt x="10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4" name="Freeform 114"/>
            <p:cNvSpPr>
              <a:spLocks/>
            </p:cNvSpPr>
            <p:nvPr/>
          </p:nvSpPr>
          <p:spPr bwMode="auto">
            <a:xfrm>
              <a:off x="1464" y="2972"/>
              <a:ext cx="130" cy="247"/>
            </a:xfrm>
            <a:custGeom>
              <a:avLst/>
              <a:gdLst>
                <a:gd name="T0" fmla="*/ 0 w 262"/>
                <a:gd name="T1" fmla="*/ 0 h 495"/>
                <a:gd name="T2" fmla="*/ 0 w 262"/>
                <a:gd name="T3" fmla="*/ 0 h 495"/>
                <a:gd name="T4" fmla="*/ 0 w 262"/>
                <a:gd name="T5" fmla="*/ 0 h 495"/>
                <a:gd name="T6" fmla="*/ 0 w 262"/>
                <a:gd name="T7" fmla="*/ 0 h 495"/>
                <a:gd name="T8" fmla="*/ 0 w 262"/>
                <a:gd name="T9" fmla="*/ 0 h 495"/>
                <a:gd name="T10" fmla="*/ 0 w 262"/>
                <a:gd name="T11" fmla="*/ 0 h 495"/>
                <a:gd name="T12" fmla="*/ 0 w 262"/>
                <a:gd name="T13" fmla="*/ 0 h 495"/>
                <a:gd name="T14" fmla="*/ 0 w 262"/>
                <a:gd name="T15" fmla="*/ 0 h 495"/>
                <a:gd name="T16" fmla="*/ 0 w 262"/>
                <a:gd name="T17" fmla="*/ 0 h 495"/>
                <a:gd name="T18" fmla="*/ 0 w 262"/>
                <a:gd name="T19" fmla="*/ 0 h 495"/>
                <a:gd name="T20" fmla="*/ 0 w 262"/>
                <a:gd name="T21" fmla="*/ 0 h 495"/>
                <a:gd name="T22" fmla="*/ 0 w 262"/>
                <a:gd name="T23" fmla="*/ 0 h 495"/>
                <a:gd name="T24" fmla="*/ 0 w 262"/>
                <a:gd name="T25" fmla="*/ 0 h 495"/>
                <a:gd name="T26" fmla="*/ 0 w 262"/>
                <a:gd name="T27" fmla="*/ 0 h 495"/>
                <a:gd name="T28" fmla="*/ 0 w 262"/>
                <a:gd name="T29" fmla="*/ 0 h 495"/>
                <a:gd name="T30" fmla="*/ 0 w 262"/>
                <a:gd name="T31" fmla="*/ 0 h 495"/>
                <a:gd name="T32" fmla="*/ 0 w 262"/>
                <a:gd name="T33" fmla="*/ 0 h 495"/>
                <a:gd name="T34" fmla="*/ 0 w 262"/>
                <a:gd name="T35" fmla="*/ 0 h 495"/>
                <a:gd name="T36" fmla="*/ 0 w 262"/>
                <a:gd name="T37" fmla="*/ 0 h 495"/>
                <a:gd name="T38" fmla="*/ 0 w 262"/>
                <a:gd name="T39" fmla="*/ 0 h 495"/>
                <a:gd name="T40" fmla="*/ 0 w 262"/>
                <a:gd name="T41" fmla="*/ 0 h 495"/>
                <a:gd name="T42" fmla="*/ 0 w 262"/>
                <a:gd name="T43" fmla="*/ 0 h 495"/>
                <a:gd name="T44" fmla="*/ 0 w 262"/>
                <a:gd name="T45" fmla="*/ 0 h 495"/>
                <a:gd name="T46" fmla="*/ 0 w 262"/>
                <a:gd name="T47" fmla="*/ 0 h 495"/>
                <a:gd name="T48" fmla="*/ 0 w 262"/>
                <a:gd name="T49" fmla="*/ 0 h 495"/>
                <a:gd name="T50" fmla="*/ 0 w 262"/>
                <a:gd name="T51" fmla="*/ 0 h 495"/>
                <a:gd name="T52" fmla="*/ 0 w 262"/>
                <a:gd name="T53" fmla="*/ 0 h 495"/>
                <a:gd name="T54" fmla="*/ 0 w 262"/>
                <a:gd name="T55" fmla="*/ 0 h 495"/>
                <a:gd name="T56" fmla="*/ 0 w 262"/>
                <a:gd name="T57" fmla="*/ 0 h 495"/>
                <a:gd name="T58" fmla="*/ 0 w 262"/>
                <a:gd name="T59" fmla="*/ 0 h 495"/>
                <a:gd name="T60" fmla="*/ 0 w 262"/>
                <a:gd name="T61" fmla="*/ 0 h 495"/>
                <a:gd name="T62" fmla="*/ 0 w 262"/>
                <a:gd name="T63" fmla="*/ 0 h 495"/>
                <a:gd name="T64" fmla="*/ 0 w 262"/>
                <a:gd name="T65" fmla="*/ 0 h 495"/>
                <a:gd name="T66" fmla="*/ 0 w 262"/>
                <a:gd name="T67" fmla="*/ 0 h 495"/>
                <a:gd name="T68" fmla="*/ 0 w 262"/>
                <a:gd name="T69" fmla="*/ 0 h 49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62"/>
                <a:gd name="T106" fmla="*/ 0 h 495"/>
                <a:gd name="T107" fmla="*/ 262 w 262"/>
                <a:gd name="T108" fmla="*/ 495 h 49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62" h="495">
                  <a:moveTo>
                    <a:pt x="148" y="44"/>
                  </a:moveTo>
                  <a:lnTo>
                    <a:pt x="151" y="92"/>
                  </a:lnTo>
                  <a:lnTo>
                    <a:pt x="137" y="114"/>
                  </a:lnTo>
                  <a:lnTo>
                    <a:pt x="113" y="127"/>
                  </a:lnTo>
                  <a:lnTo>
                    <a:pt x="67" y="158"/>
                  </a:lnTo>
                  <a:lnTo>
                    <a:pt x="58" y="223"/>
                  </a:lnTo>
                  <a:lnTo>
                    <a:pt x="61" y="298"/>
                  </a:lnTo>
                  <a:lnTo>
                    <a:pt x="46" y="399"/>
                  </a:lnTo>
                  <a:lnTo>
                    <a:pt x="35" y="449"/>
                  </a:lnTo>
                  <a:lnTo>
                    <a:pt x="13" y="495"/>
                  </a:lnTo>
                  <a:lnTo>
                    <a:pt x="0" y="489"/>
                  </a:lnTo>
                  <a:lnTo>
                    <a:pt x="15" y="442"/>
                  </a:lnTo>
                  <a:lnTo>
                    <a:pt x="21" y="318"/>
                  </a:lnTo>
                  <a:lnTo>
                    <a:pt x="21" y="289"/>
                  </a:lnTo>
                  <a:lnTo>
                    <a:pt x="35" y="129"/>
                  </a:lnTo>
                  <a:lnTo>
                    <a:pt x="70" y="103"/>
                  </a:lnTo>
                  <a:lnTo>
                    <a:pt x="107" y="81"/>
                  </a:lnTo>
                  <a:lnTo>
                    <a:pt x="113" y="20"/>
                  </a:lnTo>
                  <a:lnTo>
                    <a:pt x="127" y="6"/>
                  </a:lnTo>
                  <a:lnTo>
                    <a:pt x="150" y="0"/>
                  </a:lnTo>
                  <a:lnTo>
                    <a:pt x="201" y="9"/>
                  </a:lnTo>
                  <a:lnTo>
                    <a:pt x="245" y="41"/>
                  </a:lnTo>
                  <a:lnTo>
                    <a:pt x="262" y="92"/>
                  </a:lnTo>
                  <a:lnTo>
                    <a:pt x="253" y="125"/>
                  </a:lnTo>
                  <a:lnTo>
                    <a:pt x="232" y="162"/>
                  </a:lnTo>
                  <a:lnTo>
                    <a:pt x="207" y="197"/>
                  </a:lnTo>
                  <a:lnTo>
                    <a:pt x="183" y="225"/>
                  </a:lnTo>
                  <a:lnTo>
                    <a:pt x="172" y="217"/>
                  </a:lnTo>
                  <a:lnTo>
                    <a:pt x="185" y="186"/>
                  </a:lnTo>
                  <a:lnTo>
                    <a:pt x="201" y="157"/>
                  </a:lnTo>
                  <a:lnTo>
                    <a:pt x="223" y="89"/>
                  </a:lnTo>
                  <a:lnTo>
                    <a:pt x="214" y="68"/>
                  </a:lnTo>
                  <a:lnTo>
                    <a:pt x="196" y="52"/>
                  </a:lnTo>
                  <a:lnTo>
                    <a:pt x="148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5" name="Freeform 115"/>
            <p:cNvSpPr>
              <a:spLocks/>
            </p:cNvSpPr>
            <p:nvPr/>
          </p:nvSpPr>
          <p:spPr bwMode="auto">
            <a:xfrm>
              <a:off x="385" y="3105"/>
              <a:ext cx="888" cy="290"/>
            </a:xfrm>
            <a:custGeom>
              <a:avLst/>
              <a:gdLst>
                <a:gd name="T0" fmla="*/ 1 w 1776"/>
                <a:gd name="T1" fmla="*/ 1 h 579"/>
                <a:gd name="T2" fmla="*/ 1 w 1776"/>
                <a:gd name="T3" fmla="*/ 1 h 579"/>
                <a:gd name="T4" fmla="*/ 1 w 1776"/>
                <a:gd name="T5" fmla="*/ 1 h 579"/>
                <a:gd name="T6" fmla="*/ 1 w 1776"/>
                <a:gd name="T7" fmla="*/ 1 h 579"/>
                <a:gd name="T8" fmla="*/ 1 w 1776"/>
                <a:gd name="T9" fmla="*/ 1 h 579"/>
                <a:gd name="T10" fmla="*/ 1 w 1776"/>
                <a:gd name="T11" fmla="*/ 1 h 579"/>
                <a:gd name="T12" fmla="*/ 1 w 1776"/>
                <a:gd name="T13" fmla="*/ 1 h 579"/>
                <a:gd name="T14" fmla="*/ 1 w 1776"/>
                <a:gd name="T15" fmla="*/ 1 h 579"/>
                <a:gd name="T16" fmla="*/ 1 w 1776"/>
                <a:gd name="T17" fmla="*/ 1 h 579"/>
                <a:gd name="T18" fmla="*/ 1 w 1776"/>
                <a:gd name="T19" fmla="*/ 1 h 579"/>
                <a:gd name="T20" fmla="*/ 1 w 1776"/>
                <a:gd name="T21" fmla="*/ 1 h 579"/>
                <a:gd name="T22" fmla="*/ 1 w 1776"/>
                <a:gd name="T23" fmla="*/ 1 h 579"/>
                <a:gd name="T24" fmla="*/ 1 w 1776"/>
                <a:gd name="T25" fmla="*/ 1 h 579"/>
                <a:gd name="T26" fmla="*/ 1 w 1776"/>
                <a:gd name="T27" fmla="*/ 1 h 579"/>
                <a:gd name="T28" fmla="*/ 1 w 1776"/>
                <a:gd name="T29" fmla="*/ 1 h 579"/>
                <a:gd name="T30" fmla="*/ 1 w 1776"/>
                <a:gd name="T31" fmla="*/ 1 h 579"/>
                <a:gd name="T32" fmla="*/ 1 w 1776"/>
                <a:gd name="T33" fmla="*/ 1 h 579"/>
                <a:gd name="T34" fmla="*/ 1 w 1776"/>
                <a:gd name="T35" fmla="*/ 1 h 579"/>
                <a:gd name="T36" fmla="*/ 1 w 1776"/>
                <a:gd name="T37" fmla="*/ 1 h 579"/>
                <a:gd name="T38" fmla="*/ 1 w 1776"/>
                <a:gd name="T39" fmla="*/ 1 h 579"/>
                <a:gd name="T40" fmla="*/ 1 w 1776"/>
                <a:gd name="T41" fmla="*/ 1 h 579"/>
                <a:gd name="T42" fmla="*/ 1 w 1776"/>
                <a:gd name="T43" fmla="*/ 1 h 579"/>
                <a:gd name="T44" fmla="*/ 1 w 1776"/>
                <a:gd name="T45" fmla="*/ 1 h 579"/>
                <a:gd name="T46" fmla="*/ 0 w 1776"/>
                <a:gd name="T47" fmla="*/ 1 h 579"/>
                <a:gd name="T48" fmla="*/ 1 w 1776"/>
                <a:gd name="T49" fmla="*/ 1 h 579"/>
                <a:gd name="T50" fmla="*/ 1 w 1776"/>
                <a:gd name="T51" fmla="*/ 1 h 579"/>
                <a:gd name="T52" fmla="*/ 1 w 1776"/>
                <a:gd name="T53" fmla="*/ 1 h 579"/>
                <a:gd name="T54" fmla="*/ 1 w 1776"/>
                <a:gd name="T55" fmla="*/ 1 h 579"/>
                <a:gd name="T56" fmla="*/ 1 w 1776"/>
                <a:gd name="T57" fmla="*/ 1 h 579"/>
                <a:gd name="T58" fmla="*/ 1 w 1776"/>
                <a:gd name="T59" fmla="*/ 1 h 579"/>
                <a:gd name="T60" fmla="*/ 1 w 1776"/>
                <a:gd name="T61" fmla="*/ 1 h 579"/>
                <a:gd name="T62" fmla="*/ 1 w 1776"/>
                <a:gd name="T63" fmla="*/ 1 h 579"/>
                <a:gd name="T64" fmla="*/ 1 w 1776"/>
                <a:gd name="T65" fmla="*/ 1 h 579"/>
                <a:gd name="T66" fmla="*/ 1 w 1776"/>
                <a:gd name="T67" fmla="*/ 1 h 579"/>
                <a:gd name="T68" fmla="*/ 1 w 1776"/>
                <a:gd name="T69" fmla="*/ 1 h 579"/>
                <a:gd name="T70" fmla="*/ 1 w 1776"/>
                <a:gd name="T71" fmla="*/ 1 h 579"/>
                <a:gd name="T72" fmla="*/ 1 w 1776"/>
                <a:gd name="T73" fmla="*/ 1 h 579"/>
                <a:gd name="T74" fmla="*/ 1 w 1776"/>
                <a:gd name="T75" fmla="*/ 1 h 579"/>
                <a:gd name="T76" fmla="*/ 1 w 1776"/>
                <a:gd name="T77" fmla="*/ 1 h 579"/>
                <a:gd name="T78" fmla="*/ 1 w 1776"/>
                <a:gd name="T79" fmla="*/ 1 h 579"/>
                <a:gd name="T80" fmla="*/ 1 w 1776"/>
                <a:gd name="T81" fmla="*/ 1 h 579"/>
                <a:gd name="T82" fmla="*/ 1 w 1776"/>
                <a:gd name="T83" fmla="*/ 1 h 579"/>
                <a:gd name="T84" fmla="*/ 1 w 1776"/>
                <a:gd name="T85" fmla="*/ 1 h 579"/>
                <a:gd name="T86" fmla="*/ 1 w 1776"/>
                <a:gd name="T87" fmla="*/ 1 h 579"/>
                <a:gd name="T88" fmla="*/ 1 w 1776"/>
                <a:gd name="T89" fmla="*/ 1 h 579"/>
                <a:gd name="T90" fmla="*/ 1 w 1776"/>
                <a:gd name="T91" fmla="*/ 1 h 579"/>
                <a:gd name="T92" fmla="*/ 1 w 1776"/>
                <a:gd name="T93" fmla="*/ 0 h 579"/>
                <a:gd name="T94" fmla="*/ 1 w 1776"/>
                <a:gd name="T95" fmla="*/ 1 h 579"/>
                <a:gd name="T96" fmla="*/ 1 w 1776"/>
                <a:gd name="T97" fmla="*/ 1 h 57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76"/>
                <a:gd name="T148" fmla="*/ 0 h 579"/>
                <a:gd name="T149" fmla="*/ 1776 w 1776"/>
                <a:gd name="T150" fmla="*/ 579 h 57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76" h="579">
                  <a:moveTo>
                    <a:pt x="1776" y="48"/>
                  </a:moveTo>
                  <a:lnTo>
                    <a:pt x="1627" y="55"/>
                  </a:lnTo>
                  <a:lnTo>
                    <a:pt x="1430" y="86"/>
                  </a:lnTo>
                  <a:lnTo>
                    <a:pt x="1317" y="110"/>
                  </a:lnTo>
                  <a:lnTo>
                    <a:pt x="1200" y="136"/>
                  </a:lnTo>
                  <a:lnTo>
                    <a:pt x="1076" y="167"/>
                  </a:lnTo>
                  <a:lnTo>
                    <a:pt x="953" y="200"/>
                  </a:lnTo>
                  <a:lnTo>
                    <a:pt x="830" y="235"/>
                  </a:lnTo>
                  <a:lnTo>
                    <a:pt x="769" y="254"/>
                  </a:lnTo>
                  <a:lnTo>
                    <a:pt x="710" y="272"/>
                  </a:lnTo>
                  <a:lnTo>
                    <a:pt x="651" y="290"/>
                  </a:lnTo>
                  <a:lnTo>
                    <a:pt x="594" y="309"/>
                  </a:lnTo>
                  <a:lnTo>
                    <a:pt x="537" y="329"/>
                  </a:lnTo>
                  <a:lnTo>
                    <a:pt x="484" y="347"/>
                  </a:lnTo>
                  <a:lnTo>
                    <a:pt x="432" y="366"/>
                  </a:lnTo>
                  <a:lnTo>
                    <a:pt x="385" y="384"/>
                  </a:lnTo>
                  <a:lnTo>
                    <a:pt x="296" y="421"/>
                  </a:lnTo>
                  <a:lnTo>
                    <a:pt x="221" y="456"/>
                  </a:lnTo>
                  <a:lnTo>
                    <a:pt x="160" y="489"/>
                  </a:lnTo>
                  <a:lnTo>
                    <a:pt x="129" y="509"/>
                  </a:lnTo>
                  <a:lnTo>
                    <a:pt x="97" y="530"/>
                  </a:lnTo>
                  <a:lnTo>
                    <a:pt x="66" y="550"/>
                  </a:lnTo>
                  <a:lnTo>
                    <a:pt x="33" y="568"/>
                  </a:lnTo>
                  <a:lnTo>
                    <a:pt x="0" y="579"/>
                  </a:lnTo>
                  <a:lnTo>
                    <a:pt x="42" y="539"/>
                  </a:lnTo>
                  <a:lnTo>
                    <a:pt x="75" y="511"/>
                  </a:lnTo>
                  <a:lnTo>
                    <a:pt x="107" y="485"/>
                  </a:lnTo>
                  <a:lnTo>
                    <a:pt x="142" y="458"/>
                  </a:lnTo>
                  <a:lnTo>
                    <a:pt x="178" y="438"/>
                  </a:lnTo>
                  <a:lnTo>
                    <a:pt x="215" y="419"/>
                  </a:lnTo>
                  <a:lnTo>
                    <a:pt x="291" y="388"/>
                  </a:lnTo>
                  <a:lnTo>
                    <a:pt x="368" y="360"/>
                  </a:lnTo>
                  <a:lnTo>
                    <a:pt x="445" y="333"/>
                  </a:lnTo>
                  <a:lnTo>
                    <a:pt x="506" y="309"/>
                  </a:lnTo>
                  <a:lnTo>
                    <a:pt x="576" y="283"/>
                  </a:lnTo>
                  <a:lnTo>
                    <a:pt x="650" y="256"/>
                  </a:lnTo>
                  <a:lnTo>
                    <a:pt x="729" y="228"/>
                  </a:lnTo>
                  <a:lnTo>
                    <a:pt x="813" y="200"/>
                  </a:lnTo>
                  <a:lnTo>
                    <a:pt x="902" y="171"/>
                  </a:lnTo>
                  <a:lnTo>
                    <a:pt x="990" y="143"/>
                  </a:lnTo>
                  <a:lnTo>
                    <a:pt x="1082" y="116"/>
                  </a:lnTo>
                  <a:lnTo>
                    <a:pt x="1172" y="90"/>
                  </a:lnTo>
                  <a:lnTo>
                    <a:pt x="1262" y="68"/>
                  </a:lnTo>
                  <a:lnTo>
                    <a:pt x="1351" y="46"/>
                  </a:lnTo>
                  <a:lnTo>
                    <a:pt x="1435" y="29"/>
                  </a:lnTo>
                  <a:lnTo>
                    <a:pt x="1593" y="5"/>
                  </a:lnTo>
                  <a:lnTo>
                    <a:pt x="1726" y="0"/>
                  </a:lnTo>
                  <a:lnTo>
                    <a:pt x="177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6" name="Freeform 116"/>
            <p:cNvSpPr>
              <a:spLocks/>
            </p:cNvSpPr>
            <p:nvPr/>
          </p:nvSpPr>
          <p:spPr bwMode="auto">
            <a:xfrm>
              <a:off x="330" y="3070"/>
              <a:ext cx="288" cy="148"/>
            </a:xfrm>
            <a:custGeom>
              <a:avLst/>
              <a:gdLst>
                <a:gd name="T0" fmla="*/ 1 w 576"/>
                <a:gd name="T1" fmla="*/ 1 h 296"/>
                <a:gd name="T2" fmla="*/ 1 w 576"/>
                <a:gd name="T3" fmla="*/ 1 h 296"/>
                <a:gd name="T4" fmla="*/ 1 w 576"/>
                <a:gd name="T5" fmla="*/ 1 h 296"/>
                <a:gd name="T6" fmla="*/ 1 w 576"/>
                <a:gd name="T7" fmla="*/ 1 h 296"/>
                <a:gd name="T8" fmla="*/ 1 w 576"/>
                <a:gd name="T9" fmla="*/ 1 h 296"/>
                <a:gd name="T10" fmla="*/ 1 w 576"/>
                <a:gd name="T11" fmla="*/ 1 h 296"/>
                <a:gd name="T12" fmla="*/ 1 w 576"/>
                <a:gd name="T13" fmla="*/ 1 h 296"/>
                <a:gd name="T14" fmla="*/ 1 w 576"/>
                <a:gd name="T15" fmla="*/ 1 h 296"/>
                <a:gd name="T16" fmla="*/ 1 w 576"/>
                <a:gd name="T17" fmla="*/ 1 h 296"/>
                <a:gd name="T18" fmla="*/ 1 w 576"/>
                <a:gd name="T19" fmla="*/ 1 h 296"/>
                <a:gd name="T20" fmla="*/ 1 w 576"/>
                <a:gd name="T21" fmla="*/ 1 h 296"/>
                <a:gd name="T22" fmla="*/ 1 w 576"/>
                <a:gd name="T23" fmla="*/ 1 h 296"/>
                <a:gd name="T24" fmla="*/ 1 w 576"/>
                <a:gd name="T25" fmla="*/ 1 h 296"/>
                <a:gd name="T26" fmla="*/ 1 w 576"/>
                <a:gd name="T27" fmla="*/ 1 h 296"/>
                <a:gd name="T28" fmla="*/ 0 w 576"/>
                <a:gd name="T29" fmla="*/ 1 h 296"/>
                <a:gd name="T30" fmla="*/ 1 w 576"/>
                <a:gd name="T31" fmla="*/ 1 h 296"/>
                <a:gd name="T32" fmla="*/ 1 w 576"/>
                <a:gd name="T33" fmla="*/ 1 h 296"/>
                <a:gd name="T34" fmla="*/ 1 w 576"/>
                <a:gd name="T35" fmla="*/ 1 h 296"/>
                <a:gd name="T36" fmla="*/ 1 w 576"/>
                <a:gd name="T37" fmla="*/ 1 h 296"/>
                <a:gd name="T38" fmla="*/ 1 w 576"/>
                <a:gd name="T39" fmla="*/ 1 h 296"/>
                <a:gd name="T40" fmla="*/ 1 w 576"/>
                <a:gd name="T41" fmla="*/ 1 h 296"/>
                <a:gd name="T42" fmla="*/ 1 w 576"/>
                <a:gd name="T43" fmla="*/ 1 h 296"/>
                <a:gd name="T44" fmla="*/ 1 w 576"/>
                <a:gd name="T45" fmla="*/ 1 h 296"/>
                <a:gd name="T46" fmla="*/ 1 w 576"/>
                <a:gd name="T47" fmla="*/ 1 h 296"/>
                <a:gd name="T48" fmla="*/ 1 w 576"/>
                <a:gd name="T49" fmla="*/ 1 h 296"/>
                <a:gd name="T50" fmla="*/ 1 w 576"/>
                <a:gd name="T51" fmla="*/ 1 h 296"/>
                <a:gd name="T52" fmla="*/ 1 w 576"/>
                <a:gd name="T53" fmla="*/ 0 h 296"/>
                <a:gd name="T54" fmla="*/ 1 w 576"/>
                <a:gd name="T55" fmla="*/ 1 h 296"/>
                <a:gd name="T56" fmla="*/ 1 w 576"/>
                <a:gd name="T57" fmla="*/ 1 h 2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6"/>
                <a:gd name="T88" fmla="*/ 0 h 296"/>
                <a:gd name="T89" fmla="*/ 576 w 576"/>
                <a:gd name="T90" fmla="*/ 296 h 29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6" h="296">
                  <a:moveTo>
                    <a:pt x="576" y="9"/>
                  </a:moveTo>
                  <a:lnTo>
                    <a:pt x="546" y="33"/>
                  </a:lnTo>
                  <a:lnTo>
                    <a:pt x="513" y="55"/>
                  </a:lnTo>
                  <a:lnTo>
                    <a:pt x="474" y="76"/>
                  </a:lnTo>
                  <a:lnTo>
                    <a:pt x="432" y="92"/>
                  </a:lnTo>
                  <a:lnTo>
                    <a:pt x="347" y="122"/>
                  </a:lnTo>
                  <a:lnTo>
                    <a:pt x="272" y="147"/>
                  </a:lnTo>
                  <a:lnTo>
                    <a:pt x="206" y="180"/>
                  </a:lnTo>
                  <a:lnTo>
                    <a:pt x="174" y="202"/>
                  </a:lnTo>
                  <a:lnTo>
                    <a:pt x="145" y="225"/>
                  </a:lnTo>
                  <a:lnTo>
                    <a:pt x="115" y="247"/>
                  </a:lnTo>
                  <a:lnTo>
                    <a:pt x="86" y="267"/>
                  </a:lnTo>
                  <a:lnTo>
                    <a:pt x="57" y="285"/>
                  </a:lnTo>
                  <a:lnTo>
                    <a:pt x="25" y="296"/>
                  </a:lnTo>
                  <a:lnTo>
                    <a:pt x="0" y="289"/>
                  </a:lnTo>
                  <a:lnTo>
                    <a:pt x="9" y="263"/>
                  </a:lnTo>
                  <a:lnTo>
                    <a:pt x="33" y="245"/>
                  </a:lnTo>
                  <a:lnTo>
                    <a:pt x="62" y="223"/>
                  </a:lnTo>
                  <a:lnTo>
                    <a:pt x="95" y="202"/>
                  </a:lnTo>
                  <a:lnTo>
                    <a:pt x="130" y="182"/>
                  </a:lnTo>
                  <a:lnTo>
                    <a:pt x="165" y="162"/>
                  </a:lnTo>
                  <a:lnTo>
                    <a:pt x="200" y="144"/>
                  </a:lnTo>
                  <a:lnTo>
                    <a:pt x="263" y="118"/>
                  </a:lnTo>
                  <a:lnTo>
                    <a:pt x="379" y="87"/>
                  </a:lnTo>
                  <a:lnTo>
                    <a:pt x="491" y="48"/>
                  </a:lnTo>
                  <a:lnTo>
                    <a:pt x="530" y="24"/>
                  </a:lnTo>
                  <a:lnTo>
                    <a:pt x="568" y="0"/>
                  </a:lnTo>
                  <a:lnTo>
                    <a:pt x="57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7" name="Freeform 117"/>
            <p:cNvSpPr>
              <a:spLocks/>
            </p:cNvSpPr>
            <p:nvPr/>
          </p:nvSpPr>
          <p:spPr bwMode="auto">
            <a:xfrm>
              <a:off x="241" y="3053"/>
              <a:ext cx="331" cy="359"/>
            </a:xfrm>
            <a:custGeom>
              <a:avLst/>
              <a:gdLst>
                <a:gd name="T0" fmla="*/ 0 w 663"/>
                <a:gd name="T1" fmla="*/ 1 h 717"/>
                <a:gd name="T2" fmla="*/ 0 w 663"/>
                <a:gd name="T3" fmla="*/ 1 h 717"/>
                <a:gd name="T4" fmla="*/ 0 w 663"/>
                <a:gd name="T5" fmla="*/ 1 h 717"/>
                <a:gd name="T6" fmla="*/ 0 w 663"/>
                <a:gd name="T7" fmla="*/ 1 h 717"/>
                <a:gd name="T8" fmla="*/ 0 w 663"/>
                <a:gd name="T9" fmla="*/ 1 h 717"/>
                <a:gd name="T10" fmla="*/ 0 w 663"/>
                <a:gd name="T11" fmla="*/ 1 h 717"/>
                <a:gd name="T12" fmla="*/ 0 w 663"/>
                <a:gd name="T13" fmla="*/ 1 h 717"/>
                <a:gd name="T14" fmla="*/ 0 w 663"/>
                <a:gd name="T15" fmla="*/ 1 h 717"/>
                <a:gd name="T16" fmla="*/ 0 w 663"/>
                <a:gd name="T17" fmla="*/ 1 h 717"/>
                <a:gd name="T18" fmla="*/ 0 w 663"/>
                <a:gd name="T19" fmla="*/ 1 h 717"/>
                <a:gd name="T20" fmla="*/ 0 w 663"/>
                <a:gd name="T21" fmla="*/ 1 h 717"/>
                <a:gd name="T22" fmla="*/ 0 w 663"/>
                <a:gd name="T23" fmla="*/ 1 h 717"/>
                <a:gd name="T24" fmla="*/ 0 w 663"/>
                <a:gd name="T25" fmla="*/ 1 h 717"/>
                <a:gd name="T26" fmla="*/ 0 w 663"/>
                <a:gd name="T27" fmla="*/ 1 h 717"/>
                <a:gd name="T28" fmla="*/ 0 w 663"/>
                <a:gd name="T29" fmla="*/ 1 h 717"/>
                <a:gd name="T30" fmla="*/ 0 w 663"/>
                <a:gd name="T31" fmla="*/ 1 h 717"/>
                <a:gd name="T32" fmla="*/ 0 w 663"/>
                <a:gd name="T33" fmla="*/ 1 h 717"/>
                <a:gd name="T34" fmla="*/ 0 w 663"/>
                <a:gd name="T35" fmla="*/ 1 h 717"/>
                <a:gd name="T36" fmla="*/ 0 w 663"/>
                <a:gd name="T37" fmla="*/ 1 h 717"/>
                <a:gd name="T38" fmla="*/ 0 w 663"/>
                <a:gd name="T39" fmla="*/ 1 h 717"/>
                <a:gd name="T40" fmla="*/ 0 w 663"/>
                <a:gd name="T41" fmla="*/ 1 h 717"/>
                <a:gd name="T42" fmla="*/ 0 w 663"/>
                <a:gd name="T43" fmla="*/ 1 h 717"/>
                <a:gd name="T44" fmla="*/ 0 w 663"/>
                <a:gd name="T45" fmla="*/ 1 h 717"/>
                <a:gd name="T46" fmla="*/ 0 w 663"/>
                <a:gd name="T47" fmla="*/ 1 h 717"/>
                <a:gd name="T48" fmla="*/ 0 w 663"/>
                <a:gd name="T49" fmla="*/ 1 h 717"/>
                <a:gd name="T50" fmla="*/ 0 w 663"/>
                <a:gd name="T51" fmla="*/ 1 h 717"/>
                <a:gd name="T52" fmla="*/ 0 w 663"/>
                <a:gd name="T53" fmla="*/ 1 h 717"/>
                <a:gd name="T54" fmla="*/ 0 w 663"/>
                <a:gd name="T55" fmla="*/ 1 h 717"/>
                <a:gd name="T56" fmla="*/ 0 w 663"/>
                <a:gd name="T57" fmla="*/ 1 h 717"/>
                <a:gd name="T58" fmla="*/ 0 w 663"/>
                <a:gd name="T59" fmla="*/ 1 h 717"/>
                <a:gd name="T60" fmla="*/ 0 w 663"/>
                <a:gd name="T61" fmla="*/ 1 h 717"/>
                <a:gd name="T62" fmla="*/ 0 w 663"/>
                <a:gd name="T63" fmla="*/ 1 h 717"/>
                <a:gd name="T64" fmla="*/ 0 w 663"/>
                <a:gd name="T65" fmla="*/ 1 h 717"/>
                <a:gd name="T66" fmla="*/ 0 w 663"/>
                <a:gd name="T67" fmla="*/ 1 h 717"/>
                <a:gd name="T68" fmla="*/ 0 w 663"/>
                <a:gd name="T69" fmla="*/ 1 h 717"/>
                <a:gd name="T70" fmla="*/ 0 w 663"/>
                <a:gd name="T71" fmla="*/ 1 h 717"/>
                <a:gd name="T72" fmla="*/ 0 w 663"/>
                <a:gd name="T73" fmla="*/ 0 h 717"/>
                <a:gd name="T74" fmla="*/ 0 w 663"/>
                <a:gd name="T75" fmla="*/ 1 h 717"/>
                <a:gd name="T76" fmla="*/ 0 w 663"/>
                <a:gd name="T77" fmla="*/ 1 h 7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3"/>
                <a:gd name="T118" fmla="*/ 0 h 717"/>
                <a:gd name="T119" fmla="*/ 663 w 663"/>
                <a:gd name="T120" fmla="*/ 717 h 71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3" h="717">
                  <a:moveTo>
                    <a:pt x="663" y="9"/>
                  </a:moveTo>
                  <a:lnTo>
                    <a:pt x="626" y="33"/>
                  </a:lnTo>
                  <a:lnTo>
                    <a:pt x="580" y="53"/>
                  </a:lnTo>
                  <a:lnTo>
                    <a:pt x="524" y="74"/>
                  </a:lnTo>
                  <a:lnTo>
                    <a:pt x="464" y="94"/>
                  </a:lnTo>
                  <a:lnTo>
                    <a:pt x="401" y="112"/>
                  </a:lnTo>
                  <a:lnTo>
                    <a:pt x="340" y="131"/>
                  </a:lnTo>
                  <a:lnTo>
                    <a:pt x="234" y="166"/>
                  </a:lnTo>
                  <a:lnTo>
                    <a:pt x="191" y="186"/>
                  </a:lnTo>
                  <a:lnTo>
                    <a:pt x="138" y="217"/>
                  </a:lnTo>
                  <a:lnTo>
                    <a:pt x="81" y="248"/>
                  </a:lnTo>
                  <a:lnTo>
                    <a:pt x="35" y="276"/>
                  </a:lnTo>
                  <a:lnTo>
                    <a:pt x="57" y="331"/>
                  </a:lnTo>
                  <a:lnTo>
                    <a:pt x="81" y="386"/>
                  </a:lnTo>
                  <a:lnTo>
                    <a:pt x="123" y="497"/>
                  </a:lnTo>
                  <a:lnTo>
                    <a:pt x="175" y="682"/>
                  </a:lnTo>
                  <a:lnTo>
                    <a:pt x="219" y="704"/>
                  </a:lnTo>
                  <a:lnTo>
                    <a:pt x="215" y="717"/>
                  </a:lnTo>
                  <a:lnTo>
                    <a:pt x="158" y="708"/>
                  </a:lnTo>
                  <a:lnTo>
                    <a:pt x="133" y="646"/>
                  </a:lnTo>
                  <a:lnTo>
                    <a:pt x="112" y="587"/>
                  </a:lnTo>
                  <a:lnTo>
                    <a:pt x="90" y="515"/>
                  </a:lnTo>
                  <a:lnTo>
                    <a:pt x="66" y="443"/>
                  </a:lnTo>
                  <a:lnTo>
                    <a:pt x="42" y="375"/>
                  </a:lnTo>
                  <a:lnTo>
                    <a:pt x="18" y="320"/>
                  </a:lnTo>
                  <a:lnTo>
                    <a:pt x="0" y="285"/>
                  </a:lnTo>
                  <a:lnTo>
                    <a:pt x="15" y="248"/>
                  </a:lnTo>
                  <a:lnTo>
                    <a:pt x="55" y="224"/>
                  </a:lnTo>
                  <a:lnTo>
                    <a:pt x="122" y="193"/>
                  </a:lnTo>
                  <a:lnTo>
                    <a:pt x="186" y="162"/>
                  </a:lnTo>
                  <a:lnTo>
                    <a:pt x="225" y="144"/>
                  </a:lnTo>
                  <a:lnTo>
                    <a:pt x="271" y="127"/>
                  </a:lnTo>
                  <a:lnTo>
                    <a:pt x="318" y="110"/>
                  </a:lnTo>
                  <a:lnTo>
                    <a:pt x="414" y="77"/>
                  </a:lnTo>
                  <a:lnTo>
                    <a:pt x="510" y="42"/>
                  </a:lnTo>
                  <a:lnTo>
                    <a:pt x="558" y="22"/>
                  </a:lnTo>
                  <a:lnTo>
                    <a:pt x="600" y="0"/>
                  </a:lnTo>
                  <a:lnTo>
                    <a:pt x="663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8" name="Freeform 118"/>
            <p:cNvSpPr>
              <a:spLocks/>
            </p:cNvSpPr>
            <p:nvPr/>
          </p:nvSpPr>
          <p:spPr bwMode="auto">
            <a:xfrm>
              <a:off x="337" y="3242"/>
              <a:ext cx="60" cy="155"/>
            </a:xfrm>
            <a:custGeom>
              <a:avLst/>
              <a:gdLst>
                <a:gd name="T0" fmla="*/ 0 w 122"/>
                <a:gd name="T1" fmla="*/ 0 h 311"/>
                <a:gd name="T2" fmla="*/ 0 w 122"/>
                <a:gd name="T3" fmla="*/ 0 h 311"/>
                <a:gd name="T4" fmla="*/ 0 w 122"/>
                <a:gd name="T5" fmla="*/ 0 h 311"/>
                <a:gd name="T6" fmla="*/ 0 w 122"/>
                <a:gd name="T7" fmla="*/ 0 h 311"/>
                <a:gd name="T8" fmla="*/ 0 w 122"/>
                <a:gd name="T9" fmla="*/ 0 h 311"/>
                <a:gd name="T10" fmla="*/ 0 w 122"/>
                <a:gd name="T11" fmla="*/ 0 h 311"/>
                <a:gd name="T12" fmla="*/ 0 w 122"/>
                <a:gd name="T13" fmla="*/ 0 h 311"/>
                <a:gd name="T14" fmla="*/ 0 w 122"/>
                <a:gd name="T15" fmla="*/ 0 h 311"/>
                <a:gd name="T16" fmla="*/ 0 w 122"/>
                <a:gd name="T17" fmla="*/ 0 h 311"/>
                <a:gd name="T18" fmla="*/ 0 w 122"/>
                <a:gd name="T19" fmla="*/ 0 h 311"/>
                <a:gd name="T20" fmla="*/ 0 w 122"/>
                <a:gd name="T21" fmla="*/ 0 h 311"/>
                <a:gd name="T22" fmla="*/ 0 w 122"/>
                <a:gd name="T23" fmla="*/ 0 h 311"/>
                <a:gd name="T24" fmla="*/ 0 w 122"/>
                <a:gd name="T25" fmla="*/ 0 h 311"/>
                <a:gd name="T26" fmla="*/ 0 w 122"/>
                <a:gd name="T27" fmla="*/ 0 h 31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2"/>
                <a:gd name="T43" fmla="*/ 0 h 311"/>
                <a:gd name="T44" fmla="*/ 122 w 122"/>
                <a:gd name="T45" fmla="*/ 311 h 31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2" h="311">
                  <a:moveTo>
                    <a:pt x="0" y="0"/>
                  </a:moveTo>
                  <a:lnTo>
                    <a:pt x="19" y="39"/>
                  </a:lnTo>
                  <a:lnTo>
                    <a:pt x="37" y="79"/>
                  </a:lnTo>
                  <a:lnTo>
                    <a:pt x="59" y="131"/>
                  </a:lnTo>
                  <a:lnTo>
                    <a:pt x="89" y="182"/>
                  </a:lnTo>
                  <a:lnTo>
                    <a:pt x="122" y="289"/>
                  </a:lnTo>
                  <a:lnTo>
                    <a:pt x="118" y="304"/>
                  </a:lnTo>
                  <a:lnTo>
                    <a:pt x="105" y="311"/>
                  </a:lnTo>
                  <a:lnTo>
                    <a:pt x="83" y="293"/>
                  </a:lnTo>
                  <a:lnTo>
                    <a:pt x="67" y="234"/>
                  </a:lnTo>
                  <a:lnTo>
                    <a:pt x="48" y="188"/>
                  </a:lnTo>
                  <a:lnTo>
                    <a:pt x="8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9" name="Freeform 119"/>
            <p:cNvSpPr>
              <a:spLocks/>
            </p:cNvSpPr>
            <p:nvPr/>
          </p:nvSpPr>
          <p:spPr bwMode="auto">
            <a:xfrm>
              <a:off x="67" y="2694"/>
              <a:ext cx="214" cy="148"/>
            </a:xfrm>
            <a:custGeom>
              <a:avLst/>
              <a:gdLst>
                <a:gd name="T0" fmla="*/ 1 w 427"/>
                <a:gd name="T1" fmla="*/ 1 h 294"/>
                <a:gd name="T2" fmla="*/ 1 w 427"/>
                <a:gd name="T3" fmla="*/ 1 h 294"/>
                <a:gd name="T4" fmla="*/ 1 w 427"/>
                <a:gd name="T5" fmla="*/ 1 h 294"/>
                <a:gd name="T6" fmla="*/ 1 w 427"/>
                <a:gd name="T7" fmla="*/ 1 h 294"/>
                <a:gd name="T8" fmla="*/ 1 w 427"/>
                <a:gd name="T9" fmla="*/ 1 h 294"/>
                <a:gd name="T10" fmla="*/ 1 w 427"/>
                <a:gd name="T11" fmla="*/ 1 h 294"/>
                <a:gd name="T12" fmla="*/ 1 w 427"/>
                <a:gd name="T13" fmla="*/ 1 h 294"/>
                <a:gd name="T14" fmla="*/ 1 w 427"/>
                <a:gd name="T15" fmla="*/ 1 h 294"/>
                <a:gd name="T16" fmla="*/ 1 w 427"/>
                <a:gd name="T17" fmla="*/ 1 h 294"/>
                <a:gd name="T18" fmla="*/ 1 w 427"/>
                <a:gd name="T19" fmla="*/ 1 h 294"/>
                <a:gd name="T20" fmla="*/ 1 w 427"/>
                <a:gd name="T21" fmla="*/ 1 h 294"/>
                <a:gd name="T22" fmla="*/ 1 w 427"/>
                <a:gd name="T23" fmla="*/ 1 h 294"/>
                <a:gd name="T24" fmla="*/ 1 w 427"/>
                <a:gd name="T25" fmla="*/ 1 h 294"/>
                <a:gd name="T26" fmla="*/ 1 w 427"/>
                <a:gd name="T27" fmla="*/ 1 h 294"/>
                <a:gd name="T28" fmla="*/ 1 w 427"/>
                <a:gd name="T29" fmla="*/ 1 h 294"/>
                <a:gd name="T30" fmla="*/ 1 w 427"/>
                <a:gd name="T31" fmla="*/ 1 h 294"/>
                <a:gd name="T32" fmla="*/ 1 w 427"/>
                <a:gd name="T33" fmla="*/ 1 h 294"/>
                <a:gd name="T34" fmla="*/ 1 w 427"/>
                <a:gd name="T35" fmla="*/ 1 h 294"/>
                <a:gd name="T36" fmla="*/ 1 w 427"/>
                <a:gd name="T37" fmla="*/ 1 h 294"/>
                <a:gd name="T38" fmla="*/ 1 w 427"/>
                <a:gd name="T39" fmla="*/ 1 h 294"/>
                <a:gd name="T40" fmla="*/ 1 w 427"/>
                <a:gd name="T41" fmla="*/ 1 h 294"/>
                <a:gd name="T42" fmla="*/ 1 w 427"/>
                <a:gd name="T43" fmla="*/ 1 h 294"/>
                <a:gd name="T44" fmla="*/ 1 w 427"/>
                <a:gd name="T45" fmla="*/ 1 h 294"/>
                <a:gd name="T46" fmla="*/ 1 w 427"/>
                <a:gd name="T47" fmla="*/ 1 h 294"/>
                <a:gd name="T48" fmla="*/ 0 w 427"/>
                <a:gd name="T49" fmla="*/ 1 h 294"/>
                <a:gd name="T50" fmla="*/ 1 w 427"/>
                <a:gd name="T51" fmla="*/ 1 h 294"/>
                <a:gd name="T52" fmla="*/ 1 w 427"/>
                <a:gd name="T53" fmla="*/ 1 h 294"/>
                <a:gd name="T54" fmla="*/ 1 w 427"/>
                <a:gd name="T55" fmla="*/ 1 h 294"/>
                <a:gd name="T56" fmla="*/ 1 w 427"/>
                <a:gd name="T57" fmla="*/ 1 h 294"/>
                <a:gd name="T58" fmla="*/ 1 w 427"/>
                <a:gd name="T59" fmla="*/ 1 h 294"/>
                <a:gd name="T60" fmla="*/ 1 w 427"/>
                <a:gd name="T61" fmla="*/ 0 h 294"/>
                <a:gd name="T62" fmla="*/ 1 w 427"/>
                <a:gd name="T63" fmla="*/ 1 h 294"/>
                <a:gd name="T64" fmla="*/ 1 w 427"/>
                <a:gd name="T65" fmla="*/ 1 h 294"/>
                <a:gd name="T66" fmla="*/ 1 w 427"/>
                <a:gd name="T67" fmla="*/ 1 h 294"/>
                <a:gd name="T68" fmla="*/ 1 w 427"/>
                <a:gd name="T69" fmla="*/ 1 h 29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27"/>
                <a:gd name="T106" fmla="*/ 0 h 294"/>
                <a:gd name="T107" fmla="*/ 427 w 427"/>
                <a:gd name="T108" fmla="*/ 294 h 29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27" h="294">
                  <a:moveTo>
                    <a:pt x="424" y="64"/>
                  </a:moveTo>
                  <a:lnTo>
                    <a:pt x="363" y="44"/>
                  </a:lnTo>
                  <a:lnTo>
                    <a:pt x="322" y="29"/>
                  </a:lnTo>
                  <a:lnTo>
                    <a:pt x="287" y="20"/>
                  </a:lnTo>
                  <a:lnTo>
                    <a:pt x="164" y="42"/>
                  </a:lnTo>
                  <a:lnTo>
                    <a:pt x="103" y="68"/>
                  </a:lnTo>
                  <a:lnTo>
                    <a:pt x="46" y="94"/>
                  </a:lnTo>
                  <a:lnTo>
                    <a:pt x="26" y="129"/>
                  </a:lnTo>
                  <a:lnTo>
                    <a:pt x="30" y="191"/>
                  </a:lnTo>
                  <a:lnTo>
                    <a:pt x="44" y="211"/>
                  </a:lnTo>
                  <a:lnTo>
                    <a:pt x="68" y="221"/>
                  </a:lnTo>
                  <a:lnTo>
                    <a:pt x="116" y="235"/>
                  </a:lnTo>
                  <a:lnTo>
                    <a:pt x="192" y="257"/>
                  </a:lnTo>
                  <a:lnTo>
                    <a:pt x="262" y="268"/>
                  </a:lnTo>
                  <a:lnTo>
                    <a:pt x="333" y="274"/>
                  </a:lnTo>
                  <a:lnTo>
                    <a:pt x="339" y="278"/>
                  </a:lnTo>
                  <a:lnTo>
                    <a:pt x="320" y="285"/>
                  </a:lnTo>
                  <a:lnTo>
                    <a:pt x="278" y="294"/>
                  </a:lnTo>
                  <a:lnTo>
                    <a:pt x="186" y="292"/>
                  </a:lnTo>
                  <a:lnTo>
                    <a:pt x="159" y="283"/>
                  </a:lnTo>
                  <a:lnTo>
                    <a:pt x="109" y="265"/>
                  </a:lnTo>
                  <a:lnTo>
                    <a:pt x="59" y="244"/>
                  </a:lnTo>
                  <a:lnTo>
                    <a:pt x="30" y="232"/>
                  </a:lnTo>
                  <a:lnTo>
                    <a:pt x="4" y="204"/>
                  </a:lnTo>
                  <a:lnTo>
                    <a:pt x="0" y="130"/>
                  </a:lnTo>
                  <a:lnTo>
                    <a:pt x="13" y="101"/>
                  </a:lnTo>
                  <a:lnTo>
                    <a:pt x="41" y="79"/>
                  </a:lnTo>
                  <a:lnTo>
                    <a:pt x="98" y="51"/>
                  </a:lnTo>
                  <a:lnTo>
                    <a:pt x="157" y="26"/>
                  </a:lnTo>
                  <a:lnTo>
                    <a:pt x="216" y="5"/>
                  </a:lnTo>
                  <a:lnTo>
                    <a:pt x="276" y="0"/>
                  </a:lnTo>
                  <a:lnTo>
                    <a:pt x="354" y="20"/>
                  </a:lnTo>
                  <a:lnTo>
                    <a:pt x="427" y="51"/>
                  </a:lnTo>
                  <a:lnTo>
                    <a:pt x="424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0" name="Freeform 120"/>
            <p:cNvSpPr>
              <a:spLocks/>
            </p:cNvSpPr>
            <p:nvPr/>
          </p:nvSpPr>
          <p:spPr bwMode="auto">
            <a:xfrm>
              <a:off x="134" y="2740"/>
              <a:ext cx="33" cy="89"/>
            </a:xfrm>
            <a:custGeom>
              <a:avLst/>
              <a:gdLst>
                <a:gd name="T0" fmla="*/ 1 w 66"/>
                <a:gd name="T1" fmla="*/ 1 h 176"/>
                <a:gd name="T2" fmla="*/ 1 w 66"/>
                <a:gd name="T3" fmla="*/ 1 h 176"/>
                <a:gd name="T4" fmla="*/ 0 w 66"/>
                <a:gd name="T5" fmla="*/ 1 h 176"/>
                <a:gd name="T6" fmla="*/ 1 w 66"/>
                <a:gd name="T7" fmla="*/ 0 h 176"/>
                <a:gd name="T8" fmla="*/ 1 w 66"/>
                <a:gd name="T9" fmla="*/ 1 h 176"/>
                <a:gd name="T10" fmla="*/ 1 w 66"/>
                <a:gd name="T11" fmla="*/ 1 h 176"/>
                <a:gd name="T12" fmla="*/ 1 w 66"/>
                <a:gd name="T13" fmla="*/ 1 h 176"/>
                <a:gd name="T14" fmla="*/ 1 w 66"/>
                <a:gd name="T15" fmla="*/ 1 h 176"/>
                <a:gd name="T16" fmla="*/ 1 w 66"/>
                <a:gd name="T17" fmla="*/ 1 h 176"/>
                <a:gd name="T18" fmla="*/ 1 w 66"/>
                <a:gd name="T19" fmla="*/ 1 h 176"/>
                <a:gd name="T20" fmla="*/ 1 w 66"/>
                <a:gd name="T21" fmla="*/ 1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6"/>
                <a:gd name="T34" fmla="*/ 0 h 176"/>
                <a:gd name="T35" fmla="*/ 66 w 66"/>
                <a:gd name="T36" fmla="*/ 176 h 1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6" h="176">
                  <a:moveTo>
                    <a:pt x="35" y="92"/>
                  </a:moveTo>
                  <a:lnTo>
                    <a:pt x="14" y="27"/>
                  </a:lnTo>
                  <a:lnTo>
                    <a:pt x="0" y="7"/>
                  </a:lnTo>
                  <a:lnTo>
                    <a:pt x="11" y="0"/>
                  </a:lnTo>
                  <a:lnTo>
                    <a:pt x="44" y="42"/>
                  </a:lnTo>
                  <a:lnTo>
                    <a:pt x="66" y="94"/>
                  </a:lnTo>
                  <a:lnTo>
                    <a:pt x="44" y="176"/>
                  </a:lnTo>
                  <a:lnTo>
                    <a:pt x="16" y="175"/>
                  </a:lnTo>
                  <a:lnTo>
                    <a:pt x="1" y="152"/>
                  </a:lnTo>
                  <a:lnTo>
                    <a:pt x="35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1" name="Freeform 121"/>
            <p:cNvSpPr>
              <a:spLocks/>
            </p:cNvSpPr>
            <p:nvPr/>
          </p:nvSpPr>
          <p:spPr bwMode="auto">
            <a:xfrm>
              <a:off x="243" y="2749"/>
              <a:ext cx="34" cy="67"/>
            </a:xfrm>
            <a:custGeom>
              <a:avLst/>
              <a:gdLst>
                <a:gd name="T0" fmla="*/ 1 w 68"/>
                <a:gd name="T1" fmla="*/ 0 h 135"/>
                <a:gd name="T2" fmla="*/ 1 w 68"/>
                <a:gd name="T3" fmla="*/ 0 h 135"/>
                <a:gd name="T4" fmla="*/ 0 w 68"/>
                <a:gd name="T5" fmla="*/ 0 h 135"/>
                <a:gd name="T6" fmla="*/ 1 w 68"/>
                <a:gd name="T7" fmla="*/ 0 h 135"/>
                <a:gd name="T8" fmla="*/ 1 w 68"/>
                <a:gd name="T9" fmla="*/ 0 h 135"/>
                <a:gd name="T10" fmla="*/ 1 w 68"/>
                <a:gd name="T11" fmla="*/ 0 h 135"/>
                <a:gd name="T12" fmla="*/ 1 w 68"/>
                <a:gd name="T13" fmla="*/ 0 h 135"/>
                <a:gd name="T14" fmla="*/ 1 w 68"/>
                <a:gd name="T15" fmla="*/ 0 h 135"/>
                <a:gd name="T16" fmla="*/ 1 w 68"/>
                <a:gd name="T17" fmla="*/ 0 h 135"/>
                <a:gd name="T18" fmla="*/ 1 w 68"/>
                <a:gd name="T19" fmla="*/ 0 h 135"/>
                <a:gd name="T20" fmla="*/ 1 w 68"/>
                <a:gd name="T21" fmla="*/ 0 h 1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8"/>
                <a:gd name="T34" fmla="*/ 0 h 135"/>
                <a:gd name="T35" fmla="*/ 68 w 68"/>
                <a:gd name="T36" fmla="*/ 135 h 13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8" h="135">
                  <a:moveTo>
                    <a:pt x="35" y="76"/>
                  </a:moveTo>
                  <a:lnTo>
                    <a:pt x="5" y="26"/>
                  </a:lnTo>
                  <a:lnTo>
                    <a:pt x="0" y="19"/>
                  </a:lnTo>
                  <a:lnTo>
                    <a:pt x="9" y="0"/>
                  </a:lnTo>
                  <a:lnTo>
                    <a:pt x="16" y="11"/>
                  </a:lnTo>
                  <a:lnTo>
                    <a:pt x="62" y="54"/>
                  </a:lnTo>
                  <a:lnTo>
                    <a:pt x="68" y="92"/>
                  </a:lnTo>
                  <a:lnTo>
                    <a:pt x="44" y="122"/>
                  </a:lnTo>
                  <a:lnTo>
                    <a:pt x="20" y="135"/>
                  </a:lnTo>
                  <a:lnTo>
                    <a:pt x="35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2" name="Freeform 122"/>
            <p:cNvSpPr>
              <a:spLocks/>
            </p:cNvSpPr>
            <p:nvPr/>
          </p:nvSpPr>
          <p:spPr bwMode="auto">
            <a:xfrm>
              <a:off x="1330" y="3185"/>
              <a:ext cx="31" cy="250"/>
            </a:xfrm>
            <a:custGeom>
              <a:avLst/>
              <a:gdLst>
                <a:gd name="T0" fmla="*/ 1 w 60"/>
                <a:gd name="T1" fmla="*/ 0 h 500"/>
                <a:gd name="T2" fmla="*/ 1 w 60"/>
                <a:gd name="T3" fmla="*/ 1 h 500"/>
                <a:gd name="T4" fmla="*/ 1 w 60"/>
                <a:gd name="T5" fmla="*/ 1 h 500"/>
                <a:gd name="T6" fmla="*/ 1 w 60"/>
                <a:gd name="T7" fmla="*/ 1 h 500"/>
                <a:gd name="T8" fmla="*/ 1 w 60"/>
                <a:gd name="T9" fmla="*/ 1 h 500"/>
                <a:gd name="T10" fmla="*/ 1 w 60"/>
                <a:gd name="T11" fmla="*/ 1 h 500"/>
                <a:gd name="T12" fmla="*/ 0 w 60"/>
                <a:gd name="T13" fmla="*/ 1 h 500"/>
                <a:gd name="T14" fmla="*/ 1 w 60"/>
                <a:gd name="T15" fmla="*/ 1 h 500"/>
                <a:gd name="T16" fmla="*/ 1 w 60"/>
                <a:gd name="T17" fmla="*/ 1 h 500"/>
                <a:gd name="T18" fmla="*/ 1 w 60"/>
                <a:gd name="T19" fmla="*/ 1 h 500"/>
                <a:gd name="T20" fmla="*/ 1 w 60"/>
                <a:gd name="T21" fmla="*/ 1 h 500"/>
                <a:gd name="T22" fmla="*/ 1 w 60"/>
                <a:gd name="T23" fmla="*/ 0 h 500"/>
                <a:gd name="T24" fmla="*/ 1 w 60"/>
                <a:gd name="T25" fmla="*/ 0 h 500"/>
                <a:gd name="T26" fmla="*/ 1 w 60"/>
                <a:gd name="T27" fmla="*/ 0 h 5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0"/>
                <a:gd name="T43" fmla="*/ 0 h 500"/>
                <a:gd name="T44" fmla="*/ 60 w 60"/>
                <a:gd name="T45" fmla="*/ 500 h 5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0" h="500">
                  <a:moveTo>
                    <a:pt x="57" y="0"/>
                  </a:moveTo>
                  <a:lnTo>
                    <a:pt x="60" y="59"/>
                  </a:lnTo>
                  <a:lnTo>
                    <a:pt x="59" y="131"/>
                  </a:lnTo>
                  <a:lnTo>
                    <a:pt x="46" y="265"/>
                  </a:lnTo>
                  <a:lnTo>
                    <a:pt x="33" y="384"/>
                  </a:lnTo>
                  <a:lnTo>
                    <a:pt x="11" y="500"/>
                  </a:lnTo>
                  <a:lnTo>
                    <a:pt x="0" y="498"/>
                  </a:lnTo>
                  <a:lnTo>
                    <a:pt x="2" y="381"/>
                  </a:lnTo>
                  <a:lnTo>
                    <a:pt x="11" y="261"/>
                  </a:lnTo>
                  <a:lnTo>
                    <a:pt x="24" y="171"/>
                  </a:lnTo>
                  <a:lnTo>
                    <a:pt x="38" y="81"/>
                  </a:lnTo>
                  <a:lnTo>
                    <a:pt x="46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3" name="Freeform 123"/>
            <p:cNvSpPr>
              <a:spLocks/>
            </p:cNvSpPr>
            <p:nvPr/>
          </p:nvSpPr>
          <p:spPr bwMode="auto">
            <a:xfrm>
              <a:off x="526" y="3859"/>
              <a:ext cx="228" cy="125"/>
            </a:xfrm>
            <a:custGeom>
              <a:avLst/>
              <a:gdLst>
                <a:gd name="T0" fmla="*/ 1 w 456"/>
                <a:gd name="T1" fmla="*/ 1 h 250"/>
                <a:gd name="T2" fmla="*/ 1 w 456"/>
                <a:gd name="T3" fmla="*/ 1 h 250"/>
                <a:gd name="T4" fmla="*/ 1 w 456"/>
                <a:gd name="T5" fmla="*/ 1 h 250"/>
                <a:gd name="T6" fmla="*/ 1 w 456"/>
                <a:gd name="T7" fmla="*/ 1 h 250"/>
                <a:gd name="T8" fmla="*/ 1 w 456"/>
                <a:gd name="T9" fmla="*/ 1 h 250"/>
                <a:gd name="T10" fmla="*/ 1 w 456"/>
                <a:gd name="T11" fmla="*/ 1 h 250"/>
                <a:gd name="T12" fmla="*/ 1 w 456"/>
                <a:gd name="T13" fmla="*/ 1 h 250"/>
                <a:gd name="T14" fmla="*/ 1 w 456"/>
                <a:gd name="T15" fmla="*/ 1 h 250"/>
                <a:gd name="T16" fmla="*/ 1 w 456"/>
                <a:gd name="T17" fmla="*/ 1 h 250"/>
                <a:gd name="T18" fmla="*/ 1 w 456"/>
                <a:gd name="T19" fmla="*/ 1 h 250"/>
                <a:gd name="T20" fmla="*/ 1 w 456"/>
                <a:gd name="T21" fmla="*/ 1 h 250"/>
                <a:gd name="T22" fmla="*/ 1 w 456"/>
                <a:gd name="T23" fmla="*/ 1 h 250"/>
                <a:gd name="T24" fmla="*/ 1 w 456"/>
                <a:gd name="T25" fmla="*/ 1 h 250"/>
                <a:gd name="T26" fmla="*/ 1 w 456"/>
                <a:gd name="T27" fmla="*/ 0 h 250"/>
                <a:gd name="T28" fmla="*/ 1 w 456"/>
                <a:gd name="T29" fmla="*/ 1 h 250"/>
                <a:gd name="T30" fmla="*/ 1 w 456"/>
                <a:gd name="T31" fmla="*/ 1 h 250"/>
                <a:gd name="T32" fmla="*/ 1 w 456"/>
                <a:gd name="T33" fmla="*/ 1 h 250"/>
                <a:gd name="T34" fmla="*/ 1 w 456"/>
                <a:gd name="T35" fmla="*/ 1 h 250"/>
                <a:gd name="T36" fmla="*/ 1 w 456"/>
                <a:gd name="T37" fmla="*/ 1 h 250"/>
                <a:gd name="T38" fmla="*/ 1 w 456"/>
                <a:gd name="T39" fmla="*/ 1 h 250"/>
                <a:gd name="T40" fmla="*/ 1 w 456"/>
                <a:gd name="T41" fmla="*/ 1 h 250"/>
                <a:gd name="T42" fmla="*/ 1 w 456"/>
                <a:gd name="T43" fmla="*/ 1 h 250"/>
                <a:gd name="T44" fmla="*/ 1 w 456"/>
                <a:gd name="T45" fmla="*/ 1 h 250"/>
                <a:gd name="T46" fmla="*/ 1 w 456"/>
                <a:gd name="T47" fmla="*/ 1 h 250"/>
                <a:gd name="T48" fmla="*/ 1 w 456"/>
                <a:gd name="T49" fmla="*/ 1 h 250"/>
                <a:gd name="T50" fmla="*/ 1 w 456"/>
                <a:gd name="T51" fmla="*/ 1 h 250"/>
                <a:gd name="T52" fmla="*/ 1 w 456"/>
                <a:gd name="T53" fmla="*/ 1 h 250"/>
                <a:gd name="T54" fmla="*/ 0 w 456"/>
                <a:gd name="T55" fmla="*/ 1 h 250"/>
                <a:gd name="T56" fmla="*/ 1 w 456"/>
                <a:gd name="T57" fmla="*/ 1 h 250"/>
                <a:gd name="T58" fmla="*/ 1 w 456"/>
                <a:gd name="T59" fmla="*/ 1 h 250"/>
                <a:gd name="T60" fmla="*/ 1 w 456"/>
                <a:gd name="T61" fmla="*/ 1 h 250"/>
                <a:gd name="T62" fmla="*/ 1 w 456"/>
                <a:gd name="T63" fmla="*/ 1 h 250"/>
                <a:gd name="T64" fmla="*/ 1 w 456"/>
                <a:gd name="T65" fmla="*/ 1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56"/>
                <a:gd name="T100" fmla="*/ 0 h 250"/>
                <a:gd name="T101" fmla="*/ 456 w 456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56" h="250">
                  <a:moveTo>
                    <a:pt x="66" y="6"/>
                  </a:moveTo>
                  <a:lnTo>
                    <a:pt x="47" y="37"/>
                  </a:lnTo>
                  <a:lnTo>
                    <a:pt x="20" y="83"/>
                  </a:lnTo>
                  <a:lnTo>
                    <a:pt x="38" y="94"/>
                  </a:lnTo>
                  <a:lnTo>
                    <a:pt x="73" y="116"/>
                  </a:lnTo>
                  <a:lnTo>
                    <a:pt x="112" y="138"/>
                  </a:lnTo>
                  <a:lnTo>
                    <a:pt x="149" y="158"/>
                  </a:lnTo>
                  <a:lnTo>
                    <a:pt x="187" y="175"/>
                  </a:lnTo>
                  <a:lnTo>
                    <a:pt x="253" y="201"/>
                  </a:lnTo>
                  <a:lnTo>
                    <a:pt x="288" y="144"/>
                  </a:lnTo>
                  <a:lnTo>
                    <a:pt x="309" y="116"/>
                  </a:lnTo>
                  <a:lnTo>
                    <a:pt x="331" y="87"/>
                  </a:lnTo>
                  <a:lnTo>
                    <a:pt x="377" y="37"/>
                  </a:lnTo>
                  <a:lnTo>
                    <a:pt x="425" y="0"/>
                  </a:lnTo>
                  <a:lnTo>
                    <a:pt x="456" y="7"/>
                  </a:lnTo>
                  <a:lnTo>
                    <a:pt x="448" y="39"/>
                  </a:lnTo>
                  <a:lnTo>
                    <a:pt x="349" y="134"/>
                  </a:lnTo>
                  <a:lnTo>
                    <a:pt x="312" y="184"/>
                  </a:lnTo>
                  <a:lnTo>
                    <a:pt x="292" y="210"/>
                  </a:lnTo>
                  <a:lnTo>
                    <a:pt x="268" y="241"/>
                  </a:lnTo>
                  <a:lnTo>
                    <a:pt x="250" y="250"/>
                  </a:lnTo>
                  <a:lnTo>
                    <a:pt x="239" y="234"/>
                  </a:lnTo>
                  <a:lnTo>
                    <a:pt x="215" y="208"/>
                  </a:lnTo>
                  <a:lnTo>
                    <a:pt x="178" y="199"/>
                  </a:lnTo>
                  <a:lnTo>
                    <a:pt x="132" y="178"/>
                  </a:lnTo>
                  <a:lnTo>
                    <a:pt x="86" y="153"/>
                  </a:lnTo>
                  <a:lnTo>
                    <a:pt x="42" y="123"/>
                  </a:lnTo>
                  <a:lnTo>
                    <a:pt x="0" y="96"/>
                  </a:lnTo>
                  <a:lnTo>
                    <a:pt x="3" y="70"/>
                  </a:lnTo>
                  <a:lnTo>
                    <a:pt x="29" y="33"/>
                  </a:lnTo>
                  <a:lnTo>
                    <a:pt x="57" y="4"/>
                  </a:lnTo>
                  <a:lnTo>
                    <a:pt x="6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4" name="Freeform 124"/>
            <p:cNvSpPr>
              <a:spLocks/>
            </p:cNvSpPr>
            <p:nvPr/>
          </p:nvSpPr>
          <p:spPr bwMode="auto">
            <a:xfrm>
              <a:off x="1523" y="3053"/>
              <a:ext cx="137" cy="103"/>
            </a:xfrm>
            <a:custGeom>
              <a:avLst/>
              <a:gdLst>
                <a:gd name="T0" fmla="*/ 1 w 274"/>
                <a:gd name="T1" fmla="*/ 0 h 206"/>
                <a:gd name="T2" fmla="*/ 1 w 274"/>
                <a:gd name="T3" fmla="*/ 1 h 206"/>
                <a:gd name="T4" fmla="*/ 1 w 274"/>
                <a:gd name="T5" fmla="*/ 1 h 206"/>
                <a:gd name="T6" fmla="*/ 1 w 274"/>
                <a:gd name="T7" fmla="*/ 1 h 206"/>
                <a:gd name="T8" fmla="*/ 1 w 274"/>
                <a:gd name="T9" fmla="*/ 1 h 206"/>
                <a:gd name="T10" fmla="*/ 1 w 274"/>
                <a:gd name="T11" fmla="*/ 1 h 206"/>
                <a:gd name="T12" fmla="*/ 1 w 274"/>
                <a:gd name="T13" fmla="*/ 1 h 206"/>
                <a:gd name="T14" fmla="*/ 1 w 274"/>
                <a:gd name="T15" fmla="*/ 1 h 206"/>
                <a:gd name="T16" fmla="*/ 1 w 274"/>
                <a:gd name="T17" fmla="*/ 1 h 206"/>
                <a:gd name="T18" fmla="*/ 1 w 274"/>
                <a:gd name="T19" fmla="*/ 1 h 206"/>
                <a:gd name="T20" fmla="*/ 1 w 274"/>
                <a:gd name="T21" fmla="*/ 1 h 206"/>
                <a:gd name="T22" fmla="*/ 1 w 274"/>
                <a:gd name="T23" fmla="*/ 1 h 206"/>
                <a:gd name="T24" fmla="*/ 1 w 274"/>
                <a:gd name="T25" fmla="*/ 1 h 206"/>
                <a:gd name="T26" fmla="*/ 1 w 274"/>
                <a:gd name="T27" fmla="*/ 1 h 206"/>
                <a:gd name="T28" fmla="*/ 0 w 274"/>
                <a:gd name="T29" fmla="*/ 1 h 206"/>
                <a:gd name="T30" fmla="*/ 1 w 274"/>
                <a:gd name="T31" fmla="*/ 0 h 206"/>
                <a:gd name="T32" fmla="*/ 1 w 274"/>
                <a:gd name="T33" fmla="*/ 0 h 20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4"/>
                <a:gd name="T52" fmla="*/ 0 h 206"/>
                <a:gd name="T53" fmla="*/ 274 w 274"/>
                <a:gd name="T54" fmla="*/ 206 h 20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4" h="206">
                  <a:moveTo>
                    <a:pt x="9" y="0"/>
                  </a:moveTo>
                  <a:lnTo>
                    <a:pt x="33" y="22"/>
                  </a:lnTo>
                  <a:lnTo>
                    <a:pt x="70" y="63"/>
                  </a:lnTo>
                  <a:lnTo>
                    <a:pt x="107" y="103"/>
                  </a:lnTo>
                  <a:lnTo>
                    <a:pt x="136" y="133"/>
                  </a:lnTo>
                  <a:lnTo>
                    <a:pt x="168" y="153"/>
                  </a:lnTo>
                  <a:lnTo>
                    <a:pt x="203" y="167"/>
                  </a:lnTo>
                  <a:lnTo>
                    <a:pt x="274" y="193"/>
                  </a:lnTo>
                  <a:lnTo>
                    <a:pt x="273" y="206"/>
                  </a:lnTo>
                  <a:lnTo>
                    <a:pt x="188" y="193"/>
                  </a:lnTo>
                  <a:lnTo>
                    <a:pt x="114" y="155"/>
                  </a:lnTo>
                  <a:lnTo>
                    <a:pt x="94" y="129"/>
                  </a:lnTo>
                  <a:lnTo>
                    <a:pt x="55" y="81"/>
                  </a:lnTo>
                  <a:lnTo>
                    <a:pt x="19" y="33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5" name="Freeform 125"/>
            <p:cNvSpPr>
              <a:spLocks/>
            </p:cNvSpPr>
            <p:nvPr/>
          </p:nvSpPr>
          <p:spPr bwMode="auto">
            <a:xfrm>
              <a:off x="1485" y="3204"/>
              <a:ext cx="66" cy="78"/>
            </a:xfrm>
            <a:custGeom>
              <a:avLst/>
              <a:gdLst>
                <a:gd name="T0" fmla="*/ 1 w 132"/>
                <a:gd name="T1" fmla="*/ 0 h 156"/>
                <a:gd name="T2" fmla="*/ 1 w 132"/>
                <a:gd name="T3" fmla="*/ 1 h 156"/>
                <a:gd name="T4" fmla="*/ 1 w 132"/>
                <a:gd name="T5" fmla="*/ 1 h 156"/>
                <a:gd name="T6" fmla="*/ 1 w 132"/>
                <a:gd name="T7" fmla="*/ 1 h 156"/>
                <a:gd name="T8" fmla="*/ 1 w 132"/>
                <a:gd name="T9" fmla="*/ 1 h 156"/>
                <a:gd name="T10" fmla="*/ 1 w 132"/>
                <a:gd name="T11" fmla="*/ 1 h 156"/>
                <a:gd name="T12" fmla="*/ 1 w 132"/>
                <a:gd name="T13" fmla="*/ 1 h 156"/>
                <a:gd name="T14" fmla="*/ 1 w 132"/>
                <a:gd name="T15" fmla="*/ 1 h 156"/>
                <a:gd name="T16" fmla="*/ 1 w 132"/>
                <a:gd name="T17" fmla="*/ 1 h 156"/>
                <a:gd name="T18" fmla="*/ 1 w 132"/>
                <a:gd name="T19" fmla="*/ 1 h 156"/>
                <a:gd name="T20" fmla="*/ 1 w 132"/>
                <a:gd name="T21" fmla="*/ 1 h 156"/>
                <a:gd name="T22" fmla="*/ 1 w 132"/>
                <a:gd name="T23" fmla="*/ 1 h 156"/>
                <a:gd name="T24" fmla="*/ 0 w 132"/>
                <a:gd name="T25" fmla="*/ 1 h 156"/>
                <a:gd name="T26" fmla="*/ 1 w 132"/>
                <a:gd name="T27" fmla="*/ 0 h 156"/>
                <a:gd name="T28" fmla="*/ 1 w 132"/>
                <a:gd name="T29" fmla="*/ 0 h 1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56"/>
                <a:gd name="T47" fmla="*/ 132 w 132"/>
                <a:gd name="T48" fmla="*/ 156 h 1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56">
                  <a:moveTo>
                    <a:pt x="13" y="0"/>
                  </a:moveTo>
                  <a:lnTo>
                    <a:pt x="38" y="22"/>
                  </a:lnTo>
                  <a:lnTo>
                    <a:pt x="73" y="55"/>
                  </a:lnTo>
                  <a:lnTo>
                    <a:pt x="107" y="90"/>
                  </a:lnTo>
                  <a:lnTo>
                    <a:pt x="125" y="116"/>
                  </a:lnTo>
                  <a:lnTo>
                    <a:pt x="132" y="139"/>
                  </a:lnTo>
                  <a:lnTo>
                    <a:pt x="127" y="156"/>
                  </a:lnTo>
                  <a:lnTo>
                    <a:pt x="110" y="149"/>
                  </a:lnTo>
                  <a:lnTo>
                    <a:pt x="86" y="114"/>
                  </a:lnTo>
                  <a:lnTo>
                    <a:pt x="59" y="79"/>
                  </a:lnTo>
                  <a:lnTo>
                    <a:pt x="31" y="46"/>
                  </a:lnTo>
                  <a:lnTo>
                    <a:pt x="2" y="14"/>
                  </a:lnTo>
                  <a:lnTo>
                    <a:pt x="0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6" name="Freeform 126"/>
            <p:cNvSpPr>
              <a:spLocks/>
            </p:cNvSpPr>
            <p:nvPr/>
          </p:nvSpPr>
          <p:spPr bwMode="auto">
            <a:xfrm>
              <a:off x="1549" y="3208"/>
              <a:ext cx="88" cy="172"/>
            </a:xfrm>
            <a:custGeom>
              <a:avLst/>
              <a:gdLst>
                <a:gd name="T0" fmla="*/ 1 w 174"/>
                <a:gd name="T1" fmla="*/ 1 h 344"/>
                <a:gd name="T2" fmla="*/ 1 w 174"/>
                <a:gd name="T3" fmla="*/ 1 h 344"/>
                <a:gd name="T4" fmla="*/ 1 w 174"/>
                <a:gd name="T5" fmla="*/ 1 h 344"/>
                <a:gd name="T6" fmla="*/ 1 w 174"/>
                <a:gd name="T7" fmla="*/ 1 h 344"/>
                <a:gd name="T8" fmla="*/ 1 w 174"/>
                <a:gd name="T9" fmla="*/ 1 h 344"/>
                <a:gd name="T10" fmla="*/ 1 w 174"/>
                <a:gd name="T11" fmla="*/ 1 h 344"/>
                <a:gd name="T12" fmla="*/ 1 w 174"/>
                <a:gd name="T13" fmla="*/ 1 h 344"/>
                <a:gd name="T14" fmla="*/ 1 w 174"/>
                <a:gd name="T15" fmla="*/ 1 h 344"/>
                <a:gd name="T16" fmla="*/ 1 w 174"/>
                <a:gd name="T17" fmla="*/ 1 h 344"/>
                <a:gd name="T18" fmla="*/ 1 w 174"/>
                <a:gd name="T19" fmla="*/ 1 h 344"/>
                <a:gd name="T20" fmla="*/ 1 w 174"/>
                <a:gd name="T21" fmla="*/ 1 h 344"/>
                <a:gd name="T22" fmla="*/ 0 w 174"/>
                <a:gd name="T23" fmla="*/ 1 h 344"/>
                <a:gd name="T24" fmla="*/ 1 w 174"/>
                <a:gd name="T25" fmla="*/ 1 h 344"/>
                <a:gd name="T26" fmla="*/ 1 w 174"/>
                <a:gd name="T27" fmla="*/ 1 h 344"/>
                <a:gd name="T28" fmla="*/ 1 w 174"/>
                <a:gd name="T29" fmla="*/ 1 h 344"/>
                <a:gd name="T30" fmla="*/ 1 w 174"/>
                <a:gd name="T31" fmla="*/ 1 h 344"/>
                <a:gd name="T32" fmla="*/ 1 w 174"/>
                <a:gd name="T33" fmla="*/ 0 h 344"/>
                <a:gd name="T34" fmla="*/ 1 w 174"/>
                <a:gd name="T35" fmla="*/ 1 h 344"/>
                <a:gd name="T36" fmla="*/ 1 w 174"/>
                <a:gd name="T37" fmla="*/ 1 h 34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4"/>
                <a:gd name="T58" fmla="*/ 0 h 344"/>
                <a:gd name="T59" fmla="*/ 174 w 174"/>
                <a:gd name="T60" fmla="*/ 344 h 34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4" h="344">
                  <a:moveTo>
                    <a:pt x="174" y="11"/>
                  </a:moveTo>
                  <a:lnTo>
                    <a:pt x="36" y="160"/>
                  </a:lnTo>
                  <a:lnTo>
                    <a:pt x="44" y="211"/>
                  </a:lnTo>
                  <a:lnTo>
                    <a:pt x="60" y="261"/>
                  </a:lnTo>
                  <a:lnTo>
                    <a:pt x="73" y="289"/>
                  </a:lnTo>
                  <a:lnTo>
                    <a:pt x="90" y="305"/>
                  </a:lnTo>
                  <a:lnTo>
                    <a:pt x="136" y="331"/>
                  </a:lnTo>
                  <a:lnTo>
                    <a:pt x="132" y="344"/>
                  </a:lnTo>
                  <a:lnTo>
                    <a:pt x="73" y="324"/>
                  </a:lnTo>
                  <a:lnTo>
                    <a:pt x="29" y="278"/>
                  </a:lnTo>
                  <a:lnTo>
                    <a:pt x="3" y="217"/>
                  </a:lnTo>
                  <a:lnTo>
                    <a:pt x="0" y="154"/>
                  </a:lnTo>
                  <a:lnTo>
                    <a:pt x="16" y="110"/>
                  </a:lnTo>
                  <a:lnTo>
                    <a:pt x="51" y="75"/>
                  </a:lnTo>
                  <a:lnTo>
                    <a:pt x="92" y="46"/>
                  </a:lnTo>
                  <a:lnTo>
                    <a:pt x="132" y="22"/>
                  </a:lnTo>
                  <a:lnTo>
                    <a:pt x="167" y="0"/>
                  </a:lnTo>
                  <a:lnTo>
                    <a:pt x="17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7" name="Freeform 127"/>
            <p:cNvSpPr>
              <a:spLocks/>
            </p:cNvSpPr>
            <p:nvPr/>
          </p:nvSpPr>
          <p:spPr bwMode="auto">
            <a:xfrm>
              <a:off x="1711" y="2952"/>
              <a:ext cx="233" cy="300"/>
            </a:xfrm>
            <a:custGeom>
              <a:avLst/>
              <a:gdLst>
                <a:gd name="T0" fmla="*/ 0 w 466"/>
                <a:gd name="T1" fmla="*/ 1 h 599"/>
                <a:gd name="T2" fmla="*/ 1 w 466"/>
                <a:gd name="T3" fmla="*/ 1 h 599"/>
                <a:gd name="T4" fmla="*/ 1 w 466"/>
                <a:gd name="T5" fmla="*/ 1 h 599"/>
                <a:gd name="T6" fmla="*/ 1 w 466"/>
                <a:gd name="T7" fmla="*/ 1 h 599"/>
                <a:gd name="T8" fmla="*/ 1 w 466"/>
                <a:gd name="T9" fmla="*/ 1 h 599"/>
                <a:gd name="T10" fmla="*/ 1 w 466"/>
                <a:gd name="T11" fmla="*/ 1 h 599"/>
                <a:gd name="T12" fmla="*/ 1 w 466"/>
                <a:gd name="T13" fmla="*/ 1 h 599"/>
                <a:gd name="T14" fmla="*/ 1 w 466"/>
                <a:gd name="T15" fmla="*/ 1 h 599"/>
                <a:gd name="T16" fmla="*/ 1 w 466"/>
                <a:gd name="T17" fmla="*/ 1 h 599"/>
                <a:gd name="T18" fmla="*/ 1 w 466"/>
                <a:gd name="T19" fmla="*/ 1 h 599"/>
                <a:gd name="T20" fmla="*/ 1 w 466"/>
                <a:gd name="T21" fmla="*/ 1 h 599"/>
                <a:gd name="T22" fmla="*/ 1 w 466"/>
                <a:gd name="T23" fmla="*/ 1 h 599"/>
                <a:gd name="T24" fmla="*/ 1 w 466"/>
                <a:gd name="T25" fmla="*/ 0 h 599"/>
                <a:gd name="T26" fmla="*/ 1 w 466"/>
                <a:gd name="T27" fmla="*/ 0 h 599"/>
                <a:gd name="T28" fmla="*/ 1 w 466"/>
                <a:gd name="T29" fmla="*/ 1 h 599"/>
                <a:gd name="T30" fmla="*/ 1 w 466"/>
                <a:gd name="T31" fmla="*/ 1 h 599"/>
                <a:gd name="T32" fmla="*/ 1 w 466"/>
                <a:gd name="T33" fmla="*/ 1 h 599"/>
                <a:gd name="T34" fmla="*/ 1 w 466"/>
                <a:gd name="T35" fmla="*/ 1 h 599"/>
                <a:gd name="T36" fmla="*/ 1 w 466"/>
                <a:gd name="T37" fmla="*/ 1 h 599"/>
                <a:gd name="T38" fmla="*/ 1 w 466"/>
                <a:gd name="T39" fmla="*/ 1 h 599"/>
                <a:gd name="T40" fmla="*/ 1 w 466"/>
                <a:gd name="T41" fmla="*/ 1 h 599"/>
                <a:gd name="T42" fmla="*/ 1 w 466"/>
                <a:gd name="T43" fmla="*/ 1 h 599"/>
                <a:gd name="T44" fmla="*/ 1 w 466"/>
                <a:gd name="T45" fmla="*/ 1 h 599"/>
                <a:gd name="T46" fmla="*/ 1 w 466"/>
                <a:gd name="T47" fmla="*/ 1 h 599"/>
                <a:gd name="T48" fmla="*/ 1 w 466"/>
                <a:gd name="T49" fmla="*/ 1 h 599"/>
                <a:gd name="T50" fmla="*/ 1 w 466"/>
                <a:gd name="T51" fmla="*/ 1 h 599"/>
                <a:gd name="T52" fmla="*/ 1 w 466"/>
                <a:gd name="T53" fmla="*/ 1 h 599"/>
                <a:gd name="T54" fmla="*/ 1 w 466"/>
                <a:gd name="T55" fmla="*/ 1 h 599"/>
                <a:gd name="T56" fmla="*/ 1 w 466"/>
                <a:gd name="T57" fmla="*/ 1 h 599"/>
                <a:gd name="T58" fmla="*/ 1 w 466"/>
                <a:gd name="T59" fmla="*/ 1 h 599"/>
                <a:gd name="T60" fmla="*/ 1 w 466"/>
                <a:gd name="T61" fmla="*/ 1 h 599"/>
                <a:gd name="T62" fmla="*/ 1 w 466"/>
                <a:gd name="T63" fmla="*/ 1 h 599"/>
                <a:gd name="T64" fmla="*/ 1 w 466"/>
                <a:gd name="T65" fmla="*/ 1 h 599"/>
                <a:gd name="T66" fmla="*/ 1 w 466"/>
                <a:gd name="T67" fmla="*/ 1 h 599"/>
                <a:gd name="T68" fmla="*/ 1 w 466"/>
                <a:gd name="T69" fmla="*/ 1 h 599"/>
                <a:gd name="T70" fmla="*/ 1 w 466"/>
                <a:gd name="T71" fmla="*/ 1 h 599"/>
                <a:gd name="T72" fmla="*/ 1 w 466"/>
                <a:gd name="T73" fmla="*/ 1 h 599"/>
                <a:gd name="T74" fmla="*/ 1 w 466"/>
                <a:gd name="T75" fmla="*/ 1 h 599"/>
                <a:gd name="T76" fmla="*/ 1 w 466"/>
                <a:gd name="T77" fmla="*/ 1 h 599"/>
                <a:gd name="T78" fmla="*/ 1 w 466"/>
                <a:gd name="T79" fmla="*/ 1 h 599"/>
                <a:gd name="T80" fmla="*/ 1 w 466"/>
                <a:gd name="T81" fmla="*/ 1 h 599"/>
                <a:gd name="T82" fmla="*/ 1 w 466"/>
                <a:gd name="T83" fmla="*/ 1 h 599"/>
                <a:gd name="T84" fmla="*/ 1 w 466"/>
                <a:gd name="T85" fmla="*/ 1 h 599"/>
                <a:gd name="T86" fmla="*/ 1 w 466"/>
                <a:gd name="T87" fmla="*/ 1 h 599"/>
                <a:gd name="T88" fmla="*/ 1 w 466"/>
                <a:gd name="T89" fmla="*/ 1 h 599"/>
                <a:gd name="T90" fmla="*/ 1 w 466"/>
                <a:gd name="T91" fmla="*/ 1 h 599"/>
                <a:gd name="T92" fmla="*/ 1 w 466"/>
                <a:gd name="T93" fmla="*/ 1 h 599"/>
                <a:gd name="T94" fmla="*/ 1 w 466"/>
                <a:gd name="T95" fmla="*/ 1 h 599"/>
                <a:gd name="T96" fmla="*/ 1 w 466"/>
                <a:gd name="T97" fmla="*/ 1 h 599"/>
                <a:gd name="T98" fmla="*/ 1 w 466"/>
                <a:gd name="T99" fmla="*/ 1 h 599"/>
                <a:gd name="T100" fmla="*/ 1 w 466"/>
                <a:gd name="T101" fmla="*/ 1 h 599"/>
                <a:gd name="T102" fmla="*/ 0 w 466"/>
                <a:gd name="T103" fmla="*/ 1 h 599"/>
                <a:gd name="T104" fmla="*/ 0 w 466"/>
                <a:gd name="T105" fmla="*/ 1 h 59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6"/>
                <a:gd name="T160" fmla="*/ 0 h 599"/>
                <a:gd name="T161" fmla="*/ 466 w 466"/>
                <a:gd name="T162" fmla="*/ 599 h 59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6" h="599">
                  <a:moveTo>
                    <a:pt x="0" y="485"/>
                  </a:moveTo>
                  <a:lnTo>
                    <a:pt x="32" y="437"/>
                  </a:lnTo>
                  <a:lnTo>
                    <a:pt x="59" y="393"/>
                  </a:lnTo>
                  <a:lnTo>
                    <a:pt x="87" y="351"/>
                  </a:lnTo>
                  <a:lnTo>
                    <a:pt x="113" y="309"/>
                  </a:lnTo>
                  <a:lnTo>
                    <a:pt x="138" y="268"/>
                  </a:lnTo>
                  <a:lnTo>
                    <a:pt x="168" y="226"/>
                  </a:lnTo>
                  <a:lnTo>
                    <a:pt x="199" y="184"/>
                  </a:lnTo>
                  <a:lnTo>
                    <a:pt x="236" y="140"/>
                  </a:lnTo>
                  <a:lnTo>
                    <a:pt x="265" y="105"/>
                  </a:lnTo>
                  <a:lnTo>
                    <a:pt x="304" y="62"/>
                  </a:lnTo>
                  <a:lnTo>
                    <a:pt x="346" y="24"/>
                  </a:lnTo>
                  <a:lnTo>
                    <a:pt x="387" y="0"/>
                  </a:lnTo>
                  <a:lnTo>
                    <a:pt x="418" y="0"/>
                  </a:lnTo>
                  <a:lnTo>
                    <a:pt x="442" y="13"/>
                  </a:lnTo>
                  <a:lnTo>
                    <a:pt x="464" y="75"/>
                  </a:lnTo>
                  <a:lnTo>
                    <a:pt x="466" y="152"/>
                  </a:lnTo>
                  <a:lnTo>
                    <a:pt x="455" y="215"/>
                  </a:lnTo>
                  <a:lnTo>
                    <a:pt x="442" y="259"/>
                  </a:lnTo>
                  <a:lnTo>
                    <a:pt x="424" y="301"/>
                  </a:lnTo>
                  <a:lnTo>
                    <a:pt x="403" y="344"/>
                  </a:lnTo>
                  <a:lnTo>
                    <a:pt x="381" y="384"/>
                  </a:lnTo>
                  <a:lnTo>
                    <a:pt x="361" y="421"/>
                  </a:lnTo>
                  <a:lnTo>
                    <a:pt x="337" y="452"/>
                  </a:lnTo>
                  <a:lnTo>
                    <a:pt x="313" y="480"/>
                  </a:lnTo>
                  <a:lnTo>
                    <a:pt x="286" y="506"/>
                  </a:lnTo>
                  <a:lnTo>
                    <a:pt x="227" y="553"/>
                  </a:lnTo>
                  <a:lnTo>
                    <a:pt x="196" y="575"/>
                  </a:lnTo>
                  <a:lnTo>
                    <a:pt x="162" y="599"/>
                  </a:lnTo>
                  <a:lnTo>
                    <a:pt x="155" y="588"/>
                  </a:lnTo>
                  <a:lnTo>
                    <a:pt x="212" y="544"/>
                  </a:lnTo>
                  <a:lnTo>
                    <a:pt x="264" y="493"/>
                  </a:lnTo>
                  <a:lnTo>
                    <a:pt x="308" y="439"/>
                  </a:lnTo>
                  <a:lnTo>
                    <a:pt x="346" y="382"/>
                  </a:lnTo>
                  <a:lnTo>
                    <a:pt x="378" y="325"/>
                  </a:lnTo>
                  <a:lnTo>
                    <a:pt x="402" y="268"/>
                  </a:lnTo>
                  <a:lnTo>
                    <a:pt x="431" y="167"/>
                  </a:lnTo>
                  <a:lnTo>
                    <a:pt x="433" y="92"/>
                  </a:lnTo>
                  <a:lnTo>
                    <a:pt x="422" y="68"/>
                  </a:lnTo>
                  <a:lnTo>
                    <a:pt x="403" y="57"/>
                  </a:lnTo>
                  <a:lnTo>
                    <a:pt x="345" y="73"/>
                  </a:lnTo>
                  <a:lnTo>
                    <a:pt x="304" y="106"/>
                  </a:lnTo>
                  <a:lnTo>
                    <a:pt x="256" y="156"/>
                  </a:lnTo>
                  <a:lnTo>
                    <a:pt x="219" y="200"/>
                  </a:lnTo>
                  <a:lnTo>
                    <a:pt x="186" y="246"/>
                  </a:lnTo>
                  <a:lnTo>
                    <a:pt x="157" y="292"/>
                  </a:lnTo>
                  <a:lnTo>
                    <a:pt x="127" y="340"/>
                  </a:lnTo>
                  <a:lnTo>
                    <a:pt x="100" y="388"/>
                  </a:lnTo>
                  <a:lnTo>
                    <a:pt x="72" y="434"/>
                  </a:lnTo>
                  <a:lnTo>
                    <a:pt x="43" y="482"/>
                  </a:lnTo>
                  <a:lnTo>
                    <a:pt x="13" y="529"/>
                  </a:lnTo>
                  <a:lnTo>
                    <a:pt x="0" y="4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8" name="Freeform 128"/>
            <p:cNvSpPr>
              <a:spLocks/>
            </p:cNvSpPr>
            <p:nvPr/>
          </p:nvSpPr>
          <p:spPr bwMode="auto">
            <a:xfrm>
              <a:off x="1634" y="2871"/>
              <a:ext cx="361" cy="274"/>
            </a:xfrm>
            <a:custGeom>
              <a:avLst/>
              <a:gdLst>
                <a:gd name="T0" fmla="*/ 0 w 721"/>
                <a:gd name="T1" fmla="*/ 1 h 548"/>
                <a:gd name="T2" fmla="*/ 1 w 721"/>
                <a:gd name="T3" fmla="*/ 1 h 548"/>
                <a:gd name="T4" fmla="*/ 1 w 721"/>
                <a:gd name="T5" fmla="*/ 1 h 548"/>
                <a:gd name="T6" fmla="*/ 1 w 721"/>
                <a:gd name="T7" fmla="*/ 1 h 548"/>
                <a:gd name="T8" fmla="*/ 1 w 721"/>
                <a:gd name="T9" fmla="*/ 1 h 548"/>
                <a:gd name="T10" fmla="*/ 1 w 721"/>
                <a:gd name="T11" fmla="*/ 1 h 548"/>
                <a:gd name="T12" fmla="*/ 1 w 721"/>
                <a:gd name="T13" fmla="*/ 1 h 548"/>
                <a:gd name="T14" fmla="*/ 1 w 721"/>
                <a:gd name="T15" fmla="*/ 1 h 548"/>
                <a:gd name="T16" fmla="*/ 1 w 721"/>
                <a:gd name="T17" fmla="*/ 1 h 548"/>
                <a:gd name="T18" fmla="*/ 1 w 721"/>
                <a:gd name="T19" fmla="*/ 1 h 548"/>
                <a:gd name="T20" fmla="*/ 1 w 721"/>
                <a:gd name="T21" fmla="*/ 1 h 548"/>
                <a:gd name="T22" fmla="*/ 1 w 721"/>
                <a:gd name="T23" fmla="*/ 1 h 548"/>
                <a:gd name="T24" fmla="*/ 1 w 721"/>
                <a:gd name="T25" fmla="*/ 1 h 548"/>
                <a:gd name="T26" fmla="*/ 1 w 721"/>
                <a:gd name="T27" fmla="*/ 1 h 548"/>
                <a:gd name="T28" fmla="*/ 1 w 721"/>
                <a:gd name="T29" fmla="*/ 1 h 548"/>
                <a:gd name="T30" fmla="*/ 1 w 721"/>
                <a:gd name="T31" fmla="*/ 1 h 548"/>
                <a:gd name="T32" fmla="*/ 1 w 721"/>
                <a:gd name="T33" fmla="*/ 1 h 548"/>
                <a:gd name="T34" fmla="*/ 1 w 721"/>
                <a:gd name="T35" fmla="*/ 1 h 548"/>
                <a:gd name="T36" fmla="*/ 1 w 721"/>
                <a:gd name="T37" fmla="*/ 1 h 548"/>
                <a:gd name="T38" fmla="*/ 1 w 721"/>
                <a:gd name="T39" fmla="*/ 0 h 548"/>
                <a:gd name="T40" fmla="*/ 1 w 721"/>
                <a:gd name="T41" fmla="*/ 1 h 548"/>
                <a:gd name="T42" fmla="*/ 1 w 721"/>
                <a:gd name="T43" fmla="*/ 1 h 548"/>
                <a:gd name="T44" fmla="*/ 1 w 721"/>
                <a:gd name="T45" fmla="*/ 1 h 548"/>
                <a:gd name="T46" fmla="*/ 1 w 721"/>
                <a:gd name="T47" fmla="*/ 1 h 548"/>
                <a:gd name="T48" fmla="*/ 1 w 721"/>
                <a:gd name="T49" fmla="*/ 1 h 548"/>
                <a:gd name="T50" fmla="*/ 1 w 721"/>
                <a:gd name="T51" fmla="*/ 1 h 548"/>
                <a:gd name="T52" fmla="*/ 1 w 721"/>
                <a:gd name="T53" fmla="*/ 1 h 548"/>
                <a:gd name="T54" fmla="*/ 1 w 721"/>
                <a:gd name="T55" fmla="*/ 1 h 548"/>
                <a:gd name="T56" fmla="*/ 1 w 721"/>
                <a:gd name="T57" fmla="*/ 1 h 548"/>
                <a:gd name="T58" fmla="*/ 1 w 721"/>
                <a:gd name="T59" fmla="*/ 1 h 548"/>
                <a:gd name="T60" fmla="*/ 1 w 721"/>
                <a:gd name="T61" fmla="*/ 1 h 548"/>
                <a:gd name="T62" fmla="*/ 1 w 721"/>
                <a:gd name="T63" fmla="*/ 1 h 548"/>
                <a:gd name="T64" fmla="*/ 1 w 721"/>
                <a:gd name="T65" fmla="*/ 1 h 548"/>
                <a:gd name="T66" fmla="*/ 1 w 721"/>
                <a:gd name="T67" fmla="*/ 1 h 548"/>
                <a:gd name="T68" fmla="*/ 1 w 721"/>
                <a:gd name="T69" fmla="*/ 1 h 548"/>
                <a:gd name="T70" fmla="*/ 1 w 721"/>
                <a:gd name="T71" fmla="*/ 1 h 548"/>
                <a:gd name="T72" fmla="*/ 1 w 721"/>
                <a:gd name="T73" fmla="*/ 1 h 548"/>
                <a:gd name="T74" fmla="*/ 1 w 721"/>
                <a:gd name="T75" fmla="*/ 1 h 548"/>
                <a:gd name="T76" fmla="*/ 1 w 721"/>
                <a:gd name="T77" fmla="*/ 1 h 548"/>
                <a:gd name="T78" fmla="*/ 1 w 721"/>
                <a:gd name="T79" fmla="*/ 1 h 548"/>
                <a:gd name="T80" fmla="*/ 1 w 721"/>
                <a:gd name="T81" fmla="*/ 1 h 548"/>
                <a:gd name="T82" fmla="*/ 1 w 721"/>
                <a:gd name="T83" fmla="*/ 1 h 548"/>
                <a:gd name="T84" fmla="*/ 1 w 721"/>
                <a:gd name="T85" fmla="*/ 1 h 548"/>
                <a:gd name="T86" fmla="*/ 1 w 721"/>
                <a:gd name="T87" fmla="*/ 1 h 548"/>
                <a:gd name="T88" fmla="*/ 1 w 721"/>
                <a:gd name="T89" fmla="*/ 1 h 548"/>
                <a:gd name="T90" fmla="*/ 1 w 721"/>
                <a:gd name="T91" fmla="*/ 1 h 548"/>
                <a:gd name="T92" fmla="*/ 1 w 721"/>
                <a:gd name="T93" fmla="*/ 1 h 548"/>
                <a:gd name="T94" fmla="*/ 1 w 721"/>
                <a:gd name="T95" fmla="*/ 1 h 548"/>
                <a:gd name="T96" fmla="*/ 1 w 721"/>
                <a:gd name="T97" fmla="*/ 1 h 548"/>
                <a:gd name="T98" fmla="*/ 1 w 721"/>
                <a:gd name="T99" fmla="*/ 1 h 548"/>
                <a:gd name="T100" fmla="*/ 1 w 721"/>
                <a:gd name="T101" fmla="*/ 1 h 548"/>
                <a:gd name="T102" fmla="*/ 1 w 721"/>
                <a:gd name="T103" fmla="*/ 1 h 548"/>
                <a:gd name="T104" fmla="*/ 1 w 721"/>
                <a:gd name="T105" fmla="*/ 1 h 548"/>
                <a:gd name="T106" fmla="*/ 1 w 721"/>
                <a:gd name="T107" fmla="*/ 1 h 548"/>
                <a:gd name="T108" fmla="*/ 1 w 721"/>
                <a:gd name="T109" fmla="*/ 1 h 548"/>
                <a:gd name="T110" fmla="*/ 1 w 721"/>
                <a:gd name="T111" fmla="*/ 1 h 548"/>
                <a:gd name="T112" fmla="*/ 0 w 721"/>
                <a:gd name="T113" fmla="*/ 1 h 548"/>
                <a:gd name="T114" fmla="*/ 0 w 721"/>
                <a:gd name="T115" fmla="*/ 1 h 5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21"/>
                <a:gd name="T175" fmla="*/ 0 h 548"/>
                <a:gd name="T176" fmla="*/ 721 w 721"/>
                <a:gd name="T177" fmla="*/ 548 h 5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21" h="548">
                  <a:moveTo>
                    <a:pt x="0" y="542"/>
                  </a:moveTo>
                  <a:lnTo>
                    <a:pt x="9" y="487"/>
                  </a:lnTo>
                  <a:lnTo>
                    <a:pt x="29" y="462"/>
                  </a:lnTo>
                  <a:lnTo>
                    <a:pt x="59" y="463"/>
                  </a:lnTo>
                  <a:lnTo>
                    <a:pt x="90" y="480"/>
                  </a:lnTo>
                  <a:lnTo>
                    <a:pt x="107" y="482"/>
                  </a:lnTo>
                  <a:lnTo>
                    <a:pt x="120" y="467"/>
                  </a:lnTo>
                  <a:lnTo>
                    <a:pt x="140" y="425"/>
                  </a:lnTo>
                  <a:lnTo>
                    <a:pt x="166" y="388"/>
                  </a:lnTo>
                  <a:lnTo>
                    <a:pt x="189" y="353"/>
                  </a:lnTo>
                  <a:lnTo>
                    <a:pt x="228" y="291"/>
                  </a:lnTo>
                  <a:lnTo>
                    <a:pt x="261" y="235"/>
                  </a:lnTo>
                  <a:lnTo>
                    <a:pt x="296" y="186"/>
                  </a:lnTo>
                  <a:lnTo>
                    <a:pt x="338" y="142"/>
                  </a:lnTo>
                  <a:lnTo>
                    <a:pt x="390" y="99"/>
                  </a:lnTo>
                  <a:lnTo>
                    <a:pt x="423" y="79"/>
                  </a:lnTo>
                  <a:lnTo>
                    <a:pt x="460" y="59"/>
                  </a:lnTo>
                  <a:lnTo>
                    <a:pt x="504" y="39"/>
                  </a:lnTo>
                  <a:lnTo>
                    <a:pt x="554" y="18"/>
                  </a:lnTo>
                  <a:lnTo>
                    <a:pt x="626" y="0"/>
                  </a:lnTo>
                  <a:lnTo>
                    <a:pt x="675" y="13"/>
                  </a:lnTo>
                  <a:lnTo>
                    <a:pt x="706" y="48"/>
                  </a:lnTo>
                  <a:lnTo>
                    <a:pt x="721" y="97"/>
                  </a:lnTo>
                  <a:lnTo>
                    <a:pt x="716" y="221"/>
                  </a:lnTo>
                  <a:lnTo>
                    <a:pt x="703" y="281"/>
                  </a:lnTo>
                  <a:lnTo>
                    <a:pt x="688" y="331"/>
                  </a:lnTo>
                  <a:lnTo>
                    <a:pt x="668" y="373"/>
                  </a:lnTo>
                  <a:lnTo>
                    <a:pt x="644" y="410"/>
                  </a:lnTo>
                  <a:lnTo>
                    <a:pt x="620" y="447"/>
                  </a:lnTo>
                  <a:lnTo>
                    <a:pt x="592" y="487"/>
                  </a:lnTo>
                  <a:lnTo>
                    <a:pt x="581" y="480"/>
                  </a:lnTo>
                  <a:lnTo>
                    <a:pt x="614" y="417"/>
                  </a:lnTo>
                  <a:lnTo>
                    <a:pt x="653" y="335"/>
                  </a:lnTo>
                  <a:lnTo>
                    <a:pt x="694" y="184"/>
                  </a:lnTo>
                  <a:lnTo>
                    <a:pt x="686" y="108"/>
                  </a:lnTo>
                  <a:lnTo>
                    <a:pt x="660" y="35"/>
                  </a:lnTo>
                  <a:lnTo>
                    <a:pt x="635" y="22"/>
                  </a:lnTo>
                  <a:lnTo>
                    <a:pt x="592" y="29"/>
                  </a:lnTo>
                  <a:lnTo>
                    <a:pt x="539" y="50"/>
                  </a:lnTo>
                  <a:lnTo>
                    <a:pt x="478" y="81"/>
                  </a:lnTo>
                  <a:lnTo>
                    <a:pt x="418" y="116"/>
                  </a:lnTo>
                  <a:lnTo>
                    <a:pt x="362" y="153"/>
                  </a:lnTo>
                  <a:lnTo>
                    <a:pt x="296" y="210"/>
                  </a:lnTo>
                  <a:lnTo>
                    <a:pt x="263" y="261"/>
                  </a:lnTo>
                  <a:lnTo>
                    <a:pt x="235" y="316"/>
                  </a:lnTo>
                  <a:lnTo>
                    <a:pt x="212" y="362"/>
                  </a:lnTo>
                  <a:lnTo>
                    <a:pt x="193" y="392"/>
                  </a:lnTo>
                  <a:lnTo>
                    <a:pt x="171" y="423"/>
                  </a:lnTo>
                  <a:lnTo>
                    <a:pt x="151" y="454"/>
                  </a:lnTo>
                  <a:lnTo>
                    <a:pt x="129" y="478"/>
                  </a:lnTo>
                  <a:lnTo>
                    <a:pt x="108" y="495"/>
                  </a:lnTo>
                  <a:lnTo>
                    <a:pt x="92" y="502"/>
                  </a:lnTo>
                  <a:lnTo>
                    <a:pt x="64" y="491"/>
                  </a:lnTo>
                  <a:lnTo>
                    <a:pt x="39" y="484"/>
                  </a:lnTo>
                  <a:lnTo>
                    <a:pt x="18" y="509"/>
                  </a:lnTo>
                  <a:lnTo>
                    <a:pt x="13" y="548"/>
                  </a:lnTo>
                  <a:lnTo>
                    <a:pt x="0" y="5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9" name="Freeform 129"/>
            <p:cNvSpPr>
              <a:spLocks/>
            </p:cNvSpPr>
            <p:nvPr/>
          </p:nvSpPr>
          <p:spPr bwMode="auto">
            <a:xfrm>
              <a:off x="1799" y="2965"/>
              <a:ext cx="32" cy="76"/>
            </a:xfrm>
            <a:custGeom>
              <a:avLst/>
              <a:gdLst>
                <a:gd name="T0" fmla="*/ 0 w 65"/>
                <a:gd name="T1" fmla="*/ 1 h 152"/>
                <a:gd name="T2" fmla="*/ 0 w 65"/>
                <a:gd name="T3" fmla="*/ 0 h 152"/>
                <a:gd name="T4" fmla="*/ 0 w 65"/>
                <a:gd name="T5" fmla="*/ 0 h 152"/>
                <a:gd name="T6" fmla="*/ 0 w 65"/>
                <a:gd name="T7" fmla="*/ 1 h 152"/>
                <a:gd name="T8" fmla="*/ 0 w 65"/>
                <a:gd name="T9" fmla="*/ 1 h 152"/>
                <a:gd name="T10" fmla="*/ 0 w 65"/>
                <a:gd name="T11" fmla="*/ 1 h 152"/>
                <a:gd name="T12" fmla="*/ 0 w 65"/>
                <a:gd name="T13" fmla="*/ 1 h 152"/>
                <a:gd name="T14" fmla="*/ 0 w 65"/>
                <a:gd name="T15" fmla="*/ 1 h 152"/>
                <a:gd name="T16" fmla="*/ 0 w 65"/>
                <a:gd name="T17" fmla="*/ 1 h 152"/>
                <a:gd name="T18" fmla="*/ 0 w 65"/>
                <a:gd name="T19" fmla="*/ 1 h 152"/>
                <a:gd name="T20" fmla="*/ 0 w 65"/>
                <a:gd name="T21" fmla="*/ 1 h 1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5"/>
                <a:gd name="T34" fmla="*/ 0 h 152"/>
                <a:gd name="T35" fmla="*/ 65 w 65"/>
                <a:gd name="T36" fmla="*/ 152 h 1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5" h="152">
                  <a:moveTo>
                    <a:pt x="0" y="117"/>
                  </a:moveTo>
                  <a:lnTo>
                    <a:pt x="2" y="0"/>
                  </a:lnTo>
                  <a:lnTo>
                    <a:pt x="15" y="0"/>
                  </a:lnTo>
                  <a:lnTo>
                    <a:pt x="13" y="31"/>
                  </a:lnTo>
                  <a:lnTo>
                    <a:pt x="30" y="99"/>
                  </a:lnTo>
                  <a:lnTo>
                    <a:pt x="61" y="130"/>
                  </a:lnTo>
                  <a:lnTo>
                    <a:pt x="65" y="141"/>
                  </a:lnTo>
                  <a:lnTo>
                    <a:pt x="61" y="152"/>
                  </a:lnTo>
                  <a:lnTo>
                    <a:pt x="41" y="15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0" name="Freeform 130"/>
            <p:cNvSpPr>
              <a:spLocks/>
            </p:cNvSpPr>
            <p:nvPr/>
          </p:nvSpPr>
          <p:spPr bwMode="auto">
            <a:xfrm>
              <a:off x="1697" y="3211"/>
              <a:ext cx="79" cy="63"/>
            </a:xfrm>
            <a:custGeom>
              <a:avLst/>
              <a:gdLst>
                <a:gd name="T0" fmla="*/ 1 w 156"/>
                <a:gd name="T1" fmla="*/ 1 h 125"/>
                <a:gd name="T2" fmla="*/ 1 w 156"/>
                <a:gd name="T3" fmla="*/ 1 h 125"/>
                <a:gd name="T4" fmla="*/ 1 w 156"/>
                <a:gd name="T5" fmla="*/ 1 h 125"/>
                <a:gd name="T6" fmla="*/ 1 w 156"/>
                <a:gd name="T7" fmla="*/ 1 h 125"/>
                <a:gd name="T8" fmla="*/ 1 w 156"/>
                <a:gd name="T9" fmla="*/ 1 h 125"/>
                <a:gd name="T10" fmla="*/ 1 w 156"/>
                <a:gd name="T11" fmla="*/ 1 h 125"/>
                <a:gd name="T12" fmla="*/ 1 w 156"/>
                <a:gd name="T13" fmla="*/ 1 h 125"/>
                <a:gd name="T14" fmla="*/ 1 w 156"/>
                <a:gd name="T15" fmla="*/ 1 h 125"/>
                <a:gd name="T16" fmla="*/ 1 w 156"/>
                <a:gd name="T17" fmla="*/ 1 h 125"/>
                <a:gd name="T18" fmla="*/ 1 w 156"/>
                <a:gd name="T19" fmla="*/ 1 h 125"/>
                <a:gd name="T20" fmla="*/ 0 w 156"/>
                <a:gd name="T21" fmla="*/ 1 h 125"/>
                <a:gd name="T22" fmla="*/ 1 w 156"/>
                <a:gd name="T23" fmla="*/ 0 h 125"/>
                <a:gd name="T24" fmla="*/ 1 w 156"/>
                <a:gd name="T25" fmla="*/ 1 h 125"/>
                <a:gd name="T26" fmla="*/ 1 w 156"/>
                <a:gd name="T27" fmla="*/ 1 h 1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6"/>
                <a:gd name="T43" fmla="*/ 0 h 125"/>
                <a:gd name="T44" fmla="*/ 156 w 156"/>
                <a:gd name="T45" fmla="*/ 125 h 12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6" h="125">
                  <a:moveTo>
                    <a:pt x="42" y="4"/>
                  </a:moveTo>
                  <a:lnTo>
                    <a:pt x="68" y="35"/>
                  </a:lnTo>
                  <a:lnTo>
                    <a:pt x="96" y="67"/>
                  </a:lnTo>
                  <a:lnTo>
                    <a:pt x="127" y="92"/>
                  </a:lnTo>
                  <a:lnTo>
                    <a:pt x="154" y="114"/>
                  </a:lnTo>
                  <a:lnTo>
                    <a:pt x="156" y="124"/>
                  </a:lnTo>
                  <a:lnTo>
                    <a:pt x="147" y="125"/>
                  </a:lnTo>
                  <a:lnTo>
                    <a:pt x="116" y="107"/>
                  </a:lnTo>
                  <a:lnTo>
                    <a:pt x="70" y="72"/>
                  </a:lnTo>
                  <a:lnTo>
                    <a:pt x="26" y="37"/>
                  </a:lnTo>
                  <a:lnTo>
                    <a:pt x="0" y="11"/>
                  </a:lnTo>
                  <a:lnTo>
                    <a:pt x="16" y="0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1" name="Freeform 131"/>
            <p:cNvSpPr>
              <a:spLocks/>
            </p:cNvSpPr>
            <p:nvPr/>
          </p:nvSpPr>
          <p:spPr bwMode="auto">
            <a:xfrm>
              <a:off x="1615" y="3240"/>
              <a:ext cx="142" cy="133"/>
            </a:xfrm>
            <a:custGeom>
              <a:avLst/>
              <a:gdLst>
                <a:gd name="T0" fmla="*/ 0 w 285"/>
                <a:gd name="T1" fmla="*/ 0 h 267"/>
                <a:gd name="T2" fmla="*/ 0 w 285"/>
                <a:gd name="T3" fmla="*/ 0 h 267"/>
                <a:gd name="T4" fmla="*/ 0 w 285"/>
                <a:gd name="T5" fmla="*/ 0 h 267"/>
                <a:gd name="T6" fmla="*/ 0 w 285"/>
                <a:gd name="T7" fmla="*/ 0 h 267"/>
                <a:gd name="T8" fmla="*/ 0 w 285"/>
                <a:gd name="T9" fmla="*/ 0 h 267"/>
                <a:gd name="T10" fmla="*/ 0 w 285"/>
                <a:gd name="T11" fmla="*/ 0 h 267"/>
                <a:gd name="T12" fmla="*/ 0 w 285"/>
                <a:gd name="T13" fmla="*/ 0 h 267"/>
                <a:gd name="T14" fmla="*/ 0 w 285"/>
                <a:gd name="T15" fmla="*/ 0 h 267"/>
                <a:gd name="T16" fmla="*/ 0 w 285"/>
                <a:gd name="T17" fmla="*/ 0 h 267"/>
                <a:gd name="T18" fmla="*/ 0 w 285"/>
                <a:gd name="T19" fmla="*/ 0 h 267"/>
                <a:gd name="T20" fmla="*/ 0 w 285"/>
                <a:gd name="T21" fmla="*/ 0 h 267"/>
                <a:gd name="T22" fmla="*/ 0 w 285"/>
                <a:gd name="T23" fmla="*/ 0 h 267"/>
                <a:gd name="T24" fmla="*/ 0 w 285"/>
                <a:gd name="T25" fmla="*/ 0 h 267"/>
                <a:gd name="T26" fmla="*/ 0 w 285"/>
                <a:gd name="T27" fmla="*/ 0 h 267"/>
                <a:gd name="T28" fmla="*/ 0 w 285"/>
                <a:gd name="T29" fmla="*/ 0 h 267"/>
                <a:gd name="T30" fmla="*/ 0 w 285"/>
                <a:gd name="T31" fmla="*/ 0 h 267"/>
                <a:gd name="T32" fmla="*/ 0 w 285"/>
                <a:gd name="T33" fmla="*/ 0 h 267"/>
                <a:gd name="T34" fmla="*/ 0 w 285"/>
                <a:gd name="T35" fmla="*/ 0 h 267"/>
                <a:gd name="T36" fmla="*/ 0 w 285"/>
                <a:gd name="T37" fmla="*/ 0 h 267"/>
                <a:gd name="T38" fmla="*/ 0 w 285"/>
                <a:gd name="T39" fmla="*/ 0 h 267"/>
                <a:gd name="T40" fmla="*/ 0 w 285"/>
                <a:gd name="T41" fmla="*/ 0 h 267"/>
                <a:gd name="T42" fmla="*/ 0 w 285"/>
                <a:gd name="T43" fmla="*/ 0 h 267"/>
                <a:gd name="T44" fmla="*/ 0 w 285"/>
                <a:gd name="T45" fmla="*/ 0 h 267"/>
                <a:gd name="T46" fmla="*/ 0 w 285"/>
                <a:gd name="T47" fmla="*/ 0 h 267"/>
                <a:gd name="T48" fmla="*/ 0 w 285"/>
                <a:gd name="T49" fmla="*/ 0 h 267"/>
                <a:gd name="T50" fmla="*/ 0 w 285"/>
                <a:gd name="T51" fmla="*/ 0 h 267"/>
                <a:gd name="T52" fmla="*/ 0 w 285"/>
                <a:gd name="T53" fmla="*/ 0 h 2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85"/>
                <a:gd name="T82" fmla="*/ 0 h 267"/>
                <a:gd name="T83" fmla="*/ 285 w 285"/>
                <a:gd name="T84" fmla="*/ 267 h 26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85" h="267">
                  <a:moveTo>
                    <a:pt x="197" y="10"/>
                  </a:moveTo>
                  <a:lnTo>
                    <a:pt x="153" y="48"/>
                  </a:lnTo>
                  <a:lnTo>
                    <a:pt x="124" y="79"/>
                  </a:lnTo>
                  <a:lnTo>
                    <a:pt x="92" y="114"/>
                  </a:lnTo>
                  <a:lnTo>
                    <a:pt x="67" y="151"/>
                  </a:lnTo>
                  <a:lnTo>
                    <a:pt x="44" y="188"/>
                  </a:lnTo>
                  <a:lnTo>
                    <a:pt x="41" y="243"/>
                  </a:lnTo>
                  <a:lnTo>
                    <a:pt x="144" y="227"/>
                  </a:lnTo>
                  <a:lnTo>
                    <a:pt x="214" y="188"/>
                  </a:lnTo>
                  <a:lnTo>
                    <a:pt x="247" y="164"/>
                  </a:lnTo>
                  <a:lnTo>
                    <a:pt x="276" y="146"/>
                  </a:lnTo>
                  <a:lnTo>
                    <a:pt x="285" y="157"/>
                  </a:lnTo>
                  <a:lnTo>
                    <a:pt x="263" y="175"/>
                  </a:lnTo>
                  <a:lnTo>
                    <a:pt x="221" y="206"/>
                  </a:lnTo>
                  <a:lnTo>
                    <a:pt x="179" y="236"/>
                  </a:lnTo>
                  <a:lnTo>
                    <a:pt x="153" y="251"/>
                  </a:lnTo>
                  <a:lnTo>
                    <a:pt x="81" y="267"/>
                  </a:lnTo>
                  <a:lnTo>
                    <a:pt x="15" y="256"/>
                  </a:lnTo>
                  <a:lnTo>
                    <a:pt x="0" y="171"/>
                  </a:lnTo>
                  <a:lnTo>
                    <a:pt x="33" y="131"/>
                  </a:lnTo>
                  <a:lnTo>
                    <a:pt x="59" y="105"/>
                  </a:lnTo>
                  <a:lnTo>
                    <a:pt x="89" y="78"/>
                  </a:lnTo>
                  <a:lnTo>
                    <a:pt x="146" y="30"/>
                  </a:lnTo>
                  <a:lnTo>
                    <a:pt x="171" y="11"/>
                  </a:lnTo>
                  <a:lnTo>
                    <a:pt x="190" y="0"/>
                  </a:lnTo>
                  <a:lnTo>
                    <a:pt x="197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2" name="Freeform 132"/>
            <p:cNvSpPr>
              <a:spLocks/>
            </p:cNvSpPr>
            <p:nvPr/>
          </p:nvSpPr>
          <p:spPr bwMode="auto">
            <a:xfrm>
              <a:off x="1339" y="3255"/>
              <a:ext cx="61" cy="217"/>
            </a:xfrm>
            <a:custGeom>
              <a:avLst/>
              <a:gdLst>
                <a:gd name="T0" fmla="*/ 0 w 124"/>
                <a:gd name="T1" fmla="*/ 1 h 434"/>
                <a:gd name="T2" fmla="*/ 0 w 124"/>
                <a:gd name="T3" fmla="*/ 1 h 434"/>
                <a:gd name="T4" fmla="*/ 0 w 124"/>
                <a:gd name="T5" fmla="*/ 1 h 434"/>
                <a:gd name="T6" fmla="*/ 0 w 124"/>
                <a:gd name="T7" fmla="*/ 1 h 434"/>
                <a:gd name="T8" fmla="*/ 0 w 124"/>
                <a:gd name="T9" fmla="*/ 1 h 434"/>
                <a:gd name="T10" fmla="*/ 0 w 124"/>
                <a:gd name="T11" fmla="*/ 1 h 434"/>
                <a:gd name="T12" fmla="*/ 0 w 124"/>
                <a:gd name="T13" fmla="*/ 1 h 434"/>
                <a:gd name="T14" fmla="*/ 0 w 124"/>
                <a:gd name="T15" fmla="*/ 1 h 434"/>
                <a:gd name="T16" fmla="*/ 0 w 124"/>
                <a:gd name="T17" fmla="*/ 1 h 434"/>
                <a:gd name="T18" fmla="*/ 0 w 124"/>
                <a:gd name="T19" fmla="*/ 1 h 434"/>
                <a:gd name="T20" fmla="*/ 0 w 124"/>
                <a:gd name="T21" fmla="*/ 1 h 434"/>
                <a:gd name="T22" fmla="*/ 0 w 124"/>
                <a:gd name="T23" fmla="*/ 1 h 434"/>
                <a:gd name="T24" fmla="*/ 0 w 124"/>
                <a:gd name="T25" fmla="*/ 1 h 434"/>
                <a:gd name="T26" fmla="*/ 0 w 124"/>
                <a:gd name="T27" fmla="*/ 0 h 434"/>
                <a:gd name="T28" fmla="*/ 0 w 124"/>
                <a:gd name="T29" fmla="*/ 1 h 434"/>
                <a:gd name="T30" fmla="*/ 0 w 124"/>
                <a:gd name="T31" fmla="*/ 1 h 4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4"/>
                <a:gd name="T49" fmla="*/ 0 h 434"/>
                <a:gd name="T50" fmla="*/ 124 w 124"/>
                <a:gd name="T51" fmla="*/ 434 h 43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4" h="434">
                  <a:moveTo>
                    <a:pt x="124" y="5"/>
                  </a:moveTo>
                  <a:lnTo>
                    <a:pt x="112" y="62"/>
                  </a:lnTo>
                  <a:lnTo>
                    <a:pt x="87" y="178"/>
                  </a:lnTo>
                  <a:lnTo>
                    <a:pt x="59" y="298"/>
                  </a:lnTo>
                  <a:lnTo>
                    <a:pt x="41" y="369"/>
                  </a:lnTo>
                  <a:lnTo>
                    <a:pt x="30" y="421"/>
                  </a:lnTo>
                  <a:lnTo>
                    <a:pt x="13" y="434"/>
                  </a:lnTo>
                  <a:lnTo>
                    <a:pt x="0" y="415"/>
                  </a:lnTo>
                  <a:lnTo>
                    <a:pt x="13" y="344"/>
                  </a:lnTo>
                  <a:lnTo>
                    <a:pt x="41" y="246"/>
                  </a:lnTo>
                  <a:lnTo>
                    <a:pt x="70" y="143"/>
                  </a:lnTo>
                  <a:lnTo>
                    <a:pt x="92" y="64"/>
                  </a:lnTo>
                  <a:lnTo>
                    <a:pt x="105" y="20"/>
                  </a:lnTo>
                  <a:lnTo>
                    <a:pt x="116" y="0"/>
                  </a:lnTo>
                  <a:lnTo>
                    <a:pt x="124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3" name="Freeform 133"/>
            <p:cNvSpPr>
              <a:spLocks/>
            </p:cNvSpPr>
            <p:nvPr/>
          </p:nvSpPr>
          <p:spPr bwMode="auto">
            <a:xfrm>
              <a:off x="455" y="3326"/>
              <a:ext cx="217" cy="553"/>
            </a:xfrm>
            <a:custGeom>
              <a:avLst/>
              <a:gdLst>
                <a:gd name="T0" fmla="*/ 1 w 432"/>
                <a:gd name="T1" fmla="*/ 1 h 1106"/>
                <a:gd name="T2" fmla="*/ 0 w 432"/>
                <a:gd name="T3" fmla="*/ 1 h 1106"/>
                <a:gd name="T4" fmla="*/ 1 w 432"/>
                <a:gd name="T5" fmla="*/ 1 h 1106"/>
                <a:gd name="T6" fmla="*/ 1 w 432"/>
                <a:gd name="T7" fmla="*/ 1 h 1106"/>
                <a:gd name="T8" fmla="*/ 1 w 432"/>
                <a:gd name="T9" fmla="*/ 0 h 1106"/>
                <a:gd name="T10" fmla="*/ 1 w 432"/>
                <a:gd name="T11" fmla="*/ 1 h 1106"/>
                <a:gd name="T12" fmla="*/ 1 w 432"/>
                <a:gd name="T13" fmla="*/ 1 h 1106"/>
                <a:gd name="T14" fmla="*/ 1 w 432"/>
                <a:gd name="T15" fmla="*/ 1 h 1106"/>
                <a:gd name="T16" fmla="*/ 1 w 432"/>
                <a:gd name="T17" fmla="*/ 1 h 1106"/>
                <a:gd name="T18" fmla="*/ 1 w 432"/>
                <a:gd name="T19" fmla="*/ 1 h 1106"/>
                <a:gd name="T20" fmla="*/ 1 w 432"/>
                <a:gd name="T21" fmla="*/ 1 h 1106"/>
                <a:gd name="T22" fmla="*/ 1 w 432"/>
                <a:gd name="T23" fmla="*/ 1 h 1106"/>
                <a:gd name="T24" fmla="*/ 1 w 432"/>
                <a:gd name="T25" fmla="*/ 1 h 1106"/>
                <a:gd name="T26" fmla="*/ 1 w 432"/>
                <a:gd name="T27" fmla="*/ 1 h 1106"/>
                <a:gd name="T28" fmla="*/ 1 w 432"/>
                <a:gd name="T29" fmla="*/ 1 h 1106"/>
                <a:gd name="T30" fmla="*/ 1 w 432"/>
                <a:gd name="T31" fmla="*/ 1 h 1106"/>
                <a:gd name="T32" fmla="*/ 1 w 432"/>
                <a:gd name="T33" fmla="*/ 1 h 1106"/>
                <a:gd name="T34" fmla="*/ 1 w 432"/>
                <a:gd name="T35" fmla="*/ 1 h 1106"/>
                <a:gd name="T36" fmla="*/ 1 w 432"/>
                <a:gd name="T37" fmla="*/ 1 h 1106"/>
                <a:gd name="T38" fmla="*/ 1 w 432"/>
                <a:gd name="T39" fmla="*/ 1 h 1106"/>
                <a:gd name="T40" fmla="*/ 1 w 432"/>
                <a:gd name="T41" fmla="*/ 1 h 1106"/>
                <a:gd name="T42" fmla="*/ 1 w 432"/>
                <a:gd name="T43" fmla="*/ 1 h 1106"/>
                <a:gd name="T44" fmla="*/ 1 w 432"/>
                <a:gd name="T45" fmla="*/ 1 h 1106"/>
                <a:gd name="T46" fmla="*/ 1 w 432"/>
                <a:gd name="T47" fmla="*/ 1 h 1106"/>
                <a:gd name="T48" fmla="*/ 1 w 432"/>
                <a:gd name="T49" fmla="*/ 1 h 1106"/>
                <a:gd name="T50" fmla="*/ 1 w 432"/>
                <a:gd name="T51" fmla="*/ 1 h 1106"/>
                <a:gd name="T52" fmla="*/ 1 w 432"/>
                <a:gd name="T53" fmla="*/ 1 h 1106"/>
                <a:gd name="T54" fmla="*/ 1 w 432"/>
                <a:gd name="T55" fmla="*/ 1 h 1106"/>
                <a:gd name="T56" fmla="*/ 1 w 432"/>
                <a:gd name="T57" fmla="*/ 1 h 1106"/>
                <a:gd name="T58" fmla="*/ 1 w 432"/>
                <a:gd name="T59" fmla="*/ 1 h 1106"/>
                <a:gd name="T60" fmla="*/ 1 w 432"/>
                <a:gd name="T61" fmla="*/ 1 h 1106"/>
                <a:gd name="T62" fmla="*/ 1 w 432"/>
                <a:gd name="T63" fmla="*/ 1 h 110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32"/>
                <a:gd name="T97" fmla="*/ 0 h 1106"/>
                <a:gd name="T98" fmla="*/ 432 w 432"/>
                <a:gd name="T99" fmla="*/ 1106 h 110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32" h="1106">
                  <a:moveTo>
                    <a:pt x="46" y="83"/>
                  </a:moveTo>
                  <a:lnTo>
                    <a:pt x="0" y="41"/>
                  </a:lnTo>
                  <a:lnTo>
                    <a:pt x="3" y="22"/>
                  </a:lnTo>
                  <a:lnTo>
                    <a:pt x="18" y="8"/>
                  </a:lnTo>
                  <a:lnTo>
                    <a:pt x="62" y="0"/>
                  </a:lnTo>
                  <a:lnTo>
                    <a:pt x="95" y="33"/>
                  </a:lnTo>
                  <a:lnTo>
                    <a:pt x="125" y="173"/>
                  </a:lnTo>
                  <a:lnTo>
                    <a:pt x="143" y="243"/>
                  </a:lnTo>
                  <a:lnTo>
                    <a:pt x="165" y="315"/>
                  </a:lnTo>
                  <a:lnTo>
                    <a:pt x="186" y="370"/>
                  </a:lnTo>
                  <a:lnTo>
                    <a:pt x="210" y="427"/>
                  </a:lnTo>
                  <a:lnTo>
                    <a:pt x="234" y="482"/>
                  </a:lnTo>
                  <a:lnTo>
                    <a:pt x="257" y="537"/>
                  </a:lnTo>
                  <a:lnTo>
                    <a:pt x="303" y="649"/>
                  </a:lnTo>
                  <a:lnTo>
                    <a:pt x="342" y="762"/>
                  </a:lnTo>
                  <a:lnTo>
                    <a:pt x="366" y="841"/>
                  </a:lnTo>
                  <a:lnTo>
                    <a:pt x="392" y="923"/>
                  </a:lnTo>
                  <a:lnTo>
                    <a:pt x="432" y="1085"/>
                  </a:lnTo>
                  <a:lnTo>
                    <a:pt x="423" y="1106"/>
                  </a:lnTo>
                  <a:lnTo>
                    <a:pt x="401" y="1098"/>
                  </a:lnTo>
                  <a:lnTo>
                    <a:pt x="348" y="940"/>
                  </a:lnTo>
                  <a:lnTo>
                    <a:pt x="329" y="850"/>
                  </a:lnTo>
                  <a:lnTo>
                    <a:pt x="311" y="771"/>
                  </a:lnTo>
                  <a:lnTo>
                    <a:pt x="280" y="683"/>
                  </a:lnTo>
                  <a:lnTo>
                    <a:pt x="245" y="598"/>
                  </a:lnTo>
                  <a:lnTo>
                    <a:pt x="226" y="556"/>
                  </a:lnTo>
                  <a:lnTo>
                    <a:pt x="206" y="515"/>
                  </a:lnTo>
                  <a:lnTo>
                    <a:pt x="165" y="434"/>
                  </a:lnTo>
                  <a:lnTo>
                    <a:pt x="127" y="352"/>
                  </a:lnTo>
                  <a:lnTo>
                    <a:pt x="92" y="267"/>
                  </a:lnTo>
                  <a:lnTo>
                    <a:pt x="46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4" name="Freeform 134"/>
            <p:cNvSpPr>
              <a:spLocks/>
            </p:cNvSpPr>
            <p:nvPr/>
          </p:nvSpPr>
          <p:spPr bwMode="auto">
            <a:xfrm>
              <a:off x="408" y="3372"/>
              <a:ext cx="236" cy="516"/>
            </a:xfrm>
            <a:custGeom>
              <a:avLst/>
              <a:gdLst>
                <a:gd name="T0" fmla="*/ 0 w 473"/>
                <a:gd name="T1" fmla="*/ 1 h 1032"/>
                <a:gd name="T2" fmla="*/ 0 w 473"/>
                <a:gd name="T3" fmla="*/ 1 h 1032"/>
                <a:gd name="T4" fmla="*/ 0 w 473"/>
                <a:gd name="T5" fmla="*/ 1 h 1032"/>
                <a:gd name="T6" fmla="*/ 0 w 473"/>
                <a:gd name="T7" fmla="*/ 1 h 1032"/>
                <a:gd name="T8" fmla="*/ 0 w 473"/>
                <a:gd name="T9" fmla="*/ 1 h 1032"/>
                <a:gd name="T10" fmla="*/ 0 w 473"/>
                <a:gd name="T11" fmla="*/ 1 h 1032"/>
                <a:gd name="T12" fmla="*/ 0 w 473"/>
                <a:gd name="T13" fmla="*/ 1 h 1032"/>
                <a:gd name="T14" fmla="*/ 0 w 473"/>
                <a:gd name="T15" fmla="*/ 1 h 1032"/>
                <a:gd name="T16" fmla="*/ 0 w 473"/>
                <a:gd name="T17" fmla="*/ 1 h 1032"/>
                <a:gd name="T18" fmla="*/ 0 w 473"/>
                <a:gd name="T19" fmla="*/ 1 h 1032"/>
                <a:gd name="T20" fmla="*/ 0 w 473"/>
                <a:gd name="T21" fmla="*/ 1 h 1032"/>
                <a:gd name="T22" fmla="*/ 0 w 473"/>
                <a:gd name="T23" fmla="*/ 1 h 1032"/>
                <a:gd name="T24" fmla="*/ 0 w 473"/>
                <a:gd name="T25" fmla="*/ 1 h 1032"/>
                <a:gd name="T26" fmla="*/ 0 w 473"/>
                <a:gd name="T27" fmla="*/ 1 h 1032"/>
                <a:gd name="T28" fmla="*/ 0 w 473"/>
                <a:gd name="T29" fmla="*/ 1 h 1032"/>
                <a:gd name="T30" fmla="*/ 0 w 473"/>
                <a:gd name="T31" fmla="*/ 1 h 1032"/>
                <a:gd name="T32" fmla="*/ 0 w 473"/>
                <a:gd name="T33" fmla="*/ 1 h 1032"/>
                <a:gd name="T34" fmla="*/ 0 w 473"/>
                <a:gd name="T35" fmla="*/ 1 h 1032"/>
                <a:gd name="T36" fmla="*/ 0 w 473"/>
                <a:gd name="T37" fmla="*/ 1 h 1032"/>
                <a:gd name="T38" fmla="*/ 0 w 473"/>
                <a:gd name="T39" fmla="*/ 1 h 1032"/>
                <a:gd name="T40" fmla="*/ 0 w 473"/>
                <a:gd name="T41" fmla="*/ 1 h 1032"/>
                <a:gd name="T42" fmla="*/ 0 w 473"/>
                <a:gd name="T43" fmla="*/ 1 h 1032"/>
                <a:gd name="T44" fmla="*/ 0 w 473"/>
                <a:gd name="T45" fmla="*/ 1 h 1032"/>
                <a:gd name="T46" fmla="*/ 0 w 473"/>
                <a:gd name="T47" fmla="*/ 1 h 1032"/>
                <a:gd name="T48" fmla="*/ 0 w 473"/>
                <a:gd name="T49" fmla="*/ 1 h 1032"/>
                <a:gd name="T50" fmla="*/ 0 w 473"/>
                <a:gd name="T51" fmla="*/ 1 h 1032"/>
                <a:gd name="T52" fmla="*/ 0 w 473"/>
                <a:gd name="T53" fmla="*/ 1 h 1032"/>
                <a:gd name="T54" fmla="*/ 0 w 473"/>
                <a:gd name="T55" fmla="*/ 1 h 1032"/>
                <a:gd name="T56" fmla="*/ 0 w 473"/>
                <a:gd name="T57" fmla="*/ 1 h 1032"/>
                <a:gd name="T58" fmla="*/ 0 w 473"/>
                <a:gd name="T59" fmla="*/ 1 h 1032"/>
                <a:gd name="T60" fmla="*/ 0 w 473"/>
                <a:gd name="T61" fmla="*/ 1 h 1032"/>
                <a:gd name="T62" fmla="*/ 0 w 473"/>
                <a:gd name="T63" fmla="*/ 1 h 1032"/>
                <a:gd name="T64" fmla="*/ 0 w 473"/>
                <a:gd name="T65" fmla="*/ 1 h 1032"/>
                <a:gd name="T66" fmla="*/ 0 w 473"/>
                <a:gd name="T67" fmla="*/ 0 h 1032"/>
                <a:gd name="T68" fmla="*/ 0 w 473"/>
                <a:gd name="T69" fmla="*/ 1 h 1032"/>
                <a:gd name="T70" fmla="*/ 0 w 473"/>
                <a:gd name="T71" fmla="*/ 1 h 10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3"/>
                <a:gd name="T109" fmla="*/ 0 h 1032"/>
                <a:gd name="T110" fmla="*/ 473 w 473"/>
                <a:gd name="T111" fmla="*/ 1032 h 10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3" h="1032">
                  <a:moveTo>
                    <a:pt x="35" y="6"/>
                  </a:moveTo>
                  <a:lnTo>
                    <a:pt x="66" y="54"/>
                  </a:lnTo>
                  <a:lnTo>
                    <a:pt x="107" y="136"/>
                  </a:lnTo>
                  <a:lnTo>
                    <a:pt x="131" y="188"/>
                  </a:lnTo>
                  <a:lnTo>
                    <a:pt x="155" y="245"/>
                  </a:lnTo>
                  <a:lnTo>
                    <a:pt x="180" y="307"/>
                  </a:lnTo>
                  <a:lnTo>
                    <a:pt x="206" y="370"/>
                  </a:lnTo>
                  <a:lnTo>
                    <a:pt x="232" y="432"/>
                  </a:lnTo>
                  <a:lnTo>
                    <a:pt x="258" y="497"/>
                  </a:lnTo>
                  <a:lnTo>
                    <a:pt x="282" y="557"/>
                  </a:lnTo>
                  <a:lnTo>
                    <a:pt x="304" y="616"/>
                  </a:lnTo>
                  <a:lnTo>
                    <a:pt x="344" y="716"/>
                  </a:lnTo>
                  <a:lnTo>
                    <a:pt x="374" y="786"/>
                  </a:lnTo>
                  <a:lnTo>
                    <a:pt x="399" y="841"/>
                  </a:lnTo>
                  <a:lnTo>
                    <a:pt x="431" y="901"/>
                  </a:lnTo>
                  <a:lnTo>
                    <a:pt x="473" y="1015"/>
                  </a:lnTo>
                  <a:lnTo>
                    <a:pt x="471" y="1030"/>
                  </a:lnTo>
                  <a:lnTo>
                    <a:pt x="460" y="1032"/>
                  </a:lnTo>
                  <a:lnTo>
                    <a:pt x="436" y="1015"/>
                  </a:lnTo>
                  <a:lnTo>
                    <a:pt x="412" y="971"/>
                  </a:lnTo>
                  <a:lnTo>
                    <a:pt x="377" y="900"/>
                  </a:lnTo>
                  <a:lnTo>
                    <a:pt x="339" y="808"/>
                  </a:lnTo>
                  <a:lnTo>
                    <a:pt x="298" y="703"/>
                  </a:lnTo>
                  <a:lnTo>
                    <a:pt x="256" y="598"/>
                  </a:lnTo>
                  <a:lnTo>
                    <a:pt x="221" y="500"/>
                  </a:lnTo>
                  <a:lnTo>
                    <a:pt x="191" y="418"/>
                  </a:lnTo>
                  <a:lnTo>
                    <a:pt x="171" y="363"/>
                  </a:lnTo>
                  <a:lnTo>
                    <a:pt x="142" y="289"/>
                  </a:lnTo>
                  <a:lnTo>
                    <a:pt x="112" y="217"/>
                  </a:lnTo>
                  <a:lnTo>
                    <a:pt x="88" y="166"/>
                  </a:lnTo>
                  <a:lnTo>
                    <a:pt x="57" y="120"/>
                  </a:lnTo>
                  <a:lnTo>
                    <a:pt x="26" y="77"/>
                  </a:lnTo>
                  <a:lnTo>
                    <a:pt x="0" y="32"/>
                  </a:lnTo>
                  <a:lnTo>
                    <a:pt x="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5" name="Freeform 135"/>
            <p:cNvSpPr>
              <a:spLocks/>
            </p:cNvSpPr>
            <p:nvPr/>
          </p:nvSpPr>
          <p:spPr bwMode="auto">
            <a:xfrm>
              <a:off x="378" y="3405"/>
              <a:ext cx="202" cy="428"/>
            </a:xfrm>
            <a:custGeom>
              <a:avLst/>
              <a:gdLst>
                <a:gd name="T0" fmla="*/ 1 w 403"/>
                <a:gd name="T1" fmla="*/ 0 h 856"/>
                <a:gd name="T2" fmla="*/ 1 w 403"/>
                <a:gd name="T3" fmla="*/ 1 h 856"/>
                <a:gd name="T4" fmla="*/ 1 w 403"/>
                <a:gd name="T5" fmla="*/ 1 h 856"/>
                <a:gd name="T6" fmla="*/ 1 w 403"/>
                <a:gd name="T7" fmla="*/ 1 h 856"/>
                <a:gd name="T8" fmla="*/ 1 w 403"/>
                <a:gd name="T9" fmla="*/ 1 h 856"/>
                <a:gd name="T10" fmla="*/ 1 w 403"/>
                <a:gd name="T11" fmla="*/ 1 h 856"/>
                <a:gd name="T12" fmla="*/ 1 w 403"/>
                <a:gd name="T13" fmla="*/ 1 h 856"/>
                <a:gd name="T14" fmla="*/ 1 w 403"/>
                <a:gd name="T15" fmla="*/ 1 h 856"/>
                <a:gd name="T16" fmla="*/ 1 w 403"/>
                <a:gd name="T17" fmla="*/ 1 h 856"/>
                <a:gd name="T18" fmla="*/ 1 w 403"/>
                <a:gd name="T19" fmla="*/ 1 h 856"/>
                <a:gd name="T20" fmla="*/ 1 w 403"/>
                <a:gd name="T21" fmla="*/ 1 h 856"/>
                <a:gd name="T22" fmla="*/ 1 w 403"/>
                <a:gd name="T23" fmla="*/ 1 h 856"/>
                <a:gd name="T24" fmla="*/ 1 w 403"/>
                <a:gd name="T25" fmla="*/ 1 h 856"/>
                <a:gd name="T26" fmla="*/ 1 w 403"/>
                <a:gd name="T27" fmla="*/ 1 h 856"/>
                <a:gd name="T28" fmla="*/ 1 w 403"/>
                <a:gd name="T29" fmla="*/ 1 h 856"/>
                <a:gd name="T30" fmla="*/ 1 w 403"/>
                <a:gd name="T31" fmla="*/ 1 h 856"/>
                <a:gd name="T32" fmla="*/ 1 w 403"/>
                <a:gd name="T33" fmla="*/ 1 h 856"/>
                <a:gd name="T34" fmla="*/ 1 w 403"/>
                <a:gd name="T35" fmla="*/ 1 h 856"/>
                <a:gd name="T36" fmla="*/ 1 w 403"/>
                <a:gd name="T37" fmla="*/ 1 h 856"/>
                <a:gd name="T38" fmla="*/ 1 w 403"/>
                <a:gd name="T39" fmla="*/ 1 h 856"/>
                <a:gd name="T40" fmla="*/ 1 w 403"/>
                <a:gd name="T41" fmla="*/ 1 h 856"/>
                <a:gd name="T42" fmla="*/ 1 w 403"/>
                <a:gd name="T43" fmla="*/ 1 h 856"/>
                <a:gd name="T44" fmla="*/ 1 w 403"/>
                <a:gd name="T45" fmla="*/ 1 h 856"/>
                <a:gd name="T46" fmla="*/ 1 w 403"/>
                <a:gd name="T47" fmla="*/ 1 h 856"/>
                <a:gd name="T48" fmla="*/ 1 w 403"/>
                <a:gd name="T49" fmla="*/ 1 h 856"/>
                <a:gd name="T50" fmla="*/ 1 w 403"/>
                <a:gd name="T51" fmla="*/ 1 h 856"/>
                <a:gd name="T52" fmla="*/ 1 w 403"/>
                <a:gd name="T53" fmla="*/ 1 h 856"/>
                <a:gd name="T54" fmla="*/ 1 w 403"/>
                <a:gd name="T55" fmla="*/ 1 h 856"/>
                <a:gd name="T56" fmla="*/ 1 w 403"/>
                <a:gd name="T57" fmla="*/ 1 h 856"/>
                <a:gd name="T58" fmla="*/ 1 w 403"/>
                <a:gd name="T59" fmla="*/ 1 h 856"/>
                <a:gd name="T60" fmla="*/ 0 w 403"/>
                <a:gd name="T61" fmla="*/ 1 h 856"/>
                <a:gd name="T62" fmla="*/ 1 w 403"/>
                <a:gd name="T63" fmla="*/ 0 h 856"/>
                <a:gd name="T64" fmla="*/ 1 w 403"/>
                <a:gd name="T65" fmla="*/ 0 h 8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03"/>
                <a:gd name="T100" fmla="*/ 0 h 856"/>
                <a:gd name="T101" fmla="*/ 403 w 403"/>
                <a:gd name="T102" fmla="*/ 856 h 8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03" h="856">
                  <a:moveTo>
                    <a:pt x="26" y="0"/>
                  </a:moveTo>
                  <a:lnTo>
                    <a:pt x="46" y="34"/>
                  </a:lnTo>
                  <a:lnTo>
                    <a:pt x="79" y="103"/>
                  </a:lnTo>
                  <a:lnTo>
                    <a:pt x="100" y="148"/>
                  </a:lnTo>
                  <a:lnTo>
                    <a:pt x="124" y="197"/>
                  </a:lnTo>
                  <a:lnTo>
                    <a:pt x="147" y="249"/>
                  </a:lnTo>
                  <a:lnTo>
                    <a:pt x="173" y="304"/>
                  </a:lnTo>
                  <a:lnTo>
                    <a:pt x="197" y="359"/>
                  </a:lnTo>
                  <a:lnTo>
                    <a:pt x="223" y="412"/>
                  </a:lnTo>
                  <a:lnTo>
                    <a:pt x="245" y="464"/>
                  </a:lnTo>
                  <a:lnTo>
                    <a:pt x="265" y="512"/>
                  </a:lnTo>
                  <a:lnTo>
                    <a:pt x="298" y="589"/>
                  </a:lnTo>
                  <a:lnTo>
                    <a:pt x="317" y="631"/>
                  </a:lnTo>
                  <a:lnTo>
                    <a:pt x="337" y="685"/>
                  </a:lnTo>
                  <a:lnTo>
                    <a:pt x="361" y="738"/>
                  </a:lnTo>
                  <a:lnTo>
                    <a:pt x="403" y="845"/>
                  </a:lnTo>
                  <a:lnTo>
                    <a:pt x="400" y="856"/>
                  </a:lnTo>
                  <a:lnTo>
                    <a:pt x="390" y="852"/>
                  </a:lnTo>
                  <a:lnTo>
                    <a:pt x="365" y="811"/>
                  </a:lnTo>
                  <a:lnTo>
                    <a:pt x="333" y="753"/>
                  </a:lnTo>
                  <a:lnTo>
                    <a:pt x="300" y="681"/>
                  </a:lnTo>
                  <a:lnTo>
                    <a:pt x="265" y="600"/>
                  </a:lnTo>
                  <a:lnTo>
                    <a:pt x="230" y="519"/>
                  </a:lnTo>
                  <a:lnTo>
                    <a:pt x="197" y="440"/>
                  </a:lnTo>
                  <a:lnTo>
                    <a:pt x="168" y="370"/>
                  </a:lnTo>
                  <a:lnTo>
                    <a:pt x="142" y="315"/>
                  </a:lnTo>
                  <a:lnTo>
                    <a:pt x="114" y="251"/>
                  </a:lnTo>
                  <a:lnTo>
                    <a:pt x="78" y="162"/>
                  </a:lnTo>
                  <a:lnTo>
                    <a:pt x="57" y="118"/>
                  </a:lnTo>
                  <a:lnTo>
                    <a:pt x="37" y="78"/>
                  </a:lnTo>
                  <a:lnTo>
                    <a:pt x="0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6" name="Freeform 136"/>
            <p:cNvSpPr>
              <a:spLocks/>
            </p:cNvSpPr>
            <p:nvPr/>
          </p:nvSpPr>
          <p:spPr bwMode="auto">
            <a:xfrm>
              <a:off x="1257" y="3445"/>
              <a:ext cx="141" cy="74"/>
            </a:xfrm>
            <a:custGeom>
              <a:avLst/>
              <a:gdLst>
                <a:gd name="T0" fmla="*/ 0 w 284"/>
                <a:gd name="T1" fmla="*/ 1 h 148"/>
                <a:gd name="T2" fmla="*/ 0 w 284"/>
                <a:gd name="T3" fmla="*/ 1 h 148"/>
                <a:gd name="T4" fmla="*/ 0 w 284"/>
                <a:gd name="T5" fmla="*/ 1 h 148"/>
                <a:gd name="T6" fmla="*/ 0 w 284"/>
                <a:gd name="T7" fmla="*/ 1 h 148"/>
                <a:gd name="T8" fmla="*/ 0 w 284"/>
                <a:gd name="T9" fmla="*/ 1 h 148"/>
                <a:gd name="T10" fmla="*/ 0 w 284"/>
                <a:gd name="T11" fmla="*/ 1 h 148"/>
                <a:gd name="T12" fmla="*/ 0 w 284"/>
                <a:gd name="T13" fmla="*/ 1 h 148"/>
                <a:gd name="T14" fmla="*/ 0 w 284"/>
                <a:gd name="T15" fmla="*/ 1 h 148"/>
                <a:gd name="T16" fmla="*/ 0 w 284"/>
                <a:gd name="T17" fmla="*/ 1 h 148"/>
                <a:gd name="T18" fmla="*/ 0 w 284"/>
                <a:gd name="T19" fmla="*/ 1 h 148"/>
                <a:gd name="T20" fmla="*/ 0 w 284"/>
                <a:gd name="T21" fmla="*/ 1 h 148"/>
                <a:gd name="T22" fmla="*/ 0 w 284"/>
                <a:gd name="T23" fmla="*/ 1 h 148"/>
                <a:gd name="T24" fmla="*/ 0 w 284"/>
                <a:gd name="T25" fmla="*/ 1 h 148"/>
                <a:gd name="T26" fmla="*/ 0 w 284"/>
                <a:gd name="T27" fmla="*/ 1 h 148"/>
                <a:gd name="T28" fmla="*/ 0 w 284"/>
                <a:gd name="T29" fmla="*/ 1 h 148"/>
                <a:gd name="T30" fmla="*/ 0 w 284"/>
                <a:gd name="T31" fmla="*/ 1 h 148"/>
                <a:gd name="T32" fmla="*/ 0 w 284"/>
                <a:gd name="T33" fmla="*/ 1 h 148"/>
                <a:gd name="T34" fmla="*/ 0 w 284"/>
                <a:gd name="T35" fmla="*/ 1 h 148"/>
                <a:gd name="T36" fmla="*/ 0 w 284"/>
                <a:gd name="T37" fmla="*/ 1 h 148"/>
                <a:gd name="T38" fmla="*/ 0 w 284"/>
                <a:gd name="T39" fmla="*/ 1 h 148"/>
                <a:gd name="T40" fmla="*/ 0 w 284"/>
                <a:gd name="T41" fmla="*/ 0 h 148"/>
                <a:gd name="T42" fmla="*/ 0 w 284"/>
                <a:gd name="T43" fmla="*/ 1 h 148"/>
                <a:gd name="T44" fmla="*/ 0 w 284"/>
                <a:gd name="T45" fmla="*/ 1 h 14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4"/>
                <a:gd name="T70" fmla="*/ 0 h 148"/>
                <a:gd name="T71" fmla="*/ 284 w 284"/>
                <a:gd name="T72" fmla="*/ 148 h 14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4" h="148">
                  <a:moveTo>
                    <a:pt x="91" y="7"/>
                  </a:moveTo>
                  <a:lnTo>
                    <a:pt x="63" y="20"/>
                  </a:lnTo>
                  <a:lnTo>
                    <a:pt x="34" y="33"/>
                  </a:lnTo>
                  <a:lnTo>
                    <a:pt x="30" y="34"/>
                  </a:lnTo>
                  <a:lnTo>
                    <a:pt x="56" y="53"/>
                  </a:lnTo>
                  <a:lnTo>
                    <a:pt x="164" y="104"/>
                  </a:lnTo>
                  <a:lnTo>
                    <a:pt x="203" y="68"/>
                  </a:lnTo>
                  <a:lnTo>
                    <a:pt x="243" y="34"/>
                  </a:lnTo>
                  <a:lnTo>
                    <a:pt x="245" y="18"/>
                  </a:lnTo>
                  <a:lnTo>
                    <a:pt x="262" y="12"/>
                  </a:lnTo>
                  <a:lnTo>
                    <a:pt x="284" y="20"/>
                  </a:lnTo>
                  <a:lnTo>
                    <a:pt x="282" y="40"/>
                  </a:lnTo>
                  <a:lnTo>
                    <a:pt x="177" y="141"/>
                  </a:lnTo>
                  <a:lnTo>
                    <a:pt x="166" y="148"/>
                  </a:lnTo>
                  <a:lnTo>
                    <a:pt x="151" y="137"/>
                  </a:lnTo>
                  <a:lnTo>
                    <a:pt x="109" y="112"/>
                  </a:lnTo>
                  <a:lnTo>
                    <a:pt x="70" y="91"/>
                  </a:lnTo>
                  <a:lnTo>
                    <a:pt x="0" y="44"/>
                  </a:lnTo>
                  <a:lnTo>
                    <a:pt x="13" y="29"/>
                  </a:lnTo>
                  <a:lnTo>
                    <a:pt x="50" y="11"/>
                  </a:lnTo>
                  <a:lnTo>
                    <a:pt x="87" y="0"/>
                  </a:lnTo>
                  <a:lnTo>
                    <a:pt x="9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7" name="Freeform 137"/>
            <p:cNvSpPr>
              <a:spLocks/>
            </p:cNvSpPr>
            <p:nvPr/>
          </p:nvSpPr>
          <p:spPr bwMode="auto">
            <a:xfrm>
              <a:off x="1199" y="2796"/>
              <a:ext cx="479" cy="309"/>
            </a:xfrm>
            <a:custGeom>
              <a:avLst/>
              <a:gdLst>
                <a:gd name="T0" fmla="*/ 1 w 958"/>
                <a:gd name="T1" fmla="*/ 0 h 616"/>
                <a:gd name="T2" fmla="*/ 1 w 958"/>
                <a:gd name="T3" fmla="*/ 1 h 616"/>
                <a:gd name="T4" fmla="*/ 1 w 958"/>
                <a:gd name="T5" fmla="*/ 1 h 616"/>
                <a:gd name="T6" fmla="*/ 1 w 958"/>
                <a:gd name="T7" fmla="*/ 1 h 616"/>
                <a:gd name="T8" fmla="*/ 1 w 958"/>
                <a:gd name="T9" fmla="*/ 1 h 616"/>
                <a:gd name="T10" fmla="*/ 1 w 958"/>
                <a:gd name="T11" fmla="*/ 1 h 616"/>
                <a:gd name="T12" fmla="*/ 1 w 958"/>
                <a:gd name="T13" fmla="*/ 1 h 616"/>
                <a:gd name="T14" fmla="*/ 1 w 958"/>
                <a:gd name="T15" fmla="*/ 1 h 616"/>
                <a:gd name="T16" fmla="*/ 1 w 958"/>
                <a:gd name="T17" fmla="*/ 1 h 616"/>
                <a:gd name="T18" fmla="*/ 1 w 958"/>
                <a:gd name="T19" fmla="*/ 1 h 616"/>
                <a:gd name="T20" fmla="*/ 1 w 958"/>
                <a:gd name="T21" fmla="*/ 1 h 616"/>
                <a:gd name="T22" fmla="*/ 1 w 958"/>
                <a:gd name="T23" fmla="*/ 1 h 616"/>
                <a:gd name="T24" fmla="*/ 1 w 958"/>
                <a:gd name="T25" fmla="*/ 1 h 616"/>
                <a:gd name="T26" fmla="*/ 1 w 958"/>
                <a:gd name="T27" fmla="*/ 1 h 616"/>
                <a:gd name="T28" fmla="*/ 1 w 958"/>
                <a:gd name="T29" fmla="*/ 1 h 616"/>
                <a:gd name="T30" fmla="*/ 1 w 958"/>
                <a:gd name="T31" fmla="*/ 1 h 616"/>
                <a:gd name="T32" fmla="*/ 1 w 958"/>
                <a:gd name="T33" fmla="*/ 1 h 616"/>
                <a:gd name="T34" fmla="*/ 1 w 958"/>
                <a:gd name="T35" fmla="*/ 1 h 616"/>
                <a:gd name="T36" fmla="*/ 1 w 958"/>
                <a:gd name="T37" fmla="*/ 1 h 616"/>
                <a:gd name="T38" fmla="*/ 1 w 958"/>
                <a:gd name="T39" fmla="*/ 1 h 616"/>
                <a:gd name="T40" fmla="*/ 1 w 958"/>
                <a:gd name="T41" fmla="*/ 1 h 616"/>
                <a:gd name="T42" fmla="*/ 1 w 958"/>
                <a:gd name="T43" fmla="*/ 1 h 616"/>
                <a:gd name="T44" fmla="*/ 1 w 958"/>
                <a:gd name="T45" fmla="*/ 1 h 616"/>
                <a:gd name="T46" fmla="*/ 1 w 958"/>
                <a:gd name="T47" fmla="*/ 1 h 616"/>
                <a:gd name="T48" fmla="*/ 1 w 958"/>
                <a:gd name="T49" fmla="*/ 1 h 616"/>
                <a:gd name="T50" fmla="*/ 1 w 958"/>
                <a:gd name="T51" fmla="*/ 1 h 616"/>
                <a:gd name="T52" fmla="*/ 1 w 958"/>
                <a:gd name="T53" fmla="*/ 1 h 616"/>
                <a:gd name="T54" fmla="*/ 1 w 958"/>
                <a:gd name="T55" fmla="*/ 1 h 616"/>
                <a:gd name="T56" fmla="*/ 1 w 958"/>
                <a:gd name="T57" fmla="*/ 1 h 616"/>
                <a:gd name="T58" fmla="*/ 1 w 958"/>
                <a:gd name="T59" fmla="*/ 1 h 616"/>
                <a:gd name="T60" fmla="*/ 1 w 958"/>
                <a:gd name="T61" fmla="*/ 1 h 616"/>
                <a:gd name="T62" fmla="*/ 1 w 958"/>
                <a:gd name="T63" fmla="*/ 1 h 616"/>
                <a:gd name="T64" fmla="*/ 1 w 958"/>
                <a:gd name="T65" fmla="*/ 1 h 616"/>
                <a:gd name="T66" fmla="*/ 1 w 958"/>
                <a:gd name="T67" fmla="*/ 1 h 616"/>
                <a:gd name="T68" fmla="*/ 1 w 958"/>
                <a:gd name="T69" fmla="*/ 1 h 616"/>
                <a:gd name="T70" fmla="*/ 1 w 958"/>
                <a:gd name="T71" fmla="*/ 1 h 616"/>
                <a:gd name="T72" fmla="*/ 1 w 958"/>
                <a:gd name="T73" fmla="*/ 1 h 616"/>
                <a:gd name="T74" fmla="*/ 1 w 958"/>
                <a:gd name="T75" fmla="*/ 1 h 616"/>
                <a:gd name="T76" fmla="*/ 1 w 958"/>
                <a:gd name="T77" fmla="*/ 1 h 616"/>
                <a:gd name="T78" fmla="*/ 1 w 958"/>
                <a:gd name="T79" fmla="*/ 1 h 616"/>
                <a:gd name="T80" fmla="*/ 1 w 958"/>
                <a:gd name="T81" fmla="*/ 1 h 616"/>
                <a:gd name="T82" fmla="*/ 1 w 958"/>
                <a:gd name="T83" fmla="*/ 1 h 616"/>
                <a:gd name="T84" fmla="*/ 1 w 958"/>
                <a:gd name="T85" fmla="*/ 1 h 616"/>
                <a:gd name="T86" fmla="*/ 1 w 958"/>
                <a:gd name="T87" fmla="*/ 1 h 616"/>
                <a:gd name="T88" fmla="*/ 1 w 958"/>
                <a:gd name="T89" fmla="*/ 1 h 616"/>
                <a:gd name="T90" fmla="*/ 1 w 958"/>
                <a:gd name="T91" fmla="*/ 1 h 616"/>
                <a:gd name="T92" fmla="*/ 1 w 958"/>
                <a:gd name="T93" fmla="*/ 1 h 616"/>
                <a:gd name="T94" fmla="*/ 1 w 958"/>
                <a:gd name="T95" fmla="*/ 1 h 616"/>
                <a:gd name="T96" fmla="*/ 1 w 958"/>
                <a:gd name="T97" fmla="*/ 1 h 616"/>
                <a:gd name="T98" fmla="*/ 1 w 958"/>
                <a:gd name="T99" fmla="*/ 1 h 616"/>
                <a:gd name="T100" fmla="*/ 1 w 958"/>
                <a:gd name="T101" fmla="*/ 1 h 616"/>
                <a:gd name="T102" fmla="*/ 1 w 958"/>
                <a:gd name="T103" fmla="*/ 1 h 616"/>
                <a:gd name="T104" fmla="*/ 0 w 958"/>
                <a:gd name="T105" fmla="*/ 1 h 616"/>
                <a:gd name="T106" fmla="*/ 1 w 958"/>
                <a:gd name="T107" fmla="*/ 0 h 616"/>
                <a:gd name="T108" fmla="*/ 1 w 958"/>
                <a:gd name="T109" fmla="*/ 0 h 61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58"/>
                <a:gd name="T166" fmla="*/ 0 h 616"/>
                <a:gd name="T167" fmla="*/ 958 w 958"/>
                <a:gd name="T168" fmla="*/ 616 h 61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58" h="616">
                  <a:moveTo>
                    <a:pt x="1" y="0"/>
                  </a:moveTo>
                  <a:lnTo>
                    <a:pt x="114" y="26"/>
                  </a:lnTo>
                  <a:lnTo>
                    <a:pt x="191" y="59"/>
                  </a:lnTo>
                  <a:lnTo>
                    <a:pt x="250" y="90"/>
                  </a:lnTo>
                  <a:lnTo>
                    <a:pt x="303" y="110"/>
                  </a:lnTo>
                  <a:lnTo>
                    <a:pt x="421" y="127"/>
                  </a:lnTo>
                  <a:lnTo>
                    <a:pt x="458" y="169"/>
                  </a:lnTo>
                  <a:lnTo>
                    <a:pt x="478" y="191"/>
                  </a:lnTo>
                  <a:lnTo>
                    <a:pt x="509" y="202"/>
                  </a:lnTo>
                  <a:lnTo>
                    <a:pt x="603" y="213"/>
                  </a:lnTo>
                  <a:lnTo>
                    <a:pt x="638" y="204"/>
                  </a:lnTo>
                  <a:lnTo>
                    <a:pt x="667" y="162"/>
                  </a:lnTo>
                  <a:lnTo>
                    <a:pt x="688" y="151"/>
                  </a:lnTo>
                  <a:lnTo>
                    <a:pt x="782" y="169"/>
                  </a:lnTo>
                  <a:lnTo>
                    <a:pt x="848" y="226"/>
                  </a:lnTo>
                  <a:lnTo>
                    <a:pt x="864" y="274"/>
                  </a:lnTo>
                  <a:lnTo>
                    <a:pt x="923" y="305"/>
                  </a:lnTo>
                  <a:lnTo>
                    <a:pt x="951" y="351"/>
                  </a:lnTo>
                  <a:lnTo>
                    <a:pt x="958" y="395"/>
                  </a:lnTo>
                  <a:lnTo>
                    <a:pt x="949" y="438"/>
                  </a:lnTo>
                  <a:lnTo>
                    <a:pt x="927" y="476"/>
                  </a:lnTo>
                  <a:lnTo>
                    <a:pt x="896" y="513"/>
                  </a:lnTo>
                  <a:lnTo>
                    <a:pt x="863" y="550"/>
                  </a:lnTo>
                  <a:lnTo>
                    <a:pt x="806" y="616"/>
                  </a:lnTo>
                  <a:lnTo>
                    <a:pt x="793" y="607"/>
                  </a:lnTo>
                  <a:lnTo>
                    <a:pt x="811" y="579"/>
                  </a:lnTo>
                  <a:lnTo>
                    <a:pt x="835" y="548"/>
                  </a:lnTo>
                  <a:lnTo>
                    <a:pt x="861" y="511"/>
                  </a:lnTo>
                  <a:lnTo>
                    <a:pt x="885" y="473"/>
                  </a:lnTo>
                  <a:lnTo>
                    <a:pt x="912" y="395"/>
                  </a:lnTo>
                  <a:lnTo>
                    <a:pt x="910" y="360"/>
                  </a:lnTo>
                  <a:lnTo>
                    <a:pt x="894" y="329"/>
                  </a:lnTo>
                  <a:lnTo>
                    <a:pt x="842" y="305"/>
                  </a:lnTo>
                  <a:lnTo>
                    <a:pt x="822" y="272"/>
                  </a:lnTo>
                  <a:lnTo>
                    <a:pt x="817" y="234"/>
                  </a:lnTo>
                  <a:lnTo>
                    <a:pt x="800" y="211"/>
                  </a:lnTo>
                  <a:lnTo>
                    <a:pt x="769" y="200"/>
                  </a:lnTo>
                  <a:lnTo>
                    <a:pt x="697" y="191"/>
                  </a:lnTo>
                  <a:lnTo>
                    <a:pt x="679" y="215"/>
                  </a:lnTo>
                  <a:lnTo>
                    <a:pt x="656" y="230"/>
                  </a:lnTo>
                  <a:lnTo>
                    <a:pt x="605" y="245"/>
                  </a:lnTo>
                  <a:lnTo>
                    <a:pt x="489" y="241"/>
                  </a:lnTo>
                  <a:lnTo>
                    <a:pt x="454" y="226"/>
                  </a:lnTo>
                  <a:lnTo>
                    <a:pt x="437" y="193"/>
                  </a:lnTo>
                  <a:lnTo>
                    <a:pt x="415" y="143"/>
                  </a:lnTo>
                  <a:lnTo>
                    <a:pt x="344" y="140"/>
                  </a:lnTo>
                  <a:lnTo>
                    <a:pt x="272" y="142"/>
                  </a:lnTo>
                  <a:lnTo>
                    <a:pt x="220" y="118"/>
                  </a:lnTo>
                  <a:lnTo>
                    <a:pt x="173" y="81"/>
                  </a:lnTo>
                  <a:lnTo>
                    <a:pt x="143" y="61"/>
                  </a:lnTo>
                  <a:lnTo>
                    <a:pt x="106" y="42"/>
                  </a:lnTo>
                  <a:lnTo>
                    <a:pt x="60" y="26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8" name="Freeform 138"/>
            <p:cNvSpPr>
              <a:spLocks/>
            </p:cNvSpPr>
            <p:nvPr/>
          </p:nvSpPr>
          <p:spPr bwMode="auto">
            <a:xfrm>
              <a:off x="1351" y="2926"/>
              <a:ext cx="150" cy="340"/>
            </a:xfrm>
            <a:custGeom>
              <a:avLst/>
              <a:gdLst>
                <a:gd name="T0" fmla="*/ 1 w 300"/>
                <a:gd name="T1" fmla="*/ 0 h 681"/>
                <a:gd name="T2" fmla="*/ 1 w 300"/>
                <a:gd name="T3" fmla="*/ 0 h 681"/>
                <a:gd name="T4" fmla="*/ 1 w 300"/>
                <a:gd name="T5" fmla="*/ 0 h 681"/>
                <a:gd name="T6" fmla="*/ 1 w 300"/>
                <a:gd name="T7" fmla="*/ 0 h 681"/>
                <a:gd name="T8" fmla="*/ 1 w 300"/>
                <a:gd name="T9" fmla="*/ 0 h 681"/>
                <a:gd name="T10" fmla="*/ 1 w 300"/>
                <a:gd name="T11" fmla="*/ 0 h 681"/>
                <a:gd name="T12" fmla="*/ 1 w 300"/>
                <a:gd name="T13" fmla="*/ 0 h 681"/>
                <a:gd name="T14" fmla="*/ 1 w 300"/>
                <a:gd name="T15" fmla="*/ 0 h 681"/>
                <a:gd name="T16" fmla="*/ 1 w 300"/>
                <a:gd name="T17" fmla="*/ 0 h 681"/>
                <a:gd name="T18" fmla="*/ 1 w 300"/>
                <a:gd name="T19" fmla="*/ 0 h 681"/>
                <a:gd name="T20" fmla="*/ 1 w 300"/>
                <a:gd name="T21" fmla="*/ 0 h 681"/>
                <a:gd name="T22" fmla="*/ 1 w 300"/>
                <a:gd name="T23" fmla="*/ 0 h 681"/>
                <a:gd name="T24" fmla="*/ 1 w 300"/>
                <a:gd name="T25" fmla="*/ 0 h 681"/>
                <a:gd name="T26" fmla="*/ 1 w 300"/>
                <a:gd name="T27" fmla="*/ 0 h 681"/>
                <a:gd name="T28" fmla="*/ 1 w 300"/>
                <a:gd name="T29" fmla="*/ 0 h 681"/>
                <a:gd name="T30" fmla="*/ 1 w 300"/>
                <a:gd name="T31" fmla="*/ 0 h 681"/>
                <a:gd name="T32" fmla="*/ 1 w 300"/>
                <a:gd name="T33" fmla="*/ 0 h 681"/>
                <a:gd name="T34" fmla="*/ 1 w 300"/>
                <a:gd name="T35" fmla="*/ 0 h 681"/>
                <a:gd name="T36" fmla="*/ 1 w 300"/>
                <a:gd name="T37" fmla="*/ 0 h 681"/>
                <a:gd name="T38" fmla="*/ 1 w 300"/>
                <a:gd name="T39" fmla="*/ 0 h 681"/>
                <a:gd name="T40" fmla="*/ 1 w 300"/>
                <a:gd name="T41" fmla="*/ 0 h 681"/>
                <a:gd name="T42" fmla="*/ 1 w 300"/>
                <a:gd name="T43" fmla="*/ 0 h 681"/>
                <a:gd name="T44" fmla="*/ 1 w 300"/>
                <a:gd name="T45" fmla="*/ 0 h 681"/>
                <a:gd name="T46" fmla="*/ 1 w 300"/>
                <a:gd name="T47" fmla="*/ 0 h 681"/>
                <a:gd name="T48" fmla="*/ 1 w 300"/>
                <a:gd name="T49" fmla="*/ 0 h 681"/>
                <a:gd name="T50" fmla="*/ 1 w 300"/>
                <a:gd name="T51" fmla="*/ 0 h 681"/>
                <a:gd name="T52" fmla="*/ 1 w 300"/>
                <a:gd name="T53" fmla="*/ 0 h 681"/>
                <a:gd name="T54" fmla="*/ 1 w 300"/>
                <a:gd name="T55" fmla="*/ 0 h 681"/>
                <a:gd name="T56" fmla="*/ 1 w 300"/>
                <a:gd name="T57" fmla="*/ 0 h 681"/>
                <a:gd name="T58" fmla="*/ 1 w 300"/>
                <a:gd name="T59" fmla="*/ 0 h 681"/>
                <a:gd name="T60" fmla="*/ 0 w 300"/>
                <a:gd name="T61" fmla="*/ 0 h 681"/>
                <a:gd name="T62" fmla="*/ 1 w 300"/>
                <a:gd name="T63" fmla="*/ 0 h 681"/>
                <a:gd name="T64" fmla="*/ 1 w 300"/>
                <a:gd name="T65" fmla="*/ 0 h 681"/>
                <a:gd name="T66" fmla="*/ 1 w 300"/>
                <a:gd name="T67" fmla="*/ 0 h 681"/>
                <a:gd name="T68" fmla="*/ 1 w 300"/>
                <a:gd name="T69" fmla="*/ 0 h 681"/>
                <a:gd name="T70" fmla="*/ 1 w 300"/>
                <a:gd name="T71" fmla="*/ 0 h 681"/>
                <a:gd name="T72" fmla="*/ 1 w 300"/>
                <a:gd name="T73" fmla="*/ 0 h 68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0"/>
                <a:gd name="T112" fmla="*/ 0 h 681"/>
                <a:gd name="T113" fmla="*/ 300 w 300"/>
                <a:gd name="T114" fmla="*/ 681 h 68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0" h="681">
                  <a:moveTo>
                    <a:pt x="197" y="13"/>
                  </a:moveTo>
                  <a:lnTo>
                    <a:pt x="44" y="92"/>
                  </a:lnTo>
                  <a:lnTo>
                    <a:pt x="50" y="129"/>
                  </a:lnTo>
                  <a:lnTo>
                    <a:pt x="68" y="164"/>
                  </a:lnTo>
                  <a:lnTo>
                    <a:pt x="90" y="239"/>
                  </a:lnTo>
                  <a:lnTo>
                    <a:pt x="90" y="302"/>
                  </a:lnTo>
                  <a:lnTo>
                    <a:pt x="85" y="416"/>
                  </a:lnTo>
                  <a:lnTo>
                    <a:pt x="120" y="475"/>
                  </a:lnTo>
                  <a:lnTo>
                    <a:pt x="112" y="552"/>
                  </a:lnTo>
                  <a:lnTo>
                    <a:pt x="129" y="583"/>
                  </a:lnTo>
                  <a:lnTo>
                    <a:pt x="158" y="618"/>
                  </a:lnTo>
                  <a:lnTo>
                    <a:pt x="195" y="649"/>
                  </a:lnTo>
                  <a:lnTo>
                    <a:pt x="223" y="659"/>
                  </a:lnTo>
                  <a:lnTo>
                    <a:pt x="254" y="644"/>
                  </a:lnTo>
                  <a:lnTo>
                    <a:pt x="285" y="627"/>
                  </a:lnTo>
                  <a:lnTo>
                    <a:pt x="300" y="633"/>
                  </a:lnTo>
                  <a:lnTo>
                    <a:pt x="295" y="648"/>
                  </a:lnTo>
                  <a:lnTo>
                    <a:pt x="267" y="670"/>
                  </a:lnTo>
                  <a:lnTo>
                    <a:pt x="208" y="681"/>
                  </a:lnTo>
                  <a:lnTo>
                    <a:pt x="151" y="661"/>
                  </a:lnTo>
                  <a:lnTo>
                    <a:pt x="107" y="616"/>
                  </a:lnTo>
                  <a:lnTo>
                    <a:pt x="85" y="558"/>
                  </a:lnTo>
                  <a:lnTo>
                    <a:pt x="92" y="478"/>
                  </a:lnTo>
                  <a:lnTo>
                    <a:pt x="65" y="449"/>
                  </a:lnTo>
                  <a:lnTo>
                    <a:pt x="35" y="418"/>
                  </a:lnTo>
                  <a:lnTo>
                    <a:pt x="48" y="352"/>
                  </a:lnTo>
                  <a:lnTo>
                    <a:pt x="66" y="285"/>
                  </a:lnTo>
                  <a:lnTo>
                    <a:pt x="55" y="236"/>
                  </a:lnTo>
                  <a:lnTo>
                    <a:pt x="33" y="166"/>
                  </a:lnTo>
                  <a:lnTo>
                    <a:pt x="11" y="103"/>
                  </a:lnTo>
                  <a:lnTo>
                    <a:pt x="0" y="76"/>
                  </a:lnTo>
                  <a:lnTo>
                    <a:pt x="19" y="50"/>
                  </a:lnTo>
                  <a:lnTo>
                    <a:pt x="54" y="35"/>
                  </a:lnTo>
                  <a:lnTo>
                    <a:pt x="125" y="21"/>
                  </a:lnTo>
                  <a:lnTo>
                    <a:pt x="193" y="0"/>
                  </a:lnTo>
                  <a:lnTo>
                    <a:pt x="197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9" name="Freeform 139"/>
            <p:cNvSpPr>
              <a:spLocks/>
            </p:cNvSpPr>
            <p:nvPr/>
          </p:nvSpPr>
          <p:spPr bwMode="auto">
            <a:xfrm>
              <a:off x="231" y="2693"/>
              <a:ext cx="145" cy="206"/>
            </a:xfrm>
            <a:custGeom>
              <a:avLst/>
              <a:gdLst>
                <a:gd name="T0" fmla="*/ 0 w 291"/>
                <a:gd name="T1" fmla="*/ 1 h 412"/>
                <a:gd name="T2" fmla="*/ 0 w 291"/>
                <a:gd name="T3" fmla="*/ 1 h 412"/>
                <a:gd name="T4" fmla="*/ 0 w 291"/>
                <a:gd name="T5" fmla="*/ 1 h 412"/>
                <a:gd name="T6" fmla="*/ 0 w 291"/>
                <a:gd name="T7" fmla="*/ 1 h 412"/>
                <a:gd name="T8" fmla="*/ 0 w 291"/>
                <a:gd name="T9" fmla="*/ 1 h 412"/>
                <a:gd name="T10" fmla="*/ 0 w 291"/>
                <a:gd name="T11" fmla="*/ 1 h 412"/>
                <a:gd name="T12" fmla="*/ 0 w 291"/>
                <a:gd name="T13" fmla="*/ 1 h 412"/>
                <a:gd name="T14" fmla="*/ 0 w 291"/>
                <a:gd name="T15" fmla="*/ 1 h 412"/>
                <a:gd name="T16" fmla="*/ 0 w 291"/>
                <a:gd name="T17" fmla="*/ 0 h 412"/>
                <a:gd name="T18" fmla="*/ 0 w 291"/>
                <a:gd name="T19" fmla="*/ 1 h 412"/>
                <a:gd name="T20" fmla="*/ 0 w 291"/>
                <a:gd name="T21" fmla="*/ 1 h 412"/>
                <a:gd name="T22" fmla="*/ 0 w 291"/>
                <a:gd name="T23" fmla="*/ 1 h 412"/>
                <a:gd name="T24" fmla="*/ 0 w 291"/>
                <a:gd name="T25" fmla="*/ 1 h 412"/>
                <a:gd name="T26" fmla="*/ 0 w 291"/>
                <a:gd name="T27" fmla="*/ 1 h 412"/>
                <a:gd name="T28" fmla="*/ 0 w 291"/>
                <a:gd name="T29" fmla="*/ 1 h 412"/>
                <a:gd name="T30" fmla="*/ 0 w 291"/>
                <a:gd name="T31" fmla="*/ 1 h 412"/>
                <a:gd name="T32" fmla="*/ 0 w 291"/>
                <a:gd name="T33" fmla="*/ 1 h 412"/>
                <a:gd name="T34" fmla="*/ 0 w 291"/>
                <a:gd name="T35" fmla="*/ 1 h 412"/>
                <a:gd name="T36" fmla="*/ 0 w 291"/>
                <a:gd name="T37" fmla="*/ 1 h 412"/>
                <a:gd name="T38" fmla="*/ 0 w 291"/>
                <a:gd name="T39" fmla="*/ 1 h 412"/>
                <a:gd name="T40" fmla="*/ 0 w 291"/>
                <a:gd name="T41" fmla="*/ 1 h 412"/>
                <a:gd name="T42" fmla="*/ 0 w 291"/>
                <a:gd name="T43" fmla="*/ 1 h 412"/>
                <a:gd name="T44" fmla="*/ 0 w 291"/>
                <a:gd name="T45" fmla="*/ 1 h 412"/>
                <a:gd name="T46" fmla="*/ 0 w 291"/>
                <a:gd name="T47" fmla="*/ 1 h 412"/>
                <a:gd name="T48" fmla="*/ 0 w 291"/>
                <a:gd name="T49" fmla="*/ 1 h 412"/>
                <a:gd name="T50" fmla="*/ 0 w 291"/>
                <a:gd name="T51" fmla="*/ 1 h 412"/>
                <a:gd name="T52" fmla="*/ 0 w 291"/>
                <a:gd name="T53" fmla="*/ 1 h 412"/>
                <a:gd name="T54" fmla="*/ 0 w 291"/>
                <a:gd name="T55" fmla="*/ 1 h 412"/>
                <a:gd name="T56" fmla="*/ 0 w 291"/>
                <a:gd name="T57" fmla="*/ 1 h 412"/>
                <a:gd name="T58" fmla="*/ 0 w 291"/>
                <a:gd name="T59" fmla="*/ 1 h 41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91"/>
                <a:gd name="T91" fmla="*/ 0 h 412"/>
                <a:gd name="T92" fmla="*/ 291 w 291"/>
                <a:gd name="T93" fmla="*/ 412 h 41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91" h="412">
                  <a:moveTo>
                    <a:pt x="46" y="410"/>
                  </a:moveTo>
                  <a:lnTo>
                    <a:pt x="0" y="320"/>
                  </a:lnTo>
                  <a:lnTo>
                    <a:pt x="0" y="315"/>
                  </a:lnTo>
                  <a:lnTo>
                    <a:pt x="24" y="250"/>
                  </a:lnTo>
                  <a:lnTo>
                    <a:pt x="42" y="225"/>
                  </a:lnTo>
                  <a:lnTo>
                    <a:pt x="66" y="195"/>
                  </a:lnTo>
                  <a:lnTo>
                    <a:pt x="84" y="155"/>
                  </a:lnTo>
                  <a:lnTo>
                    <a:pt x="112" y="17"/>
                  </a:lnTo>
                  <a:lnTo>
                    <a:pt x="130" y="0"/>
                  </a:lnTo>
                  <a:lnTo>
                    <a:pt x="154" y="6"/>
                  </a:lnTo>
                  <a:lnTo>
                    <a:pt x="195" y="55"/>
                  </a:lnTo>
                  <a:lnTo>
                    <a:pt x="291" y="155"/>
                  </a:lnTo>
                  <a:lnTo>
                    <a:pt x="285" y="190"/>
                  </a:lnTo>
                  <a:lnTo>
                    <a:pt x="268" y="190"/>
                  </a:lnTo>
                  <a:lnTo>
                    <a:pt x="257" y="162"/>
                  </a:lnTo>
                  <a:lnTo>
                    <a:pt x="243" y="133"/>
                  </a:lnTo>
                  <a:lnTo>
                    <a:pt x="221" y="114"/>
                  </a:lnTo>
                  <a:lnTo>
                    <a:pt x="173" y="76"/>
                  </a:lnTo>
                  <a:lnTo>
                    <a:pt x="140" y="31"/>
                  </a:lnTo>
                  <a:lnTo>
                    <a:pt x="127" y="24"/>
                  </a:lnTo>
                  <a:lnTo>
                    <a:pt x="114" y="57"/>
                  </a:lnTo>
                  <a:lnTo>
                    <a:pt x="118" y="90"/>
                  </a:lnTo>
                  <a:lnTo>
                    <a:pt x="121" y="164"/>
                  </a:lnTo>
                  <a:lnTo>
                    <a:pt x="99" y="214"/>
                  </a:lnTo>
                  <a:lnTo>
                    <a:pt x="97" y="219"/>
                  </a:lnTo>
                  <a:lnTo>
                    <a:pt x="38" y="322"/>
                  </a:lnTo>
                  <a:lnTo>
                    <a:pt x="59" y="401"/>
                  </a:lnTo>
                  <a:lnTo>
                    <a:pt x="57" y="412"/>
                  </a:lnTo>
                  <a:lnTo>
                    <a:pt x="46" y="4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0" name="Freeform 140"/>
            <p:cNvSpPr>
              <a:spLocks/>
            </p:cNvSpPr>
            <p:nvPr/>
          </p:nvSpPr>
          <p:spPr bwMode="auto">
            <a:xfrm>
              <a:off x="324" y="2138"/>
              <a:ext cx="38" cy="76"/>
            </a:xfrm>
            <a:custGeom>
              <a:avLst/>
              <a:gdLst>
                <a:gd name="T0" fmla="*/ 1 w 75"/>
                <a:gd name="T1" fmla="*/ 1 h 151"/>
                <a:gd name="T2" fmla="*/ 1 w 75"/>
                <a:gd name="T3" fmla="*/ 1 h 151"/>
                <a:gd name="T4" fmla="*/ 1 w 75"/>
                <a:gd name="T5" fmla="*/ 1 h 151"/>
                <a:gd name="T6" fmla="*/ 1 w 75"/>
                <a:gd name="T7" fmla="*/ 1 h 151"/>
                <a:gd name="T8" fmla="*/ 1 w 75"/>
                <a:gd name="T9" fmla="*/ 1 h 151"/>
                <a:gd name="T10" fmla="*/ 1 w 75"/>
                <a:gd name="T11" fmla="*/ 1 h 151"/>
                <a:gd name="T12" fmla="*/ 1 w 75"/>
                <a:gd name="T13" fmla="*/ 1 h 151"/>
                <a:gd name="T14" fmla="*/ 1 w 75"/>
                <a:gd name="T15" fmla="*/ 1 h 151"/>
                <a:gd name="T16" fmla="*/ 1 w 75"/>
                <a:gd name="T17" fmla="*/ 1 h 151"/>
                <a:gd name="T18" fmla="*/ 0 w 75"/>
                <a:gd name="T19" fmla="*/ 1 h 151"/>
                <a:gd name="T20" fmla="*/ 1 w 75"/>
                <a:gd name="T21" fmla="*/ 1 h 151"/>
                <a:gd name="T22" fmla="*/ 1 w 75"/>
                <a:gd name="T23" fmla="*/ 1 h 151"/>
                <a:gd name="T24" fmla="*/ 1 w 75"/>
                <a:gd name="T25" fmla="*/ 1 h 151"/>
                <a:gd name="T26" fmla="*/ 1 w 75"/>
                <a:gd name="T27" fmla="*/ 0 h 151"/>
                <a:gd name="T28" fmla="*/ 1 w 75"/>
                <a:gd name="T29" fmla="*/ 1 h 151"/>
                <a:gd name="T30" fmla="*/ 1 w 75"/>
                <a:gd name="T31" fmla="*/ 1 h 15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5"/>
                <a:gd name="T49" fmla="*/ 0 h 151"/>
                <a:gd name="T50" fmla="*/ 75 w 75"/>
                <a:gd name="T51" fmla="*/ 151 h 15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5" h="151">
                  <a:moveTo>
                    <a:pt x="75" y="15"/>
                  </a:moveTo>
                  <a:lnTo>
                    <a:pt x="53" y="22"/>
                  </a:lnTo>
                  <a:lnTo>
                    <a:pt x="59" y="52"/>
                  </a:lnTo>
                  <a:lnTo>
                    <a:pt x="68" y="83"/>
                  </a:lnTo>
                  <a:lnTo>
                    <a:pt x="60" y="94"/>
                  </a:lnTo>
                  <a:lnTo>
                    <a:pt x="25" y="111"/>
                  </a:lnTo>
                  <a:lnTo>
                    <a:pt x="35" y="142"/>
                  </a:lnTo>
                  <a:lnTo>
                    <a:pt x="33" y="151"/>
                  </a:lnTo>
                  <a:lnTo>
                    <a:pt x="22" y="149"/>
                  </a:lnTo>
                  <a:lnTo>
                    <a:pt x="0" y="87"/>
                  </a:lnTo>
                  <a:lnTo>
                    <a:pt x="9" y="81"/>
                  </a:lnTo>
                  <a:lnTo>
                    <a:pt x="38" y="68"/>
                  </a:lnTo>
                  <a:lnTo>
                    <a:pt x="33" y="15"/>
                  </a:lnTo>
                  <a:lnTo>
                    <a:pt x="71" y="0"/>
                  </a:lnTo>
                  <a:lnTo>
                    <a:pt x="75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1" name="Freeform 141"/>
            <p:cNvSpPr>
              <a:spLocks/>
            </p:cNvSpPr>
            <p:nvPr/>
          </p:nvSpPr>
          <p:spPr bwMode="auto">
            <a:xfrm>
              <a:off x="176" y="2441"/>
              <a:ext cx="50" cy="82"/>
            </a:xfrm>
            <a:custGeom>
              <a:avLst/>
              <a:gdLst>
                <a:gd name="T0" fmla="*/ 0 w 102"/>
                <a:gd name="T1" fmla="*/ 0 h 166"/>
                <a:gd name="T2" fmla="*/ 0 w 102"/>
                <a:gd name="T3" fmla="*/ 0 h 166"/>
                <a:gd name="T4" fmla="*/ 0 w 102"/>
                <a:gd name="T5" fmla="*/ 0 h 166"/>
                <a:gd name="T6" fmla="*/ 0 w 102"/>
                <a:gd name="T7" fmla="*/ 0 h 166"/>
                <a:gd name="T8" fmla="*/ 0 w 102"/>
                <a:gd name="T9" fmla="*/ 0 h 166"/>
                <a:gd name="T10" fmla="*/ 0 w 102"/>
                <a:gd name="T11" fmla="*/ 0 h 166"/>
                <a:gd name="T12" fmla="*/ 0 w 102"/>
                <a:gd name="T13" fmla="*/ 0 h 166"/>
                <a:gd name="T14" fmla="*/ 0 w 102"/>
                <a:gd name="T15" fmla="*/ 0 h 166"/>
                <a:gd name="T16" fmla="*/ 0 w 102"/>
                <a:gd name="T17" fmla="*/ 0 h 166"/>
                <a:gd name="T18" fmla="*/ 0 w 102"/>
                <a:gd name="T19" fmla="*/ 0 h 166"/>
                <a:gd name="T20" fmla="*/ 0 w 102"/>
                <a:gd name="T21" fmla="*/ 0 h 166"/>
                <a:gd name="T22" fmla="*/ 0 w 102"/>
                <a:gd name="T23" fmla="*/ 0 h 166"/>
                <a:gd name="T24" fmla="*/ 0 w 102"/>
                <a:gd name="T25" fmla="*/ 0 h 166"/>
                <a:gd name="T26" fmla="*/ 0 w 102"/>
                <a:gd name="T27" fmla="*/ 0 h 166"/>
                <a:gd name="T28" fmla="*/ 0 w 102"/>
                <a:gd name="T29" fmla="*/ 0 h 166"/>
                <a:gd name="T30" fmla="*/ 0 w 102"/>
                <a:gd name="T31" fmla="*/ 0 h 166"/>
                <a:gd name="T32" fmla="*/ 0 w 102"/>
                <a:gd name="T33" fmla="*/ 0 h 166"/>
                <a:gd name="T34" fmla="*/ 0 w 102"/>
                <a:gd name="T35" fmla="*/ 0 h 1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2"/>
                <a:gd name="T55" fmla="*/ 0 h 166"/>
                <a:gd name="T56" fmla="*/ 102 w 102"/>
                <a:gd name="T57" fmla="*/ 166 h 16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2" h="166">
                  <a:moveTo>
                    <a:pt x="102" y="15"/>
                  </a:moveTo>
                  <a:lnTo>
                    <a:pt x="80" y="32"/>
                  </a:lnTo>
                  <a:lnTo>
                    <a:pt x="96" y="125"/>
                  </a:lnTo>
                  <a:lnTo>
                    <a:pt x="83" y="135"/>
                  </a:lnTo>
                  <a:lnTo>
                    <a:pt x="48" y="140"/>
                  </a:lnTo>
                  <a:lnTo>
                    <a:pt x="45" y="149"/>
                  </a:lnTo>
                  <a:lnTo>
                    <a:pt x="34" y="164"/>
                  </a:lnTo>
                  <a:lnTo>
                    <a:pt x="15" y="166"/>
                  </a:lnTo>
                  <a:lnTo>
                    <a:pt x="0" y="136"/>
                  </a:lnTo>
                  <a:lnTo>
                    <a:pt x="26" y="98"/>
                  </a:lnTo>
                  <a:lnTo>
                    <a:pt x="45" y="92"/>
                  </a:lnTo>
                  <a:lnTo>
                    <a:pt x="59" y="92"/>
                  </a:lnTo>
                  <a:lnTo>
                    <a:pt x="56" y="63"/>
                  </a:lnTo>
                  <a:lnTo>
                    <a:pt x="46" y="32"/>
                  </a:lnTo>
                  <a:lnTo>
                    <a:pt x="65" y="8"/>
                  </a:lnTo>
                  <a:lnTo>
                    <a:pt x="100" y="0"/>
                  </a:lnTo>
                  <a:lnTo>
                    <a:pt x="10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2" name="Freeform 142"/>
            <p:cNvSpPr>
              <a:spLocks/>
            </p:cNvSpPr>
            <p:nvPr/>
          </p:nvSpPr>
          <p:spPr bwMode="auto">
            <a:xfrm>
              <a:off x="52" y="2507"/>
              <a:ext cx="86" cy="49"/>
            </a:xfrm>
            <a:custGeom>
              <a:avLst/>
              <a:gdLst>
                <a:gd name="T0" fmla="*/ 0 w 173"/>
                <a:gd name="T1" fmla="*/ 1 h 97"/>
                <a:gd name="T2" fmla="*/ 0 w 173"/>
                <a:gd name="T3" fmla="*/ 1 h 97"/>
                <a:gd name="T4" fmla="*/ 0 w 173"/>
                <a:gd name="T5" fmla="*/ 1 h 97"/>
                <a:gd name="T6" fmla="*/ 0 w 173"/>
                <a:gd name="T7" fmla="*/ 1 h 97"/>
                <a:gd name="T8" fmla="*/ 0 w 173"/>
                <a:gd name="T9" fmla="*/ 1 h 97"/>
                <a:gd name="T10" fmla="*/ 0 w 173"/>
                <a:gd name="T11" fmla="*/ 1 h 97"/>
                <a:gd name="T12" fmla="*/ 0 w 173"/>
                <a:gd name="T13" fmla="*/ 1 h 97"/>
                <a:gd name="T14" fmla="*/ 0 w 173"/>
                <a:gd name="T15" fmla="*/ 1 h 97"/>
                <a:gd name="T16" fmla="*/ 0 w 173"/>
                <a:gd name="T17" fmla="*/ 1 h 97"/>
                <a:gd name="T18" fmla="*/ 0 w 173"/>
                <a:gd name="T19" fmla="*/ 0 h 97"/>
                <a:gd name="T20" fmla="*/ 0 w 173"/>
                <a:gd name="T21" fmla="*/ 1 h 97"/>
                <a:gd name="T22" fmla="*/ 0 w 173"/>
                <a:gd name="T23" fmla="*/ 1 h 97"/>
                <a:gd name="T24" fmla="*/ 0 w 173"/>
                <a:gd name="T25" fmla="*/ 1 h 97"/>
                <a:gd name="T26" fmla="*/ 0 w 173"/>
                <a:gd name="T27" fmla="*/ 1 h 97"/>
                <a:gd name="T28" fmla="*/ 0 w 173"/>
                <a:gd name="T29" fmla="*/ 1 h 97"/>
                <a:gd name="T30" fmla="*/ 0 w 173"/>
                <a:gd name="T31" fmla="*/ 1 h 97"/>
                <a:gd name="T32" fmla="*/ 0 w 173"/>
                <a:gd name="T33" fmla="*/ 1 h 97"/>
                <a:gd name="T34" fmla="*/ 0 w 173"/>
                <a:gd name="T35" fmla="*/ 1 h 97"/>
                <a:gd name="T36" fmla="*/ 0 w 173"/>
                <a:gd name="T37" fmla="*/ 1 h 97"/>
                <a:gd name="T38" fmla="*/ 0 w 173"/>
                <a:gd name="T39" fmla="*/ 1 h 97"/>
                <a:gd name="T40" fmla="*/ 0 w 173"/>
                <a:gd name="T41" fmla="*/ 1 h 97"/>
                <a:gd name="T42" fmla="*/ 0 w 173"/>
                <a:gd name="T43" fmla="*/ 1 h 9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3"/>
                <a:gd name="T67" fmla="*/ 0 h 97"/>
                <a:gd name="T68" fmla="*/ 173 w 173"/>
                <a:gd name="T69" fmla="*/ 97 h 9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3" h="97">
                  <a:moveTo>
                    <a:pt x="6" y="29"/>
                  </a:moveTo>
                  <a:lnTo>
                    <a:pt x="20" y="24"/>
                  </a:lnTo>
                  <a:lnTo>
                    <a:pt x="26" y="24"/>
                  </a:lnTo>
                  <a:lnTo>
                    <a:pt x="57" y="48"/>
                  </a:lnTo>
                  <a:lnTo>
                    <a:pt x="64" y="20"/>
                  </a:lnTo>
                  <a:lnTo>
                    <a:pt x="72" y="9"/>
                  </a:lnTo>
                  <a:lnTo>
                    <a:pt x="85" y="9"/>
                  </a:lnTo>
                  <a:lnTo>
                    <a:pt x="142" y="53"/>
                  </a:lnTo>
                  <a:lnTo>
                    <a:pt x="134" y="18"/>
                  </a:lnTo>
                  <a:lnTo>
                    <a:pt x="155" y="0"/>
                  </a:lnTo>
                  <a:lnTo>
                    <a:pt x="173" y="18"/>
                  </a:lnTo>
                  <a:lnTo>
                    <a:pt x="173" y="64"/>
                  </a:lnTo>
                  <a:lnTo>
                    <a:pt x="155" y="97"/>
                  </a:lnTo>
                  <a:lnTo>
                    <a:pt x="134" y="97"/>
                  </a:lnTo>
                  <a:lnTo>
                    <a:pt x="90" y="46"/>
                  </a:lnTo>
                  <a:lnTo>
                    <a:pt x="79" y="79"/>
                  </a:lnTo>
                  <a:lnTo>
                    <a:pt x="57" y="86"/>
                  </a:lnTo>
                  <a:lnTo>
                    <a:pt x="26" y="38"/>
                  </a:lnTo>
                  <a:lnTo>
                    <a:pt x="17" y="49"/>
                  </a:lnTo>
                  <a:lnTo>
                    <a:pt x="0" y="46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3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3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3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3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43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43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43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3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3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3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3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3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3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3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3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3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3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3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3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79"/>
          <p:cNvSpPr>
            <a:spLocks noChangeArrowheads="1"/>
          </p:cNvSpPr>
          <p:nvPr/>
        </p:nvSpPr>
        <p:spPr bwMode="auto">
          <a:xfrm>
            <a:off x="222250" y="382588"/>
            <a:ext cx="1841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rtl="0"/>
            <a:r>
              <a:rPr lang="en-US" altLang="en-US" sz="1300">
                <a:latin typeface="Verdana" pitchFamily="34" charset="0"/>
                <a:ea typeface="Times New Roman" pitchFamily="18" charset="0"/>
                <a:cs typeface="B Nazanin" pitchFamily="2" charset="-78"/>
              </a:rPr>
              <a:t/>
            </a:r>
            <a:br>
              <a:rPr lang="en-US" altLang="en-US" sz="1300">
                <a:latin typeface="Verdana" pitchFamily="34" charset="0"/>
                <a:ea typeface="Times New Roman" pitchFamily="18" charset="0"/>
                <a:cs typeface="B Nazanin" pitchFamily="2" charset="-78"/>
              </a:rPr>
            </a:br>
            <a:endParaRPr lang="en-US" altLang="en-US">
              <a:latin typeface="Arial" charset="0"/>
              <a:ea typeface="Times New Roman" pitchFamily="18" charset="0"/>
              <a:cs typeface="B Nazanin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91575767"/>
              </p:ext>
            </p:extLst>
          </p:nvPr>
        </p:nvGraphicFramePr>
        <p:xfrm>
          <a:off x="449489" y="2420888"/>
          <a:ext cx="7799388" cy="2067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6533" name="Rectangle 117"/>
          <p:cNvSpPr>
            <a:spLocks noChangeArrowheads="1"/>
          </p:cNvSpPr>
          <p:nvPr/>
        </p:nvSpPr>
        <p:spPr bwMode="auto">
          <a:xfrm>
            <a:off x="250825" y="382588"/>
            <a:ext cx="836295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پيامدهاي عدم رضايت شغلي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16540" name="Rectangle 124"/>
          <p:cNvSpPr>
            <a:spLocks noChangeArrowheads="1"/>
          </p:cNvSpPr>
          <p:nvPr/>
        </p:nvSpPr>
        <p:spPr bwMode="auto">
          <a:xfrm>
            <a:off x="3322357" y="1412776"/>
            <a:ext cx="5255493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200" dirty="0" smtClean="0">
                <a:cs typeface="B Nazanin" pitchFamily="2" charset="-78"/>
              </a:rPr>
              <a:t>افت </a:t>
            </a:r>
            <a:r>
              <a:rPr lang="ar-SA" altLang="en-US" sz="3200" dirty="0" smtClean="0">
                <a:cs typeface="B Nazanin" pitchFamily="2" charset="-78"/>
              </a:rPr>
              <a:t>روحيه </a:t>
            </a:r>
            <a:r>
              <a:rPr lang="ar-SA" altLang="en-US" sz="3200" dirty="0">
                <a:cs typeface="B Nazanin" pitchFamily="2" charset="-78"/>
              </a:rPr>
              <a:t>كاركنان </a:t>
            </a:r>
            <a:endParaRPr lang="en-US" altLang="en-US" sz="3200" dirty="0">
              <a:cs typeface="B Nazanin" pitchFamily="2" charset="-78"/>
            </a:endParaRPr>
          </a:p>
        </p:txBody>
      </p:sp>
      <p:grpSp>
        <p:nvGrpSpPr>
          <p:cNvPr id="4116" name="Group 205"/>
          <p:cNvGrpSpPr>
            <a:grpSpLocks/>
          </p:cNvGrpSpPr>
          <p:nvPr/>
        </p:nvGrpSpPr>
        <p:grpSpPr bwMode="auto">
          <a:xfrm>
            <a:off x="450622" y="5050630"/>
            <a:ext cx="1797050" cy="1514475"/>
            <a:chOff x="0" y="3366"/>
            <a:chExt cx="1132" cy="954"/>
          </a:xfrm>
        </p:grpSpPr>
        <p:sp>
          <p:nvSpPr>
            <p:cNvPr id="4117" name="AutoShape 126"/>
            <p:cNvSpPr>
              <a:spLocks noChangeAspect="1" noChangeArrowheads="1" noTextEdit="1"/>
            </p:cNvSpPr>
            <p:nvPr/>
          </p:nvSpPr>
          <p:spPr bwMode="auto">
            <a:xfrm>
              <a:off x="0" y="3366"/>
              <a:ext cx="1132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18" name="Freeform 128"/>
            <p:cNvSpPr>
              <a:spLocks/>
            </p:cNvSpPr>
            <p:nvPr/>
          </p:nvSpPr>
          <p:spPr bwMode="auto">
            <a:xfrm>
              <a:off x="2" y="3372"/>
              <a:ext cx="1121" cy="945"/>
            </a:xfrm>
            <a:custGeom>
              <a:avLst/>
              <a:gdLst>
                <a:gd name="T0" fmla="*/ 1 w 2242"/>
                <a:gd name="T1" fmla="*/ 1 h 1889"/>
                <a:gd name="T2" fmla="*/ 1 w 2242"/>
                <a:gd name="T3" fmla="*/ 1 h 1889"/>
                <a:gd name="T4" fmla="*/ 1 w 2242"/>
                <a:gd name="T5" fmla="*/ 1 h 1889"/>
                <a:gd name="T6" fmla="*/ 1 w 2242"/>
                <a:gd name="T7" fmla="*/ 1 h 1889"/>
                <a:gd name="T8" fmla="*/ 1 w 2242"/>
                <a:gd name="T9" fmla="*/ 1 h 1889"/>
                <a:gd name="T10" fmla="*/ 1 w 2242"/>
                <a:gd name="T11" fmla="*/ 1 h 1889"/>
                <a:gd name="T12" fmla="*/ 1 w 2242"/>
                <a:gd name="T13" fmla="*/ 1 h 1889"/>
                <a:gd name="T14" fmla="*/ 1 w 2242"/>
                <a:gd name="T15" fmla="*/ 1 h 1889"/>
                <a:gd name="T16" fmla="*/ 1 w 2242"/>
                <a:gd name="T17" fmla="*/ 1 h 1889"/>
                <a:gd name="T18" fmla="*/ 1 w 2242"/>
                <a:gd name="T19" fmla="*/ 1 h 1889"/>
                <a:gd name="T20" fmla="*/ 1 w 2242"/>
                <a:gd name="T21" fmla="*/ 1 h 1889"/>
                <a:gd name="T22" fmla="*/ 1 w 2242"/>
                <a:gd name="T23" fmla="*/ 1 h 1889"/>
                <a:gd name="T24" fmla="*/ 1 w 2242"/>
                <a:gd name="T25" fmla="*/ 1 h 1889"/>
                <a:gd name="T26" fmla="*/ 1 w 2242"/>
                <a:gd name="T27" fmla="*/ 1 h 1889"/>
                <a:gd name="T28" fmla="*/ 1 w 2242"/>
                <a:gd name="T29" fmla="*/ 1 h 1889"/>
                <a:gd name="T30" fmla="*/ 1 w 2242"/>
                <a:gd name="T31" fmla="*/ 1 h 1889"/>
                <a:gd name="T32" fmla="*/ 1 w 2242"/>
                <a:gd name="T33" fmla="*/ 1 h 1889"/>
                <a:gd name="T34" fmla="*/ 1 w 2242"/>
                <a:gd name="T35" fmla="*/ 1 h 1889"/>
                <a:gd name="T36" fmla="*/ 1 w 2242"/>
                <a:gd name="T37" fmla="*/ 1 h 1889"/>
                <a:gd name="T38" fmla="*/ 1 w 2242"/>
                <a:gd name="T39" fmla="*/ 1 h 1889"/>
                <a:gd name="T40" fmla="*/ 1 w 2242"/>
                <a:gd name="T41" fmla="*/ 1 h 1889"/>
                <a:gd name="T42" fmla="*/ 1 w 2242"/>
                <a:gd name="T43" fmla="*/ 1 h 1889"/>
                <a:gd name="T44" fmla="*/ 1 w 2242"/>
                <a:gd name="T45" fmla="*/ 1 h 1889"/>
                <a:gd name="T46" fmla="*/ 1 w 2242"/>
                <a:gd name="T47" fmla="*/ 1 h 1889"/>
                <a:gd name="T48" fmla="*/ 1 w 2242"/>
                <a:gd name="T49" fmla="*/ 1 h 1889"/>
                <a:gd name="T50" fmla="*/ 1 w 2242"/>
                <a:gd name="T51" fmla="*/ 1 h 1889"/>
                <a:gd name="T52" fmla="*/ 1 w 2242"/>
                <a:gd name="T53" fmla="*/ 1 h 1889"/>
                <a:gd name="T54" fmla="*/ 1 w 2242"/>
                <a:gd name="T55" fmla="*/ 1 h 1889"/>
                <a:gd name="T56" fmla="*/ 1 w 2242"/>
                <a:gd name="T57" fmla="*/ 1 h 1889"/>
                <a:gd name="T58" fmla="*/ 1 w 2242"/>
                <a:gd name="T59" fmla="*/ 1 h 1889"/>
                <a:gd name="T60" fmla="*/ 1 w 2242"/>
                <a:gd name="T61" fmla="*/ 1 h 1889"/>
                <a:gd name="T62" fmla="*/ 1 w 2242"/>
                <a:gd name="T63" fmla="*/ 1 h 1889"/>
                <a:gd name="T64" fmla="*/ 1 w 2242"/>
                <a:gd name="T65" fmla="*/ 1 h 1889"/>
                <a:gd name="T66" fmla="*/ 1 w 2242"/>
                <a:gd name="T67" fmla="*/ 1 h 1889"/>
                <a:gd name="T68" fmla="*/ 1 w 2242"/>
                <a:gd name="T69" fmla="*/ 1 h 1889"/>
                <a:gd name="T70" fmla="*/ 1 w 2242"/>
                <a:gd name="T71" fmla="*/ 1 h 1889"/>
                <a:gd name="T72" fmla="*/ 1 w 2242"/>
                <a:gd name="T73" fmla="*/ 1 h 1889"/>
                <a:gd name="T74" fmla="*/ 1 w 2242"/>
                <a:gd name="T75" fmla="*/ 1 h 1889"/>
                <a:gd name="T76" fmla="*/ 1 w 2242"/>
                <a:gd name="T77" fmla="*/ 1 h 1889"/>
                <a:gd name="T78" fmla="*/ 1 w 2242"/>
                <a:gd name="T79" fmla="*/ 1 h 1889"/>
                <a:gd name="T80" fmla="*/ 1 w 2242"/>
                <a:gd name="T81" fmla="*/ 1 h 1889"/>
                <a:gd name="T82" fmla="*/ 1 w 2242"/>
                <a:gd name="T83" fmla="*/ 1 h 1889"/>
                <a:gd name="T84" fmla="*/ 1 w 2242"/>
                <a:gd name="T85" fmla="*/ 1 h 1889"/>
                <a:gd name="T86" fmla="*/ 1 w 2242"/>
                <a:gd name="T87" fmla="*/ 1 h 1889"/>
                <a:gd name="T88" fmla="*/ 1 w 2242"/>
                <a:gd name="T89" fmla="*/ 1 h 1889"/>
                <a:gd name="T90" fmla="*/ 1 w 2242"/>
                <a:gd name="T91" fmla="*/ 1 h 1889"/>
                <a:gd name="T92" fmla="*/ 1 w 2242"/>
                <a:gd name="T93" fmla="*/ 1 h 1889"/>
                <a:gd name="T94" fmla="*/ 1 w 2242"/>
                <a:gd name="T95" fmla="*/ 1 h 1889"/>
                <a:gd name="T96" fmla="*/ 1 w 2242"/>
                <a:gd name="T97" fmla="*/ 1 h 1889"/>
                <a:gd name="T98" fmla="*/ 1 w 2242"/>
                <a:gd name="T99" fmla="*/ 1 h 1889"/>
                <a:gd name="T100" fmla="*/ 1 w 2242"/>
                <a:gd name="T101" fmla="*/ 1 h 1889"/>
                <a:gd name="T102" fmla="*/ 1 w 2242"/>
                <a:gd name="T103" fmla="*/ 1 h 1889"/>
                <a:gd name="T104" fmla="*/ 1 w 2242"/>
                <a:gd name="T105" fmla="*/ 1 h 1889"/>
                <a:gd name="T106" fmla="*/ 1 w 2242"/>
                <a:gd name="T107" fmla="*/ 1 h 1889"/>
                <a:gd name="T108" fmla="*/ 1 w 2242"/>
                <a:gd name="T109" fmla="*/ 1 h 1889"/>
                <a:gd name="T110" fmla="*/ 1 w 2242"/>
                <a:gd name="T111" fmla="*/ 1 h 1889"/>
                <a:gd name="T112" fmla="*/ 1 w 2242"/>
                <a:gd name="T113" fmla="*/ 1 h 1889"/>
                <a:gd name="T114" fmla="*/ 1 w 2242"/>
                <a:gd name="T115" fmla="*/ 1 h 1889"/>
                <a:gd name="T116" fmla="*/ 1 w 2242"/>
                <a:gd name="T117" fmla="*/ 1 h 1889"/>
                <a:gd name="T118" fmla="*/ 1 w 2242"/>
                <a:gd name="T119" fmla="*/ 1 h 188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242"/>
                <a:gd name="T181" fmla="*/ 0 h 1889"/>
                <a:gd name="T182" fmla="*/ 2242 w 2242"/>
                <a:gd name="T183" fmla="*/ 1889 h 188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242" h="1889">
                  <a:moveTo>
                    <a:pt x="384" y="1889"/>
                  </a:moveTo>
                  <a:lnTo>
                    <a:pt x="377" y="1885"/>
                  </a:lnTo>
                  <a:lnTo>
                    <a:pt x="373" y="1882"/>
                  </a:lnTo>
                  <a:lnTo>
                    <a:pt x="369" y="1879"/>
                  </a:lnTo>
                  <a:lnTo>
                    <a:pt x="365" y="1873"/>
                  </a:lnTo>
                  <a:lnTo>
                    <a:pt x="350" y="1817"/>
                  </a:lnTo>
                  <a:lnTo>
                    <a:pt x="345" y="1760"/>
                  </a:lnTo>
                  <a:lnTo>
                    <a:pt x="342" y="1704"/>
                  </a:lnTo>
                  <a:lnTo>
                    <a:pt x="332" y="1648"/>
                  </a:lnTo>
                  <a:lnTo>
                    <a:pt x="320" y="1648"/>
                  </a:lnTo>
                  <a:lnTo>
                    <a:pt x="304" y="1650"/>
                  </a:lnTo>
                  <a:lnTo>
                    <a:pt x="286" y="1650"/>
                  </a:lnTo>
                  <a:lnTo>
                    <a:pt x="269" y="1650"/>
                  </a:lnTo>
                  <a:lnTo>
                    <a:pt x="252" y="1648"/>
                  </a:lnTo>
                  <a:lnTo>
                    <a:pt x="237" y="1647"/>
                  </a:lnTo>
                  <a:lnTo>
                    <a:pt x="224" y="1644"/>
                  </a:lnTo>
                  <a:lnTo>
                    <a:pt x="215" y="1638"/>
                  </a:lnTo>
                  <a:lnTo>
                    <a:pt x="210" y="1620"/>
                  </a:lnTo>
                  <a:lnTo>
                    <a:pt x="207" y="1600"/>
                  </a:lnTo>
                  <a:lnTo>
                    <a:pt x="202" y="1582"/>
                  </a:lnTo>
                  <a:lnTo>
                    <a:pt x="198" y="1564"/>
                  </a:lnTo>
                  <a:lnTo>
                    <a:pt x="192" y="1546"/>
                  </a:lnTo>
                  <a:lnTo>
                    <a:pt x="187" y="1529"/>
                  </a:lnTo>
                  <a:lnTo>
                    <a:pt x="182" y="1511"/>
                  </a:lnTo>
                  <a:lnTo>
                    <a:pt x="177" y="1494"/>
                  </a:lnTo>
                  <a:lnTo>
                    <a:pt x="164" y="1493"/>
                  </a:lnTo>
                  <a:lnTo>
                    <a:pt x="152" y="1491"/>
                  </a:lnTo>
                  <a:lnTo>
                    <a:pt x="140" y="1486"/>
                  </a:lnTo>
                  <a:lnTo>
                    <a:pt x="130" y="1481"/>
                  </a:lnTo>
                  <a:lnTo>
                    <a:pt x="121" y="1474"/>
                  </a:lnTo>
                  <a:lnTo>
                    <a:pt x="112" y="1466"/>
                  </a:lnTo>
                  <a:lnTo>
                    <a:pt x="107" y="1457"/>
                  </a:lnTo>
                  <a:lnTo>
                    <a:pt x="102" y="1446"/>
                  </a:lnTo>
                  <a:lnTo>
                    <a:pt x="103" y="1410"/>
                  </a:lnTo>
                  <a:lnTo>
                    <a:pt x="106" y="1372"/>
                  </a:lnTo>
                  <a:lnTo>
                    <a:pt x="106" y="1332"/>
                  </a:lnTo>
                  <a:lnTo>
                    <a:pt x="106" y="1292"/>
                  </a:lnTo>
                  <a:lnTo>
                    <a:pt x="102" y="1253"/>
                  </a:lnTo>
                  <a:lnTo>
                    <a:pt x="95" y="1216"/>
                  </a:lnTo>
                  <a:lnTo>
                    <a:pt x="84" y="1182"/>
                  </a:lnTo>
                  <a:lnTo>
                    <a:pt x="66" y="1151"/>
                  </a:lnTo>
                  <a:lnTo>
                    <a:pt x="56" y="1079"/>
                  </a:lnTo>
                  <a:lnTo>
                    <a:pt x="57" y="1001"/>
                  </a:lnTo>
                  <a:lnTo>
                    <a:pt x="62" y="924"/>
                  </a:lnTo>
                  <a:lnTo>
                    <a:pt x="65" y="851"/>
                  </a:lnTo>
                  <a:lnTo>
                    <a:pt x="63" y="812"/>
                  </a:lnTo>
                  <a:lnTo>
                    <a:pt x="59" y="775"/>
                  </a:lnTo>
                  <a:lnTo>
                    <a:pt x="55" y="738"/>
                  </a:lnTo>
                  <a:lnTo>
                    <a:pt x="49" y="704"/>
                  </a:lnTo>
                  <a:lnTo>
                    <a:pt x="46" y="698"/>
                  </a:lnTo>
                  <a:lnTo>
                    <a:pt x="45" y="692"/>
                  </a:lnTo>
                  <a:lnTo>
                    <a:pt x="45" y="686"/>
                  </a:lnTo>
                  <a:lnTo>
                    <a:pt x="46" y="682"/>
                  </a:lnTo>
                  <a:lnTo>
                    <a:pt x="41" y="677"/>
                  </a:lnTo>
                  <a:lnTo>
                    <a:pt x="36" y="673"/>
                  </a:lnTo>
                  <a:lnTo>
                    <a:pt x="32" y="669"/>
                  </a:lnTo>
                  <a:lnTo>
                    <a:pt x="27" y="664"/>
                  </a:lnTo>
                  <a:lnTo>
                    <a:pt x="23" y="660"/>
                  </a:lnTo>
                  <a:lnTo>
                    <a:pt x="18" y="655"/>
                  </a:lnTo>
                  <a:lnTo>
                    <a:pt x="13" y="651"/>
                  </a:lnTo>
                  <a:lnTo>
                    <a:pt x="9" y="646"/>
                  </a:lnTo>
                  <a:lnTo>
                    <a:pt x="1" y="613"/>
                  </a:lnTo>
                  <a:lnTo>
                    <a:pt x="0" y="568"/>
                  </a:lnTo>
                  <a:lnTo>
                    <a:pt x="4" y="525"/>
                  </a:lnTo>
                  <a:lnTo>
                    <a:pt x="15" y="495"/>
                  </a:lnTo>
                  <a:lnTo>
                    <a:pt x="15" y="467"/>
                  </a:lnTo>
                  <a:lnTo>
                    <a:pt x="13" y="441"/>
                  </a:lnTo>
                  <a:lnTo>
                    <a:pt x="13" y="414"/>
                  </a:lnTo>
                  <a:lnTo>
                    <a:pt x="17" y="390"/>
                  </a:lnTo>
                  <a:lnTo>
                    <a:pt x="25" y="368"/>
                  </a:lnTo>
                  <a:lnTo>
                    <a:pt x="38" y="352"/>
                  </a:lnTo>
                  <a:lnTo>
                    <a:pt x="59" y="341"/>
                  </a:lnTo>
                  <a:lnTo>
                    <a:pt x="89" y="335"/>
                  </a:lnTo>
                  <a:lnTo>
                    <a:pt x="104" y="341"/>
                  </a:lnTo>
                  <a:lnTo>
                    <a:pt x="118" y="350"/>
                  </a:lnTo>
                  <a:lnTo>
                    <a:pt x="132" y="359"/>
                  </a:lnTo>
                  <a:lnTo>
                    <a:pt x="147" y="370"/>
                  </a:lnTo>
                  <a:lnTo>
                    <a:pt x="161" y="379"/>
                  </a:lnTo>
                  <a:lnTo>
                    <a:pt x="177" y="387"/>
                  </a:lnTo>
                  <a:lnTo>
                    <a:pt x="193" y="393"/>
                  </a:lnTo>
                  <a:lnTo>
                    <a:pt x="211" y="395"/>
                  </a:lnTo>
                  <a:lnTo>
                    <a:pt x="228" y="403"/>
                  </a:lnTo>
                  <a:lnTo>
                    <a:pt x="244" y="411"/>
                  </a:lnTo>
                  <a:lnTo>
                    <a:pt x="261" y="420"/>
                  </a:lnTo>
                  <a:lnTo>
                    <a:pt x="278" y="431"/>
                  </a:lnTo>
                  <a:lnTo>
                    <a:pt x="293" y="442"/>
                  </a:lnTo>
                  <a:lnTo>
                    <a:pt x="307" y="456"/>
                  </a:lnTo>
                  <a:lnTo>
                    <a:pt x="317" y="472"/>
                  </a:lnTo>
                  <a:lnTo>
                    <a:pt x="326" y="491"/>
                  </a:lnTo>
                  <a:lnTo>
                    <a:pt x="334" y="497"/>
                  </a:lnTo>
                  <a:lnTo>
                    <a:pt x="340" y="503"/>
                  </a:lnTo>
                  <a:lnTo>
                    <a:pt x="347" y="511"/>
                  </a:lnTo>
                  <a:lnTo>
                    <a:pt x="355" y="523"/>
                  </a:lnTo>
                  <a:lnTo>
                    <a:pt x="375" y="523"/>
                  </a:lnTo>
                  <a:lnTo>
                    <a:pt x="389" y="522"/>
                  </a:lnTo>
                  <a:lnTo>
                    <a:pt x="400" y="522"/>
                  </a:lnTo>
                  <a:lnTo>
                    <a:pt x="408" y="522"/>
                  </a:lnTo>
                  <a:lnTo>
                    <a:pt x="414" y="520"/>
                  </a:lnTo>
                  <a:lnTo>
                    <a:pt x="420" y="520"/>
                  </a:lnTo>
                  <a:lnTo>
                    <a:pt x="425" y="519"/>
                  </a:lnTo>
                  <a:lnTo>
                    <a:pt x="430" y="518"/>
                  </a:lnTo>
                  <a:lnTo>
                    <a:pt x="429" y="493"/>
                  </a:lnTo>
                  <a:lnTo>
                    <a:pt x="428" y="466"/>
                  </a:lnTo>
                  <a:lnTo>
                    <a:pt x="428" y="440"/>
                  </a:lnTo>
                  <a:lnTo>
                    <a:pt x="429" y="413"/>
                  </a:lnTo>
                  <a:lnTo>
                    <a:pt x="431" y="388"/>
                  </a:lnTo>
                  <a:lnTo>
                    <a:pt x="437" y="364"/>
                  </a:lnTo>
                  <a:lnTo>
                    <a:pt x="446" y="341"/>
                  </a:lnTo>
                  <a:lnTo>
                    <a:pt x="459" y="319"/>
                  </a:lnTo>
                  <a:lnTo>
                    <a:pt x="468" y="313"/>
                  </a:lnTo>
                  <a:lnTo>
                    <a:pt x="475" y="308"/>
                  </a:lnTo>
                  <a:lnTo>
                    <a:pt x="482" y="305"/>
                  </a:lnTo>
                  <a:lnTo>
                    <a:pt x="489" y="302"/>
                  </a:lnTo>
                  <a:lnTo>
                    <a:pt x="496" y="299"/>
                  </a:lnTo>
                  <a:lnTo>
                    <a:pt x="504" y="298"/>
                  </a:lnTo>
                  <a:lnTo>
                    <a:pt x="513" y="297"/>
                  </a:lnTo>
                  <a:lnTo>
                    <a:pt x="525" y="296"/>
                  </a:lnTo>
                  <a:lnTo>
                    <a:pt x="530" y="299"/>
                  </a:lnTo>
                  <a:lnTo>
                    <a:pt x="536" y="303"/>
                  </a:lnTo>
                  <a:lnTo>
                    <a:pt x="543" y="307"/>
                  </a:lnTo>
                  <a:lnTo>
                    <a:pt x="549" y="312"/>
                  </a:lnTo>
                  <a:lnTo>
                    <a:pt x="556" y="317"/>
                  </a:lnTo>
                  <a:lnTo>
                    <a:pt x="560" y="321"/>
                  </a:lnTo>
                  <a:lnTo>
                    <a:pt x="565" y="325"/>
                  </a:lnTo>
                  <a:lnTo>
                    <a:pt x="568" y="326"/>
                  </a:lnTo>
                  <a:lnTo>
                    <a:pt x="572" y="307"/>
                  </a:lnTo>
                  <a:lnTo>
                    <a:pt x="580" y="290"/>
                  </a:lnTo>
                  <a:lnTo>
                    <a:pt x="590" y="273"/>
                  </a:lnTo>
                  <a:lnTo>
                    <a:pt x="600" y="258"/>
                  </a:lnTo>
                  <a:lnTo>
                    <a:pt x="612" y="250"/>
                  </a:lnTo>
                  <a:lnTo>
                    <a:pt x="625" y="246"/>
                  </a:lnTo>
                  <a:lnTo>
                    <a:pt x="636" y="247"/>
                  </a:lnTo>
                  <a:lnTo>
                    <a:pt x="647" y="252"/>
                  </a:lnTo>
                  <a:lnTo>
                    <a:pt x="657" y="259"/>
                  </a:lnTo>
                  <a:lnTo>
                    <a:pt x="666" y="268"/>
                  </a:lnTo>
                  <a:lnTo>
                    <a:pt x="677" y="279"/>
                  </a:lnTo>
                  <a:lnTo>
                    <a:pt x="686" y="291"/>
                  </a:lnTo>
                  <a:lnTo>
                    <a:pt x="695" y="306"/>
                  </a:lnTo>
                  <a:lnTo>
                    <a:pt x="704" y="321"/>
                  </a:lnTo>
                  <a:lnTo>
                    <a:pt x="714" y="336"/>
                  </a:lnTo>
                  <a:lnTo>
                    <a:pt x="724" y="350"/>
                  </a:lnTo>
                  <a:lnTo>
                    <a:pt x="734" y="365"/>
                  </a:lnTo>
                  <a:lnTo>
                    <a:pt x="746" y="380"/>
                  </a:lnTo>
                  <a:lnTo>
                    <a:pt x="757" y="395"/>
                  </a:lnTo>
                  <a:lnTo>
                    <a:pt x="770" y="410"/>
                  </a:lnTo>
                  <a:lnTo>
                    <a:pt x="795" y="409"/>
                  </a:lnTo>
                  <a:lnTo>
                    <a:pt x="821" y="409"/>
                  </a:lnTo>
                  <a:lnTo>
                    <a:pt x="846" y="408"/>
                  </a:lnTo>
                  <a:lnTo>
                    <a:pt x="871" y="408"/>
                  </a:lnTo>
                  <a:lnTo>
                    <a:pt x="897" y="408"/>
                  </a:lnTo>
                  <a:lnTo>
                    <a:pt x="922" y="408"/>
                  </a:lnTo>
                  <a:lnTo>
                    <a:pt x="949" y="408"/>
                  </a:lnTo>
                  <a:lnTo>
                    <a:pt x="974" y="409"/>
                  </a:lnTo>
                  <a:lnTo>
                    <a:pt x="999" y="410"/>
                  </a:lnTo>
                  <a:lnTo>
                    <a:pt x="1025" y="411"/>
                  </a:lnTo>
                  <a:lnTo>
                    <a:pt x="1050" y="412"/>
                  </a:lnTo>
                  <a:lnTo>
                    <a:pt x="1076" y="414"/>
                  </a:lnTo>
                  <a:lnTo>
                    <a:pt x="1102" y="417"/>
                  </a:lnTo>
                  <a:lnTo>
                    <a:pt x="1127" y="419"/>
                  </a:lnTo>
                  <a:lnTo>
                    <a:pt x="1153" y="423"/>
                  </a:lnTo>
                  <a:lnTo>
                    <a:pt x="1179" y="426"/>
                  </a:lnTo>
                  <a:lnTo>
                    <a:pt x="1194" y="433"/>
                  </a:lnTo>
                  <a:lnTo>
                    <a:pt x="1209" y="441"/>
                  </a:lnTo>
                  <a:lnTo>
                    <a:pt x="1223" y="450"/>
                  </a:lnTo>
                  <a:lnTo>
                    <a:pt x="1238" y="459"/>
                  </a:lnTo>
                  <a:lnTo>
                    <a:pt x="1253" y="469"/>
                  </a:lnTo>
                  <a:lnTo>
                    <a:pt x="1267" y="478"/>
                  </a:lnTo>
                  <a:lnTo>
                    <a:pt x="1282" y="488"/>
                  </a:lnTo>
                  <a:lnTo>
                    <a:pt x="1297" y="499"/>
                  </a:lnTo>
                  <a:lnTo>
                    <a:pt x="1312" y="509"/>
                  </a:lnTo>
                  <a:lnTo>
                    <a:pt x="1327" y="518"/>
                  </a:lnTo>
                  <a:lnTo>
                    <a:pt x="1342" y="529"/>
                  </a:lnTo>
                  <a:lnTo>
                    <a:pt x="1357" y="538"/>
                  </a:lnTo>
                  <a:lnTo>
                    <a:pt x="1372" y="547"/>
                  </a:lnTo>
                  <a:lnTo>
                    <a:pt x="1387" y="555"/>
                  </a:lnTo>
                  <a:lnTo>
                    <a:pt x="1403" y="563"/>
                  </a:lnTo>
                  <a:lnTo>
                    <a:pt x="1418" y="570"/>
                  </a:lnTo>
                  <a:lnTo>
                    <a:pt x="1424" y="569"/>
                  </a:lnTo>
                  <a:lnTo>
                    <a:pt x="1430" y="569"/>
                  </a:lnTo>
                  <a:lnTo>
                    <a:pt x="1436" y="568"/>
                  </a:lnTo>
                  <a:lnTo>
                    <a:pt x="1441" y="569"/>
                  </a:lnTo>
                  <a:lnTo>
                    <a:pt x="1447" y="570"/>
                  </a:lnTo>
                  <a:lnTo>
                    <a:pt x="1453" y="573"/>
                  </a:lnTo>
                  <a:lnTo>
                    <a:pt x="1458" y="578"/>
                  </a:lnTo>
                  <a:lnTo>
                    <a:pt x="1463" y="584"/>
                  </a:lnTo>
                  <a:lnTo>
                    <a:pt x="1464" y="591"/>
                  </a:lnTo>
                  <a:lnTo>
                    <a:pt x="1466" y="594"/>
                  </a:lnTo>
                  <a:lnTo>
                    <a:pt x="1467" y="597"/>
                  </a:lnTo>
                  <a:lnTo>
                    <a:pt x="1469" y="599"/>
                  </a:lnTo>
                  <a:lnTo>
                    <a:pt x="1475" y="598"/>
                  </a:lnTo>
                  <a:lnTo>
                    <a:pt x="1481" y="595"/>
                  </a:lnTo>
                  <a:lnTo>
                    <a:pt x="1485" y="593"/>
                  </a:lnTo>
                  <a:lnTo>
                    <a:pt x="1490" y="590"/>
                  </a:lnTo>
                  <a:lnTo>
                    <a:pt x="1499" y="571"/>
                  </a:lnTo>
                  <a:lnTo>
                    <a:pt x="1510" y="558"/>
                  </a:lnTo>
                  <a:lnTo>
                    <a:pt x="1524" y="548"/>
                  </a:lnTo>
                  <a:lnTo>
                    <a:pt x="1539" y="541"/>
                  </a:lnTo>
                  <a:lnTo>
                    <a:pt x="1555" y="535"/>
                  </a:lnTo>
                  <a:lnTo>
                    <a:pt x="1573" y="531"/>
                  </a:lnTo>
                  <a:lnTo>
                    <a:pt x="1591" y="524"/>
                  </a:lnTo>
                  <a:lnTo>
                    <a:pt x="1608" y="516"/>
                  </a:lnTo>
                  <a:lnTo>
                    <a:pt x="1619" y="507"/>
                  </a:lnTo>
                  <a:lnTo>
                    <a:pt x="1629" y="499"/>
                  </a:lnTo>
                  <a:lnTo>
                    <a:pt x="1639" y="492"/>
                  </a:lnTo>
                  <a:lnTo>
                    <a:pt x="1650" y="485"/>
                  </a:lnTo>
                  <a:lnTo>
                    <a:pt x="1660" y="479"/>
                  </a:lnTo>
                  <a:lnTo>
                    <a:pt x="1672" y="473"/>
                  </a:lnTo>
                  <a:lnTo>
                    <a:pt x="1683" y="466"/>
                  </a:lnTo>
                  <a:lnTo>
                    <a:pt x="1695" y="461"/>
                  </a:lnTo>
                  <a:lnTo>
                    <a:pt x="1705" y="439"/>
                  </a:lnTo>
                  <a:lnTo>
                    <a:pt x="1714" y="414"/>
                  </a:lnTo>
                  <a:lnTo>
                    <a:pt x="1720" y="389"/>
                  </a:lnTo>
                  <a:lnTo>
                    <a:pt x="1722" y="368"/>
                  </a:lnTo>
                  <a:lnTo>
                    <a:pt x="1721" y="367"/>
                  </a:lnTo>
                  <a:lnTo>
                    <a:pt x="1720" y="365"/>
                  </a:lnTo>
                  <a:lnTo>
                    <a:pt x="1718" y="364"/>
                  </a:lnTo>
                  <a:lnTo>
                    <a:pt x="1717" y="363"/>
                  </a:lnTo>
                  <a:lnTo>
                    <a:pt x="1720" y="338"/>
                  </a:lnTo>
                  <a:lnTo>
                    <a:pt x="1727" y="320"/>
                  </a:lnTo>
                  <a:lnTo>
                    <a:pt x="1736" y="304"/>
                  </a:lnTo>
                  <a:lnTo>
                    <a:pt x="1748" y="292"/>
                  </a:lnTo>
                  <a:lnTo>
                    <a:pt x="1763" y="283"/>
                  </a:lnTo>
                  <a:lnTo>
                    <a:pt x="1779" y="277"/>
                  </a:lnTo>
                  <a:lnTo>
                    <a:pt x="1798" y="272"/>
                  </a:lnTo>
                  <a:lnTo>
                    <a:pt x="1820" y="268"/>
                  </a:lnTo>
                  <a:lnTo>
                    <a:pt x="1829" y="264"/>
                  </a:lnTo>
                  <a:lnTo>
                    <a:pt x="1840" y="257"/>
                  </a:lnTo>
                  <a:lnTo>
                    <a:pt x="1851" y="251"/>
                  </a:lnTo>
                  <a:lnTo>
                    <a:pt x="1863" y="243"/>
                  </a:lnTo>
                  <a:lnTo>
                    <a:pt x="1873" y="235"/>
                  </a:lnTo>
                  <a:lnTo>
                    <a:pt x="1880" y="226"/>
                  </a:lnTo>
                  <a:lnTo>
                    <a:pt x="1885" y="215"/>
                  </a:lnTo>
                  <a:lnTo>
                    <a:pt x="1886" y="204"/>
                  </a:lnTo>
                  <a:lnTo>
                    <a:pt x="1879" y="194"/>
                  </a:lnTo>
                  <a:lnTo>
                    <a:pt x="1876" y="187"/>
                  </a:lnTo>
                  <a:lnTo>
                    <a:pt x="1872" y="183"/>
                  </a:lnTo>
                  <a:lnTo>
                    <a:pt x="1870" y="176"/>
                  </a:lnTo>
                  <a:lnTo>
                    <a:pt x="1877" y="160"/>
                  </a:lnTo>
                  <a:lnTo>
                    <a:pt x="1889" y="145"/>
                  </a:lnTo>
                  <a:lnTo>
                    <a:pt x="1908" y="131"/>
                  </a:lnTo>
                  <a:lnTo>
                    <a:pt x="1928" y="116"/>
                  </a:lnTo>
                  <a:lnTo>
                    <a:pt x="1949" y="101"/>
                  </a:lnTo>
                  <a:lnTo>
                    <a:pt x="1969" y="85"/>
                  </a:lnTo>
                  <a:lnTo>
                    <a:pt x="1986" y="68"/>
                  </a:lnTo>
                  <a:lnTo>
                    <a:pt x="1998" y="48"/>
                  </a:lnTo>
                  <a:lnTo>
                    <a:pt x="2010" y="28"/>
                  </a:lnTo>
                  <a:lnTo>
                    <a:pt x="2019" y="15"/>
                  </a:lnTo>
                  <a:lnTo>
                    <a:pt x="2025" y="5"/>
                  </a:lnTo>
                  <a:lnTo>
                    <a:pt x="2032" y="1"/>
                  </a:lnTo>
                  <a:lnTo>
                    <a:pt x="2039" y="0"/>
                  </a:lnTo>
                  <a:lnTo>
                    <a:pt x="2049" y="2"/>
                  </a:lnTo>
                  <a:lnTo>
                    <a:pt x="2064" y="5"/>
                  </a:lnTo>
                  <a:lnTo>
                    <a:pt x="2085" y="11"/>
                  </a:lnTo>
                  <a:lnTo>
                    <a:pt x="2106" y="26"/>
                  </a:lnTo>
                  <a:lnTo>
                    <a:pt x="2123" y="41"/>
                  </a:lnTo>
                  <a:lnTo>
                    <a:pt x="2136" y="56"/>
                  </a:lnTo>
                  <a:lnTo>
                    <a:pt x="2147" y="73"/>
                  </a:lnTo>
                  <a:lnTo>
                    <a:pt x="2155" y="92"/>
                  </a:lnTo>
                  <a:lnTo>
                    <a:pt x="2162" y="114"/>
                  </a:lnTo>
                  <a:lnTo>
                    <a:pt x="2169" y="138"/>
                  </a:lnTo>
                  <a:lnTo>
                    <a:pt x="2175" y="167"/>
                  </a:lnTo>
                  <a:lnTo>
                    <a:pt x="2190" y="189"/>
                  </a:lnTo>
                  <a:lnTo>
                    <a:pt x="2199" y="206"/>
                  </a:lnTo>
                  <a:lnTo>
                    <a:pt x="2203" y="226"/>
                  </a:lnTo>
                  <a:lnTo>
                    <a:pt x="2200" y="254"/>
                  </a:lnTo>
                  <a:lnTo>
                    <a:pt x="2191" y="274"/>
                  </a:lnTo>
                  <a:lnTo>
                    <a:pt x="2186" y="297"/>
                  </a:lnTo>
                  <a:lnTo>
                    <a:pt x="2186" y="321"/>
                  </a:lnTo>
                  <a:lnTo>
                    <a:pt x="2191" y="346"/>
                  </a:lnTo>
                  <a:lnTo>
                    <a:pt x="2197" y="372"/>
                  </a:lnTo>
                  <a:lnTo>
                    <a:pt x="2204" y="397"/>
                  </a:lnTo>
                  <a:lnTo>
                    <a:pt x="2212" y="421"/>
                  </a:lnTo>
                  <a:lnTo>
                    <a:pt x="2218" y="444"/>
                  </a:lnTo>
                  <a:lnTo>
                    <a:pt x="2224" y="461"/>
                  </a:lnTo>
                  <a:lnTo>
                    <a:pt x="2231" y="477"/>
                  </a:lnTo>
                  <a:lnTo>
                    <a:pt x="2236" y="493"/>
                  </a:lnTo>
                  <a:lnTo>
                    <a:pt x="2241" y="509"/>
                  </a:lnTo>
                  <a:lnTo>
                    <a:pt x="2242" y="526"/>
                  </a:lnTo>
                  <a:lnTo>
                    <a:pt x="2241" y="544"/>
                  </a:lnTo>
                  <a:lnTo>
                    <a:pt x="2236" y="560"/>
                  </a:lnTo>
                  <a:lnTo>
                    <a:pt x="2226" y="577"/>
                  </a:lnTo>
                  <a:lnTo>
                    <a:pt x="2226" y="584"/>
                  </a:lnTo>
                  <a:lnTo>
                    <a:pt x="2226" y="591"/>
                  </a:lnTo>
                  <a:lnTo>
                    <a:pt x="2227" y="599"/>
                  </a:lnTo>
                  <a:lnTo>
                    <a:pt x="2227" y="608"/>
                  </a:lnTo>
                  <a:lnTo>
                    <a:pt x="2197" y="639"/>
                  </a:lnTo>
                  <a:lnTo>
                    <a:pt x="2168" y="671"/>
                  </a:lnTo>
                  <a:lnTo>
                    <a:pt x="2139" y="703"/>
                  </a:lnTo>
                  <a:lnTo>
                    <a:pt x="2110" y="734"/>
                  </a:lnTo>
                  <a:lnTo>
                    <a:pt x="2084" y="765"/>
                  </a:lnTo>
                  <a:lnTo>
                    <a:pt x="2057" y="797"/>
                  </a:lnTo>
                  <a:lnTo>
                    <a:pt x="2031" y="829"/>
                  </a:lnTo>
                  <a:lnTo>
                    <a:pt x="2007" y="862"/>
                  </a:lnTo>
                  <a:lnTo>
                    <a:pt x="1983" y="895"/>
                  </a:lnTo>
                  <a:lnTo>
                    <a:pt x="1958" y="928"/>
                  </a:lnTo>
                  <a:lnTo>
                    <a:pt x="1937" y="964"/>
                  </a:lnTo>
                  <a:lnTo>
                    <a:pt x="1915" y="1000"/>
                  </a:lnTo>
                  <a:lnTo>
                    <a:pt x="1894" y="1037"/>
                  </a:lnTo>
                  <a:lnTo>
                    <a:pt x="1874" y="1075"/>
                  </a:lnTo>
                  <a:lnTo>
                    <a:pt x="1856" y="1114"/>
                  </a:lnTo>
                  <a:lnTo>
                    <a:pt x="1839" y="1154"/>
                  </a:lnTo>
                  <a:lnTo>
                    <a:pt x="1831" y="1167"/>
                  </a:lnTo>
                  <a:lnTo>
                    <a:pt x="1824" y="1180"/>
                  </a:lnTo>
                  <a:lnTo>
                    <a:pt x="1817" y="1193"/>
                  </a:lnTo>
                  <a:lnTo>
                    <a:pt x="1810" y="1207"/>
                  </a:lnTo>
                  <a:lnTo>
                    <a:pt x="1803" y="1222"/>
                  </a:lnTo>
                  <a:lnTo>
                    <a:pt x="1797" y="1236"/>
                  </a:lnTo>
                  <a:lnTo>
                    <a:pt x="1791" y="1251"/>
                  </a:lnTo>
                  <a:lnTo>
                    <a:pt x="1785" y="1265"/>
                  </a:lnTo>
                  <a:lnTo>
                    <a:pt x="1771" y="1269"/>
                  </a:lnTo>
                  <a:lnTo>
                    <a:pt x="1753" y="1269"/>
                  </a:lnTo>
                  <a:lnTo>
                    <a:pt x="1734" y="1265"/>
                  </a:lnTo>
                  <a:lnTo>
                    <a:pt x="1713" y="1259"/>
                  </a:lnTo>
                  <a:lnTo>
                    <a:pt x="1692" y="1253"/>
                  </a:lnTo>
                  <a:lnTo>
                    <a:pt x="1671" y="1249"/>
                  </a:lnTo>
                  <a:lnTo>
                    <a:pt x="1651" y="1247"/>
                  </a:lnTo>
                  <a:lnTo>
                    <a:pt x="1634" y="1251"/>
                  </a:lnTo>
                  <a:lnTo>
                    <a:pt x="1627" y="1265"/>
                  </a:lnTo>
                  <a:lnTo>
                    <a:pt x="1620" y="1273"/>
                  </a:lnTo>
                  <a:lnTo>
                    <a:pt x="1614" y="1277"/>
                  </a:lnTo>
                  <a:lnTo>
                    <a:pt x="1608" y="1279"/>
                  </a:lnTo>
                  <a:lnTo>
                    <a:pt x="1601" y="1280"/>
                  </a:lnTo>
                  <a:lnTo>
                    <a:pt x="1592" y="1280"/>
                  </a:lnTo>
                  <a:lnTo>
                    <a:pt x="1582" y="1282"/>
                  </a:lnTo>
                  <a:lnTo>
                    <a:pt x="1568" y="1288"/>
                  </a:lnTo>
                  <a:lnTo>
                    <a:pt x="1566" y="1297"/>
                  </a:lnTo>
                  <a:lnTo>
                    <a:pt x="1562" y="1306"/>
                  </a:lnTo>
                  <a:lnTo>
                    <a:pt x="1560" y="1315"/>
                  </a:lnTo>
                  <a:lnTo>
                    <a:pt x="1557" y="1325"/>
                  </a:lnTo>
                  <a:lnTo>
                    <a:pt x="1350" y="1325"/>
                  </a:lnTo>
                  <a:lnTo>
                    <a:pt x="1353" y="1302"/>
                  </a:lnTo>
                  <a:lnTo>
                    <a:pt x="1355" y="1279"/>
                  </a:lnTo>
                  <a:lnTo>
                    <a:pt x="1356" y="1257"/>
                  </a:lnTo>
                  <a:lnTo>
                    <a:pt x="1357" y="1235"/>
                  </a:lnTo>
                  <a:lnTo>
                    <a:pt x="1343" y="1228"/>
                  </a:lnTo>
                  <a:lnTo>
                    <a:pt x="1331" y="1221"/>
                  </a:lnTo>
                  <a:lnTo>
                    <a:pt x="1322" y="1214"/>
                  </a:lnTo>
                  <a:lnTo>
                    <a:pt x="1314" y="1206"/>
                  </a:lnTo>
                  <a:lnTo>
                    <a:pt x="1309" y="1197"/>
                  </a:lnTo>
                  <a:lnTo>
                    <a:pt x="1307" y="1186"/>
                  </a:lnTo>
                  <a:lnTo>
                    <a:pt x="1305" y="1175"/>
                  </a:lnTo>
                  <a:lnTo>
                    <a:pt x="1308" y="1160"/>
                  </a:lnTo>
                  <a:lnTo>
                    <a:pt x="1295" y="1153"/>
                  </a:lnTo>
                  <a:lnTo>
                    <a:pt x="1282" y="1147"/>
                  </a:lnTo>
                  <a:lnTo>
                    <a:pt x="1269" y="1141"/>
                  </a:lnTo>
                  <a:lnTo>
                    <a:pt x="1255" y="1137"/>
                  </a:lnTo>
                  <a:lnTo>
                    <a:pt x="1242" y="1133"/>
                  </a:lnTo>
                  <a:lnTo>
                    <a:pt x="1229" y="1129"/>
                  </a:lnTo>
                  <a:lnTo>
                    <a:pt x="1217" y="1125"/>
                  </a:lnTo>
                  <a:lnTo>
                    <a:pt x="1205" y="1122"/>
                  </a:lnTo>
                  <a:lnTo>
                    <a:pt x="1197" y="1118"/>
                  </a:lnTo>
                  <a:lnTo>
                    <a:pt x="1190" y="1115"/>
                  </a:lnTo>
                  <a:lnTo>
                    <a:pt x="1185" y="1113"/>
                  </a:lnTo>
                  <a:lnTo>
                    <a:pt x="1178" y="1110"/>
                  </a:lnTo>
                  <a:lnTo>
                    <a:pt x="1172" y="1108"/>
                  </a:lnTo>
                  <a:lnTo>
                    <a:pt x="1166" y="1106"/>
                  </a:lnTo>
                  <a:lnTo>
                    <a:pt x="1162" y="1105"/>
                  </a:lnTo>
                  <a:lnTo>
                    <a:pt x="1156" y="1103"/>
                  </a:lnTo>
                  <a:lnTo>
                    <a:pt x="1145" y="1084"/>
                  </a:lnTo>
                  <a:lnTo>
                    <a:pt x="1136" y="1063"/>
                  </a:lnTo>
                  <a:lnTo>
                    <a:pt x="1127" y="1044"/>
                  </a:lnTo>
                  <a:lnTo>
                    <a:pt x="1119" y="1024"/>
                  </a:lnTo>
                  <a:lnTo>
                    <a:pt x="1111" y="1004"/>
                  </a:lnTo>
                  <a:lnTo>
                    <a:pt x="1102" y="985"/>
                  </a:lnTo>
                  <a:lnTo>
                    <a:pt x="1094" y="965"/>
                  </a:lnTo>
                  <a:lnTo>
                    <a:pt x="1084" y="947"/>
                  </a:lnTo>
                  <a:lnTo>
                    <a:pt x="1087" y="920"/>
                  </a:lnTo>
                  <a:lnTo>
                    <a:pt x="1090" y="880"/>
                  </a:lnTo>
                  <a:lnTo>
                    <a:pt x="1095" y="842"/>
                  </a:lnTo>
                  <a:lnTo>
                    <a:pt x="1103" y="819"/>
                  </a:lnTo>
                  <a:lnTo>
                    <a:pt x="1112" y="819"/>
                  </a:lnTo>
                  <a:lnTo>
                    <a:pt x="1121" y="818"/>
                  </a:lnTo>
                  <a:lnTo>
                    <a:pt x="1130" y="818"/>
                  </a:lnTo>
                  <a:lnTo>
                    <a:pt x="1140" y="818"/>
                  </a:lnTo>
                  <a:lnTo>
                    <a:pt x="1148" y="818"/>
                  </a:lnTo>
                  <a:lnTo>
                    <a:pt x="1157" y="818"/>
                  </a:lnTo>
                  <a:lnTo>
                    <a:pt x="1166" y="818"/>
                  </a:lnTo>
                  <a:lnTo>
                    <a:pt x="1175" y="818"/>
                  </a:lnTo>
                  <a:lnTo>
                    <a:pt x="1166" y="809"/>
                  </a:lnTo>
                  <a:lnTo>
                    <a:pt x="1157" y="799"/>
                  </a:lnTo>
                  <a:lnTo>
                    <a:pt x="1148" y="790"/>
                  </a:lnTo>
                  <a:lnTo>
                    <a:pt x="1140" y="781"/>
                  </a:lnTo>
                  <a:lnTo>
                    <a:pt x="1130" y="772"/>
                  </a:lnTo>
                  <a:lnTo>
                    <a:pt x="1121" y="762"/>
                  </a:lnTo>
                  <a:lnTo>
                    <a:pt x="1112" y="753"/>
                  </a:lnTo>
                  <a:lnTo>
                    <a:pt x="1103" y="744"/>
                  </a:lnTo>
                  <a:lnTo>
                    <a:pt x="1097" y="744"/>
                  </a:lnTo>
                  <a:lnTo>
                    <a:pt x="1092" y="745"/>
                  </a:lnTo>
                  <a:lnTo>
                    <a:pt x="1088" y="745"/>
                  </a:lnTo>
                  <a:lnTo>
                    <a:pt x="1083" y="747"/>
                  </a:lnTo>
                  <a:lnTo>
                    <a:pt x="1079" y="749"/>
                  </a:lnTo>
                  <a:lnTo>
                    <a:pt x="1074" y="750"/>
                  </a:lnTo>
                  <a:lnTo>
                    <a:pt x="1069" y="751"/>
                  </a:lnTo>
                  <a:lnTo>
                    <a:pt x="1064" y="751"/>
                  </a:lnTo>
                  <a:lnTo>
                    <a:pt x="1049" y="739"/>
                  </a:lnTo>
                  <a:lnTo>
                    <a:pt x="1037" y="730"/>
                  </a:lnTo>
                  <a:lnTo>
                    <a:pt x="1026" y="724"/>
                  </a:lnTo>
                  <a:lnTo>
                    <a:pt x="1015" y="721"/>
                  </a:lnTo>
                  <a:lnTo>
                    <a:pt x="1005" y="719"/>
                  </a:lnTo>
                  <a:lnTo>
                    <a:pt x="992" y="717"/>
                  </a:lnTo>
                  <a:lnTo>
                    <a:pt x="978" y="716"/>
                  </a:lnTo>
                  <a:lnTo>
                    <a:pt x="960" y="715"/>
                  </a:lnTo>
                  <a:lnTo>
                    <a:pt x="960" y="716"/>
                  </a:lnTo>
                  <a:lnTo>
                    <a:pt x="960" y="719"/>
                  </a:lnTo>
                  <a:lnTo>
                    <a:pt x="960" y="720"/>
                  </a:lnTo>
                  <a:lnTo>
                    <a:pt x="960" y="722"/>
                  </a:lnTo>
                  <a:lnTo>
                    <a:pt x="973" y="730"/>
                  </a:lnTo>
                  <a:lnTo>
                    <a:pt x="985" y="741"/>
                  </a:lnTo>
                  <a:lnTo>
                    <a:pt x="998" y="753"/>
                  </a:lnTo>
                  <a:lnTo>
                    <a:pt x="1011" y="766"/>
                  </a:lnTo>
                  <a:lnTo>
                    <a:pt x="1023" y="779"/>
                  </a:lnTo>
                  <a:lnTo>
                    <a:pt x="1037" y="791"/>
                  </a:lnTo>
                  <a:lnTo>
                    <a:pt x="1051" y="804"/>
                  </a:lnTo>
                  <a:lnTo>
                    <a:pt x="1066" y="814"/>
                  </a:lnTo>
                  <a:lnTo>
                    <a:pt x="1066" y="838"/>
                  </a:lnTo>
                  <a:lnTo>
                    <a:pt x="1066" y="873"/>
                  </a:lnTo>
                  <a:lnTo>
                    <a:pt x="1063" y="906"/>
                  </a:lnTo>
                  <a:lnTo>
                    <a:pt x="1056" y="932"/>
                  </a:lnTo>
                  <a:lnTo>
                    <a:pt x="1051" y="933"/>
                  </a:lnTo>
                  <a:lnTo>
                    <a:pt x="1045" y="935"/>
                  </a:lnTo>
                  <a:lnTo>
                    <a:pt x="1041" y="936"/>
                  </a:lnTo>
                  <a:lnTo>
                    <a:pt x="1035" y="939"/>
                  </a:lnTo>
                  <a:lnTo>
                    <a:pt x="1028" y="1022"/>
                  </a:lnTo>
                  <a:lnTo>
                    <a:pt x="1023" y="1106"/>
                  </a:lnTo>
                  <a:lnTo>
                    <a:pt x="1020" y="1192"/>
                  </a:lnTo>
                  <a:lnTo>
                    <a:pt x="1018" y="1277"/>
                  </a:lnTo>
                  <a:lnTo>
                    <a:pt x="1020" y="1309"/>
                  </a:lnTo>
                  <a:lnTo>
                    <a:pt x="1021" y="1335"/>
                  </a:lnTo>
                  <a:lnTo>
                    <a:pt x="1023" y="1371"/>
                  </a:lnTo>
                  <a:lnTo>
                    <a:pt x="1026" y="1431"/>
                  </a:lnTo>
                  <a:lnTo>
                    <a:pt x="1035" y="1433"/>
                  </a:lnTo>
                  <a:lnTo>
                    <a:pt x="1043" y="1435"/>
                  </a:lnTo>
                  <a:lnTo>
                    <a:pt x="1052" y="1436"/>
                  </a:lnTo>
                  <a:lnTo>
                    <a:pt x="1064" y="1439"/>
                  </a:lnTo>
                  <a:lnTo>
                    <a:pt x="1079" y="1441"/>
                  </a:lnTo>
                  <a:lnTo>
                    <a:pt x="1101" y="1443"/>
                  </a:lnTo>
                  <a:lnTo>
                    <a:pt x="1129" y="1448"/>
                  </a:lnTo>
                  <a:lnTo>
                    <a:pt x="1167" y="1453"/>
                  </a:lnTo>
                  <a:lnTo>
                    <a:pt x="1170" y="1453"/>
                  </a:lnTo>
                  <a:lnTo>
                    <a:pt x="1172" y="1453"/>
                  </a:lnTo>
                  <a:lnTo>
                    <a:pt x="1172" y="1451"/>
                  </a:lnTo>
                  <a:lnTo>
                    <a:pt x="1173" y="1450"/>
                  </a:lnTo>
                  <a:lnTo>
                    <a:pt x="1168" y="1445"/>
                  </a:lnTo>
                  <a:lnTo>
                    <a:pt x="1164" y="1440"/>
                  </a:lnTo>
                  <a:lnTo>
                    <a:pt x="1159" y="1436"/>
                  </a:lnTo>
                  <a:lnTo>
                    <a:pt x="1155" y="1433"/>
                  </a:lnTo>
                  <a:lnTo>
                    <a:pt x="1150" y="1431"/>
                  </a:lnTo>
                  <a:lnTo>
                    <a:pt x="1145" y="1428"/>
                  </a:lnTo>
                  <a:lnTo>
                    <a:pt x="1141" y="1427"/>
                  </a:lnTo>
                  <a:lnTo>
                    <a:pt x="1137" y="1426"/>
                  </a:lnTo>
                  <a:lnTo>
                    <a:pt x="1130" y="1430"/>
                  </a:lnTo>
                  <a:lnTo>
                    <a:pt x="1122" y="1431"/>
                  </a:lnTo>
                  <a:lnTo>
                    <a:pt x="1113" y="1430"/>
                  </a:lnTo>
                  <a:lnTo>
                    <a:pt x="1104" y="1427"/>
                  </a:lnTo>
                  <a:lnTo>
                    <a:pt x="1095" y="1424"/>
                  </a:lnTo>
                  <a:lnTo>
                    <a:pt x="1087" y="1420"/>
                  </a:lnTo>
                  <a:lnTo>
                    <a:pt x="1080" y="1417"/>
                  </a:lnTo>
                  <a:lnTo>
                    <a:pt x="1075" y="1413"/>
                  </a:lnTo>
                  <a:lnTo>
                    <a:pt x="1072" y="1395"/>
                  </a:lnTo>
                  <a:lnTo>
                    <a:pt x="1072" y="1382"/>
                  </a:lnTo>
                  <a:lnTo>
                    <a:pt x="1074" y="1370"/>
                  </a:lnTo>
                  <a:lnTo>
                    <a:pt x="1077" y="1355"/>
                  </a:lnTo>
                  <a:lnTo>
                    <a:pt x="1090" y="1339"/>
                  </a:lnTo>
                  <a:lnTo>
                    <a:pt x="1104" y="1327"/>
                  </a:lnTo>
                  <a:lnTo>
                    <a:pt x="1118" y="1321"/>
                  </a:lnTo>
                  <a:lnTo>
                    <a:pt x="1133" y="1320"/>
                  </a:lnTo>
                  <a:lnTo>
                    <a:pt x="1148" y="1322"/>
                  </a:lnTo>
                  <a:lnTo>
                    <a:pt x="1164" y="1328"/>
                  </a:lnTo>
                  <a:lnTo>
                    <a:pt x="1180" y="1335"/>
                  </a:lnTo>
                  <a:lnTo>
                    <a:pt x="1197" y="1345"/>
                  </a:lnTo>
                  <a:lnTo>
                    <a:pt x="1215" y="1356"/>
                  </a:lnTo>
                  <a:lnTo>
                    <a:pt x="1232" y="1367"/>
                  </a:lnTo>
                  <a:lnTo>
                    <a:pt x="1249" y="1379"/>
                  </a:lnTo>
                  <a:lnTo>
                    <a:pt x="1266" y="1389"/>
                  </a:lnTo>
                  <a:lnTo>
                    <a:pt x="1285" y="1400"/>
                  </a:lnTo>
                  <a:lnTo>
                    <a:pt x="1302" y="1406"/>
                  </a:lnTo>
                  <a:lnTo>
                    <a:pt x="1318" y="1411"/>
                  </a:lnTo>
                  <a:lnTo>
                    <a:pt x="1335" y="1413"/>
                  </a:lnTo>
                  <a:lnTo>
                    <a:pt x="1340" y="1393"/>
                  </a:lnTo>
                  <a:lnTo>
                    <a:pt x="1343" y="1370"/>
                  </a:lnTo>
                  <a:lnTo>
                    <a:pt x="1347" y="1345"/>
                  </a:lnTo>
                  <a:lnTo>
                    <a:pt x="1350" y="1325"/>
                  </a:lnTo>
                  <a:lnTo>
                    <a:pt x="1557" y="1325"/>
                  </a:lnTo>
                  <a:lnTo>
                    <a:pt x="1552" y="1341"/>
                  </a:lnTo>
                  <a:lnTo>
                    <a:pt x="1546" y="1358"/>
                  </a:lnTo>
                  <a:lnTo>
                    <a:pt x="1540" y="1377"/>
                  </a:lnTo>
                  <a:lnTo>
                    <a:pt x="1535" y="1396"/>
                  </a:lnTo>
                  <a:lnTo>
                    <a:pt x="1530" y="1415"/>
                  </a:lnTo>
                  <a:lnTo>
                    <a:pt x="1525" y="1433"/>
                  </a:lnTo>
                  <a:lnTo>
                    <a:pt x="1521" y="1451"/>
                  </a:lnTo>
                  <a:lnTo>
                    <a:pt x="1519" y="1468"/>
                  </a:lnTo>
                  <a:lnTo>
                    <a:pt x="1530" y="1477"/>
                  </a:lnTo>
                  <a:lnTo>
                    <a:pt x="1545" y="1483"/>
                  </a:lnTo>
                  <a:lnTo>
                    <a:pt x="1562" y="1488"/>
                  </a:lnTo>
                  <a:lnTo>
                    <a:pt x="1581" y="1492"/>
                  </a:lnTo>
                  <a:lnTo>
                    <a:pt x="1601" y="1495"/>
                  </a:lnTo>
                  <a:lnTo>
                    <a:pt x="1622" y="1499"/>
                  </a:lnTo>
                  <a:lnTo>
                    <a:pt x="1644" y="1501"/>
                  </a:lnTo>
                  <a:lnTo>
                    <a:pt x="1665" y="1504"/>
                  </a:lnTo>
                  <a:lnTo>
                    <a:pt x="1684" y="1509"/>
                  </a:lnTo>
                  <a:lnTo>
                    <a:pt x="1703" y="1515"/>
                  </a:lnTo>
                  <a:lnTo>
                    <a:pt x="1720" y="1523"/>
                  </a:lnTo>
                  <a:lnTo>
                    <a:pt x="1735" y="1532"/>
                  </a:lnTo>
                  <a:lnTo>
                    <a:pt x="1745" y="1545"/>
                  </a:lnTo>
                  <a:lnTo>
                    <a:pt x="1753" y="1561"/>
                  </a:lnTo>
                  <a:lnTo>
                    <a:pt x="1758" y="1579"/>
                  </a:lnTo>
                  <a:lnTo>
                    <a:pt x="1757" y="1602"/>
                  </a:lnTo>
                  <a:lnTo>
                    <a:pt x="1749" y="1608"/>
                  </a:lnTo>
                  <a:lnTo>
                    <a:pt x="1743" y="1613"/>
                  </a:lnTo>
                  <a:lnTo>
                    <a:pt x="1736" y="1614"/>
                  </a:lnTo>
                  <a:lnTo>
                    <a:pt x="1730" y="1614"/>
                  </a:lnTo>
                  <a:lnTo>
                    <a:pt x="1725" y="1613"/>
                  </a:lnTo>
                  <a:lnTo>
                    <a:pt x="1719" y="1610"/>
                  </a:lnTo>
                  <a:lnTo>
                    <a:pt x="1712" y="1607"/>
                  </a:lnTo>
                  <a:lnTo>
                    <a:pt x="1704" y="1604"/>
                  </a:lnTo>
                  <a:lnTo>
                    <a:pt x="1692" y="1601"/>
                  </a:lnTo>
                  <a:lnTo>
                    <a:pt x="1681" y="1599"/>
                  </a:lnTo>
                  <a:lnTo>
                    <a:pt x="1671" y="1597"/>
                  </a:lnTo>
                  <a:lnTo>
                    <a:pt x="1661" y="1594"/>
                  </a:lnTo>
                  <a:lnTo>
                    <a:pt x="1652" y="1592"/>
                  </a:lnTo>
                  <a:lnTo>
                    <a:pt x="1645" y="1591"/>
                  </a:lnTo>
                  <a:lnTo>
                    <a:pt x="1638" y="1590"/>
                  </a:lnTo>
                  <a:lnTo>
                    <a:pt x="1633" y="1589"/>
                  </a:lnTo>
                  <a:lnTo>
                    <a:pt x="1638" y="1595"/>
                  </a:lnTo>
                  <a:lnTo>
                    <a:pt x="1651" y="1606"/>
                  </a:lnTo>
                  <a:lnTo>
                    <a:pt x="1669" y="1617"/>
                  </a:lnTo>
                  <a:lnTo>
                    <a:pt x="1690" y="1630"/>
                  </a:lnTo>
                  <a:lnTo>
                    <a:pt x="1712" y="1643"/>
                  </a:lnTo>
                  <a:lnTo>
                    <a:pt x="1733" y="1655"/>
                  </a:lnTo>
                  <a:lnTo>
                    <a:pt x="1750" y="1666"/>
                  </a:lnTo>
                  <a:lnTo>
                    <a:pt x="1763" y="1673"/>
                  </a:lnTo>
                  <a:lnTo>
                    <a:pt x="1770" y="1678"/>
                  </a:lnTo>
                  <a:lnTo>
                    <a:pt x="1776" y="1684"/>
                  </a:lnTo>
                  <a:lnTo>
                    <a:pt x="1783" y="1689"/>
                  </a:lnTo>
                  <a:lnTo>
                    <a:pt x="1790" y="1695"/>
                  </a:lnTo>
                  <a:lnTo>
                    <a:pt x="1796" y="1701"/>
                  </a:lnTo>
                  <a:lnTo>
                    <a:pt x="1801" y="1708"/>
                  </a:lnTo>
                  <a:lnTo>
                    <a:pt x="1805" y="1718"/>
                  </a:lnTo>
                  <a:lnTo>
                    <a:pt x="1808" y="1729"/>
                  </a:lnTo>
                  <a:lnTo>
                    <a:pt x="1797" y="1749"/>
                  </a:lnTo>
                  <a:lnTo>
                    <a:pt x="1786" y="1765"/>
                  </a:lnTo>
                  <a:lnTo>
                    <a:pt x="1772" y="1775"/>
                  </a:lnTo>
                  <a:lnTo>
                    <a:pt x="1758" y="1782"/>
                  </a:lnTo>
                  <a:lnTo>
                    <a:pt x="1743" y="1783"/>
                  </a:lnTo>
                  <a:lnTo>
                    <a:pt x="1728" y="1777"/>
                  </a:lnTo>
                  <a:lnTo>
                    <a:pt x="1715" y="1767"/>
                  </a:lnTo>
                  <a:lnTo>
                    <a:pt x="1703" y="1750"/>
                  </a:lnTo>
                  <a:lnTo>
                    <a:pt x="1690" y="1742"/>
                  </a:lnTo>
                  <a:lnTo>
                    <a:pt x="1677" y="1734"/>
                  </a:lnTo>
                  <a:lnTo>
                    <a:pt x="1665" y="1726"/>
                  </a:lnTo>
                  <a:lnTo>
                    <a:pt x="1652" y="1719"/>
                  </a:lnTo>
                  <a:lnTo>
                    <a:pt x="1639" y="1711"/>
                  </a:lnTo>
                  <a:lnTo>
                    <a:pt x="1627" y="1705"/>
                  </a:lnTo>
                  <a:lnTo>
                    <a:pt x="1614" y="1698"/>
                  </a:lnTo>
                  <a:lnTo>
                    <a:pt x="1601" y="1691"/>
                  </a:lnTo>
                  <a:lnTo>
                    <a:pt x="1589" y="1685"/>
                  </a:lnTo>
                  <a:lnTo>
                    <a:pt x="1576" y="1678"/>
                  </a:lnTo>
                  <a:lnTo>
                    <a:pt x="1563" y="1673"/>
                  </a:lnTo>
                  <a:lnTo>
                    <a:pt x="1552" y="1666"/>
                  </a:lnTo>
                  <a:lnTo>
                    <a:pt x="1539" y="1660"/>
                  </a:lnTo>
                  <a:lnTo>
                    <a:pt x="1528" y="1653"/>
                  </a:lnTo>
                  <a:lnTo>
                    <a:pt x="1515" y="1647"/>
                  </a:lnTo>
                  <a:lnTo>
                    <a:pt x="1504" y="1640"/>
                  </a:lnTo>
                  <a:lnTo>
                    <a:pt x="1490" y="1640"/>
                  </a:lnTo>
                  <a:lnTo>
                    <a:pt x="1477" y="1640"/>
                  </a:lnTo>
                  <a:lnTo>
                    <a:pt x="1464" y="1639"/>
                  </a:lnTo>
                  <a:lnTo>
                    <a:pt x="1453" y="1639"/>
                  </a:lnTo>
                  <a:lnTo>
                    <a:pt x="1441" y="1638"/>
                  </a:lnTo>
                  <a:lnTo>
                    <a:pt x="1430" y="1637"/>
                  </a:lnTo>
                  <a:lnTo>
                    <a:pt x="1418" y="1636"/>
                  </a:lnTo>
                  <a:lnTo>
                    <a:pt x="1408" y="1635"/>
                  </a:lnTo>
                  <a:lnTo>
                    <a:pt x="1398" y="1633"/>
                  </a:lnTo>
                  <a:lnTo>
                    <a:pt x="1386" y="1631"/>
                  </a:lnTo>
                  <a:lnTo>
                    <a:pt x="1376" y="1629"/>
                  </a:lnTo>
                  <a:lnTo>
                    <a:pt x="1365" y="1627"/>
                  </a:lnTo>
                  <a:lnTo>
                    <a:pt x="1354" y="1623"/>
                  </a:lnTo>
                  <a:lnTo>
                    <a:pt x="1342" y="1620"/>
                  </a:lnTo>
                  <a:lnTo>
                    <a:pt x="1331" y="1616"/>
                  </a:lnTo>
                  <a:lnTo>
                    <a:pt x="1319" y="1613"/>
                  </a:lnTo>
                  <a:lnTo>
                    <a:pt x="1310" y="1607"/>
                  </a:lnTo>
                  <a:lnTo>
                    <a:pt x="1302" y="1601"/>
                  </a:lnTo>
                  <a:lnTo>
                    <a:pt x="1293" y="1595"/>
                  </a:lnTo>
                  <a:lnTo>
                    <a:pt x="1284" y="1589"/>
                  </a:lnTo>
                  <a:lnTo>
                    <a:pt x="1276" y="1583"/>
                  </a:lnTo>
                  <a:lnTo>
                    <a:pt x="1267" y="1576"/>
                  </a:lnTo>
                  <a:lnTo>
                    <a:pt x="1261" y="1570"/>
                  </a:lnTo>
                  <a:lnTo>
                    <a:pt x="1255" y="1564"/>
                  </a:lnTo>
                  <a:lnTo>
                    <a:pt x="1253" y="1563"/>
                  </a:lnTo>
                  <a:lnTo>
                    <a:pt x="1250" y="1563"/>
                  </a:lnTo>
                  <a:lnTo>
                    <a:pt x="1248" y="1562"/>
                  </a:lnTo>
                  <a:lnTo>
                    <a:pt x="1244" y="1562"/>
                  </a:lnTo>
                  <a:lnTo>
                    <a:pt x="1240" y="1561"/>
                  </a:lnTo>
                  <a:lnTo>
                    <a:pt x="1234" y="1561"/>
                  </a:lnTo>
                  <a:lnTo>
                    <a:pt x="1226" y="1560"/>
                  </a:lnTo>
                  <a:lnTo>
                    <a:pt x="1217" y="1557"/>
                  </a:lnTo>
                  <a:lnTo>
                    <a:pt x="1204" y="1556"/>
                  </a:lnTo>
                  <a:lnTo>
                    <a:pt x="1189" y="1555"/>
                  </a:lnTo>
                  <a:lnTo>
                    <a:pt x="1171" y="1553"/>
                  </a:lnTo>
                  <a:lnTo>
                    <a:pt x="1150" y="1549"/>
                  </a:lnTo>
                  <a:lnTo>
                    <a:pt x="1125" y="1547"/>
                  </a:lnTo>
                  <a:lnTo>
                    <a:pt x="1095" y="1544"/>
                  </a:lnTo>
                  <a:lnTo>
                    <a:pt x="1061" y="1539"/>
                  </a:lnTo>
                  <a:lnTo>
                    <a:pt x="1022" y="1534"/>
                  </a:lnTo>
                  <a:lnTo>
                    <a:pt x="1028" y="1562"/>
                  </a:lnTo>
                  <a:lnTo>
                    <a:pt x="1031" y="1598"/>
                  </a:lnTo>
                  <a:lnTo>
                    <a:pt x="1029" y="1632"/>
                  </a:lnTo>
                  <a:lnTo>
                    <a:pt x="1016" y="1658"/>
                  </a:lnTo>
                  <a:lnTo>
                    <a:pt x="1003" y="1658"/>
                  </a:lnTo>
                  <a:lnTo>
                    <a:pt x="989" y="1658"/>
                  </a:lnTo>
                  <a:lnTo>
                    <a:pt x="975" y="1658"/>
                  </a:lnTo>
                  <a:lnTo>
                    <a:pt x="962" y="1658"/>
                  </a:lnTo>
                  <a:lnTo>
                    <a:pt x="951" y="1659"/>
                  </a:lnTo>
                  <a:lnTo>
                    <a:pt x="938" y="1660"/>
                  </a:lnTo>
                  <a:lnTo>
                    <a:pt x="925" y="1661"/>
                  </a:lnTo>
                  <a:lnTo>
                    <a:pt x="914" y="1662"/>
                  </a:lnTo>
                  <a:lnTo>
                    <a:pt x="911" y="1705"/>
                  </a:lnTo>
                  <a:lnTo>
                    <a:pt x="907" y="1749"/>
                  </a:lnTo>
                  <a:lnTo>
                    <a:pt x="906" y="1795"/>
                  </a:lnTo>
                  <a:lnTo>
                    <a:pt x="904" y="1840"/>
                  </a:lnTo>
                  <a:lnTo>
                    <a:pt x="900" y="1851"/>
                  </a:lnTo>
                  <a:lnTo>
                    <a:pt x="896" y="1862"/>
                  </a:lnTo>
                  <a:lnTo>
                    <a:pt x="890" y="1871"/>
                  </a:lnTo>
                  <a:lnTo>
                    <a:pt x="883" y="1877"/>
                  </a:lnTo>
                  <a:lnTo>
                    <a:pt x="876" y="1881"/>
                  </a:lnTo>
                  <a:lnTo>
                    <a:pt x="868" y="1882"/>
                  </a:lnTo>
                  <a:lnTo>
                    <a:pt x="858" y="1880"/>
                  </a:lnTo>
                  <a:lnTo>
                    <a:pt x="847" y="1874"/>
                  </a:lnTo>
                  <a:lnTo>
                    <a:pt x="836" y="1849"/>
                  </a:lnTo>
                  <a:lnTo>
                    <a:pt x="828" y="1822"/>
                  </a:lnTo>
                  <a:lnTo>
                    <a:pt x="821" y="1795"/>
                  </a:lnTo>
                  <a:lnTo>
                    <a:pt x="817" y="1767"/>
                  </a:lnTo>
                  <a:lnTo>
                    <a:pt x="814" y="1738"/>
                  </a:lnTo>
                  <a:lnTo>
                    <a:pt x="813" y="1711"/>
                  </a:lnTo>
                  <a:lnTo>
                    <a:pt x="810" y="1683"/>
                  </a:lnTo>
                  <a:lnTo>
                    <a:pt x="809" y="1658"/>
                  </a:lnTo>
                  <a:lnTo>
                    <a:pt x="786" y="1657"/>
                  </a:lnTo>
                  <a:lnTo>
                    <a:pt x="764" y="1655"/>
                  </a:lnTo>
                  <a:lnTo>
                    <a:pt x="742" y="1655"/>
                  </a:lnTo>
                  <a:lnTo>
                    <a:pt x="719" y="1654"/>
                  </a:lnTo>
                  <a:lnTo>
                    <a:pt x="697" y="1653"/>
                  </a:lnTo>
                  <a:lnTo>
                    <a:pt x="676" y="1653"/>
                  </a:lnTo>
                  <a:lnTo>
                    <a:pt x="654" y="1652"/>
                  </a:lnTo>
                  <a:lnTo>
                    <a:pt x="632" y="1651"/>
                  </a:lnTo>
                  <a:lnTo>
                    <a:pt x="610" y="1651"/>
                  </a:lnTo>
                  <a:lnTo>
                    <a:pt x="588" y="1651"/>
                  </a:lnTo>
                  <a:lnTo>
                    <a:pt x="566" y="1651"/>
                  </a:lnTo>
                  <a:lnTo>
                    <a:pt x="545" y="1651"/>
                  </a:lnTo>
                  <a:lnTo>
                    <a:pt x="524" y="1651"/>
                  </a:lnTo>
                  <a:lnTo>
                    <a:pt x="502" y="1651"/>
                  </a:lnTo>
                  <a:lnTo>
                    <a:pt x="480" y="1651"/>
                  </a:lnTo>
                  <a:lnTo>
                    <a:pt x="458" y="1652"/>
                  </a:lnTo>
                  <a:lnTo>
                    <a:pt x="454" y="1692"/>
                  </a:lnTo>
                  <a:lnTo>
                    <a:pt x="450" y="1737"/>
                  </a:lnTo>
                  <a:lnTo>
                    <a:pt x="446" y="1776"/>
                  </a:lnTo>
                  <a:lnTo>
                    <a:pt x="444" y="1799"/>
                  </a:lnTo>
                  <a:lnTo>
                    <a:pt x="442" y="1818"/>
                  </a:lnTo>
                  <a:lnTo>
                    <a:pt x="440" y="1834"/>
                  </a:lnTo>
                  <a:lnTo>
                    <a:pt x="437" y="1849"/>
                  </a:lnTo>
                  <a:lnTo>
                    <a:pt x="434" y="1862"/>
                  </a:lnTo>
                  <a:lnTo>
                    <a:pt x="427" y="1872"/>
                  </a:lnTo>
                  <a:lnTo>
                    <a:pt x="416" y="1881"/>
                  </a:lnTo>
                  <a:lnTo>
                    <a:pt x="403" y="1887"/>
                  </a:lnTo>
                  <a:lnTo>
                    <a:pt x="384" y="18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19" name="Freeform 129"/>
            <p:cNvSpPr>
              <a:spLocks/>
            </p:cNvSpPr>
            <p:nvPr/>
          </p:nvSpPr>
          <p:spPr bwMode="auto">
            <a:xfrm>
              <a:off x="181" y="4196"/>
              <a:ext cx="39" cy="109"/>
            </a:xfrm>
            <a:custGeom>
              <a:avLst/>
              <a:gdLst>
                <a:gd name="T0" fmla="*/ 1 w 77"/>
                <a:gd name="T1" fmla="*/ 1 h 218"/>
                <a:gd name="T2" fmla="*/ 1 w 77"/>
                <a:gd name="T3" fmla="*/ 1 h 218"/>
                <a:gd name="T4" fmla="*/ 0 w 77"/>
                <a:gd name="T5" fmla="*/ 0 h 218"/>
                <a:gd name="T6" fmla="*/ 1 w 77"/>
                <a:gd name="T7" fmla="*/ 1 h 218"/>
                <a:gd name="T8" fmla="*/ 1 w 77"/>
                <a:gd name="T9" fmla="*/ 1 h 218"/>
                <a:gd name="T10" fmla="*/ 1 w 77"/>
                <a:gd name="T11" fmla="*/ 1 h 218"/>
                <a:gd name="T12" fmla="*/ 1 w 77"/>
                <a:gd name="T13" fmla="*/ 1 h 218"/>
                <a:gd name="T14" fmla="*/ 1 w 77"/>
                <a:gd name="T15" fmla="*/ 1 h 218"/>
                <a:gd name="T16" fmla="*/ 1 w 77"/>
                <a:gd name="T17" fmla="*/ 1 h 218"/>
                <a:gd name="T18" fmla="*/ 1 w 77"/>
                <a:gd name="T19" fmla="*/ 1 h 218"/>
                <a:gd name="T20" fmla="*/ 1 w 77"/>
                <a:gd name="T21" fmla="*/ 1 h 218"/>
                <a:gd name="T22" fmla="*/ 1 w 77"/>
                <a:gd name="T23" fmla="*/ 1 h 218"/>
                <a:gd name="T24" fmla="*/ 1 w 77"/>
                <a:gd name="T25" fmla="*/ 1 h 218"/>
                <a:gd name="T26" fmla="*/ 1 w 77"/>
                <a:gd name="T27" fmla="*/ 1 h 218"/>
                <a:gd name="T28" fmla="*/ 1 w 77"/>
                <a:gd name="T29" fmla="*/ 1 h 218"/>
                <a:gd name="T30" fmla="*/ 1 w 77"/>
                <a:gd name="T31" fmla="*/ 1 h 218"/>
                <a:gd name="T32" fmla="*/ 1 w 77"/>
                <a:gd name="T33" fmla="*/ 1 h 218"/>
                <a:gd name="T34" fmla="*/ 1 w 77"/>
                <a:gd name="T35" fmla="*/ 1 h 218"/>
                <a:gd name="T36" fmla="*/ 1 w 77"/>
                <a:gd name="T37" fmla="*/ 1 h 218"/>
                <a:gd name="T38" fmla="*/ 1 w 77"/>
                <a:gd name="T39" fmla="*/ 1 h 218"/>
                <a:gd name="T40" fmla="*/ 1 w 77"/>
                <a:gd name="T41" fmla="*/ 1 h 218"/>
                <a:gd name="T42" fmla="*/ 1 w 77"/>
                <a:gd name="T43" fmla="*/ 1 h 218"/>
                <a:gd name="T44" fmla="*/ 1 w 77"/>
                <a:gd name="T45" fmla="*/ 1 h 218"/>
                <a:gd name="T46" fmla="*/ 1 w 77"/>
                <a:gd name="T47" fmla="*/ 1 h 218"/>
                <a:gd name="T48" fmla="*/ 1 w 77"/>
                <a:gd name="T49" fmla="*/ 1 h 218"/>
                <a:gd name="T50" fmla="*/ 1 w 77"/>
                <a:gd name="T51" fmla="*/ 1 h 218"/>
                <a:gd name="T52" fmla="*/ 1 w 77"/>
                <a:gd name="T53" fmla="*/ 1 h 218"/>
                <a:gd name="T54" fmla="*/ 1 w 77"/>
                <a:gd name="T55" fmla="*/ 1 h 218"/>
                <a:gd name="T56" fmla="*/ 1 w 77"/>
                <a:gd name="T57" fmla="*/ 1 h 218"/>
                <a:gd name="T58" fmla="*/ 1 w 77"/>
                <a:gd name="T59" fmla="*/ 1 h 218"/>
                <a:gd name="T60" fmla="*/ 1 w 77"/>
                <a:gd name="T61" fmla="*/ 1 h 218"/>
                <a:gd name="T62" fmla="*/ 1 w 77"/>
                <a:gd name="T63" fmla="*/ 1 h 218"/>
                <a:gd name="T64" fmla="*/ 1 w 77"/>
                <a:gd name="T65" fmla="*/ 1 h 218"/>
                <a:gd name="T66" fmla="*/ 1 w 77"/>
                <a:gd name="T67" fmla="*/ 1 h 218"/>
                <a:gd name="T68" fmla="*/ 1 w 77"/>
                <a:gd name="T69" fmla="*/ 1 h 218"/>
                <a:gd name="T70" fmla="*/ 1 w 77"/>
                <a:gd name="T71" fmla="*/ 1 h 218"/>
                <a:gd name="T72" fmla="*/ 1 w 77"/>
                <a:gd name="T73" fmla="*/ 1 h 218"/>
                <a:gd name="T74" fmla="*/ 1 w 77"/>
                <a:gd name="T75" fmla="*/ 1 h 218"/>
                <a:gd name="T76" fmla="*/ 1 w 77"/>
                <a:gd name="T77" fmla="*/ 1 h 218"/>
                <a:gd name="T78" fmla="*/ 1 w 77"/>
                <a:gd name="T79" fmla="*/ 1 h 218"/>
                <a:gd name="T80" fmla="*/ 1 w 77"/>
                <a:gd name="T81" fmla="*/ 1 h 218"/>
                <a:gd name="T82" fmla="*/ 1 w 77"/>
                <a:gd name="T83" fmla="*/ 1 h 218"/>
                <a:gd name="T84" fmla="*/ 1 w 77"/>
                <a:gd name="T85" fmla="*/ 1 h 218"/>
                <a:gd name="T86" fmla="*/ 1 w 77"/>
                <a:gd name="T87" fmla="*/ 1 h 218"/>
                <a:gd name="T88" fmla="*/ 1 w 77"/>
                <a:gd name="T89" fmla="*/ 1 h 218"/>
                <a:gd name="T90" fmla="*/ 1 w 77"/>
                <a:gd name="T91" fmla="*/ 1 h 218"/>
                <a:gd name="T92" fmla="*/ 1 w 77"/>
                <a:gd name="T93" fmla="*/ 1 h 218"/>
                <a:gd name="T94" fmla="*/ 1 w 77"/>
                <a:gd name="T95" fmla="*/ 1 h 218"/>
                <a:gd name="T96" fmla="*/ 1 w 77"/>
                <a:gd name="T97" fmla="*/ 1 h 218"/>
                <a:gd name="T98" fmla="*/ 1 w 77"/>
                <a:gd name="T99" fmla="*/ 1 h 218"/>
                <a:gd name="T100" fmla="*/ 1 w 77"/>
                <a:gd name="T101" fmla="*/ 1 h 218"/>
                <a:gd name="T102" fmla="*/ 1 w 77"/>
                <a:gd name="T103" fmla="*/ 1 h 218"/>
                <a:gd name="T104" fmla="*/ 1 w 77"/>
                <a:gd name="T105" fmla="*/ 1 h 218"/>
                <a:gd name="T106" fmla="*/ 1 w 77"/>
                <a:gd name="T107" fmla="*/ 1 h 218"/>
                <a:gd name="T108" fmla="*/ 1 w 77"/>
                <a:gd name="T109" fmla="*/ 1 h 218"/>
                <a:gd name="T110" fmla="*/ 1 w 77"/>
                <a:gd name="T111" fmla="*/ 1 h 218"/>
                <a:gd name="T112" fmla="*/ 1 w 77"/>
                <a:gd name="T113" fmla="*/ 1 h 218"/>
                <a:gd name="T114" fmla="*/ 1 w 77"/>
                <a:gd name="T115" fmla="*/ 1 h 218"/>
                <a:gd name="T116" fmla="*/ 1 w 77"/>
                <a:gd name="T117" fmla="*/ 1 h 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7"/>
                <a:gd name="T178" fmla="*/ 0 h 218"/>
                <a:gd name="T179" fmla="*/ 77 w 77"/>
                <a:gd name="T180" fmla="*/ 218 h 21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7" h="218">
                  <a:moveTo>
                    <a:pt x="32" y="218"/>
                  </a:moveTo>
                  <a:lnTo>
                    <a:pt x="31" y="217"/>
                  </a:lnTo>
                  <a:lnTo>
                    <a:pt x="30" y="217"/>
                  </a:lnTo>
                  <a:lnTo>
                    <a:pt x="27" y="217"/>
                  </a:lnTo>
                  <a:lnTo>
                    <a:pt x="26" y="217"/>
                  </a:lnTo>
                  <a:lnTo>
                    <a:pt x="14" y="165"/>
                  </a:lnTo>
                  <a:lnTo>
                    <a:pt x="7" y="109"/>
                  </a:lnTo>
                  <a:lnTo>
                    <a:pt x="2" y="51"/>
                  </a:lnTo>
                  <a:lnTo>
                    <a:pt x="0" y="0"/>
                  </a:lnTo>
                  <a:lnTo>
                    <a:pt x="9" y="0"/>
                  </a:lnTo>
                  <a:lnTo>
                    <a:pt x="19" y="1"/>
                  </a:lnTo>
                  <a:lnTo>
                    <a:pt x="29" y="1"/>
                  </a:lnTo>
                  <a:lnTo>
                    <a:pt x="38" y="3"/>
                  </a:lnTo>
                  <a:lnTo>
                    <a:pt x="47" y="3"/>
                  </a:lnTo>
                  <a:lnTo>
                    <a:pt x="57" y="4"/>
                  </a:lnTo>
                  <a:lnTo>
                    <a:pt x="67" y="4"/>
                  </a:lnTo>
                  <a:lnTo>
                    <a:pt x="77" y="5"/>
                  </a:lnTo>
                  <a:lnTo>
                    <a:pt x="76" y="7"/>
                  </a:lnTo>
                  <a:lnTo>
                    <a:pt x="76" y="11"/>
                  </a:lnTo>
                  <a:lnTo>
                    <a:pt x="75" y="14"/>
                  </a:lnTo>
                  <a:lnTo>
                    <a:pt x="75" y="16"/>
                  </a:lnTo>
                  <a:lnTo>
                    <a:pt x="70" y="16"/>
                  </a:lnTo>
                  <a:lnTo>
                    <a:pt x="64" y="18"/>
                  </a:lnTo>
                  <a:lnTo>
                    <a:pt x="60" y="18"/>
                  </a:lnTo>
                  <a:lnTo>
                    <a:pt x="55" y="18"/>
                  </a:lnTo>
                  <a:lnTo>
                    <a:pt x="50" y="19"/>
                  </a:lnTo>
                  <a:lnTo>
                    <a:pt x="46" y="19"/>
                  </a:lnTo>
                  <a:lnTo>
                    <a:pt x="41" y="20"/>
                  </a:lnTo>
                  <a:lnTo>
                    <a:pt x="37" y="20"/>
                  </a:lnTo>
                  <a:lnTo>
                    <a:pt x="37" y="21"/>
                  </a:lnTo>
                  <a:lnTo>
                    <a:pt x="38" y="21"/>
                  </a:lnTo>
                  <a:lnTo>
                    <a:pt x="38" y="22"/>
                  </a:lnTo>
                  <a:lnTo>
                    <a:pt x="38" y="23"/>
                  </a:lnTo>
                  <a:lnTo>
                    <a:pt x="42" y="23"/>
                  </a:lnTo>
                  <a:lnTo>
                    <a:pt x="47" y="24"/>
                  </a:lnTo>
                  <a:lnTo>
                    <a:pt x="52" y="24"/>
                  </a:lnTo>
                  <a:lnTo>
                    <a:pt x="56" y="24"/>
                  </a:lnTo>
                  <a:lnTo>
                    <a:pt x="61" y="26"/>
                  </a:lnTo>
                  <a:lnTo>
                    <a:pt x="65" y="26"/>
                  </a:lnTo>
                  <a:lnTo>
                    <a:pt x="71" y="27"/>
                  </a:lnTo>
                  <a:lnTo>
                    <a:pt x="76" y="27"/>
                  </a:lnTo>
                  <a:lnTo>
                    <a:pt x="75" y="29"/>
                  </a:lnTo>
                  <a:lnTo>
                    <a:pt x="75" y="33"/>
                  </a:lnTo>
                  <a:lnTo>
                    <a:pt x="73" y="36"/>
                  </a:lnTo>
                  <a:lnTo>
                    <a:pt x="73" y="38"/>
                  </a:lnTo>
                  <a:lnTo>
                    <a:pt x="69" y="38"/>
                  </a:lnTo>
                  <a:lnTo>
                    <a:pt x="63" y="39"/>
                  </a:lnTo>
                  <a:lnTo>
                    <a:pt x="58" y="39"/>
                  </a:lnTo>
                  <a:lnTo>
                    <a:pt x="54" y="39"/>
                  </a:lnTo>
                  <a:lnTo>
                    <a:pt x="48" y="41"/>
                  </a:lnTo>
                  <a:lnTo>
                    <a:pt x="44" y="41"/>
                  </a:lnTo>
                  <a:lnTo>
                    <a:pt x="39" y="42"/>
                  </a:lnTo>
                  <a:lnTo>
                    <a:pt x="34" y="42"/>
                  </a:lnTo>
                  <a:lnTo>
                    <a:pt x="33" y="43"/>
                  </a:lnTo>
                  <a:lnTo>
                    <a:pt x="33" y="44"/>
                  </a:lnTo>
                  <a:lnTo>
                    <a:pt x="33" y="46"/>
                  </a:lnTo>
                  <a:lnTo>
                    <a:pt x="32" y="48"/>
                  </a:lnTo>
                  <a:lnTo>
                    <a:pt x="37" y="48"/>
                  </a:lnTo>
                  <a:lnTo>
                    <a:pt x="42" y="48"/>
                  </a:lnTo>
                  <a:lnTo>
                    <a:pt x="47" y="48"/>
                  </a:lnTo>
                  <a:lnTo>
                    <a:pt x="53" y="49"/>
                  </a:lnTo>
                  <a:lnTo>
                    <a:pt x="57" y="49"/>
                  </a:lnTo>
                  <a:lnTo>
                    <a:pt x="63" y="49"/>
                  </a:lnTo>
                  <a:lnTo>
                    <a:pt x="68" y="50"/>
                  </a:lnTo>
                  <a:lnTo>
                    <a:pt x="73" y="50"/>
                  </a:lnTo>
                  <a:lnTo>
                    <a:pt x="72" y="52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1" y="60"/>
                  </a:lnTo>
                  <a:lnTo>
                    <a:pt x="67" y="60"/>
                  </a:lnTo>
                  <a:lnTo>
                    <a:pt x="62" y="61"/>
                  </a:lnTo>
                  <a:lnTo>
                    <a:pt x="57" y="61"/>
                  </a:lnTo>
                  <a:lnTo>
                    <a:pt x="53" y="61"/>
                  </a:lnTo>
                  <a:lnTo>
                    <a:pt x="48" y="63"/>
                  </a:lnTo>
                  <a:lnTo>
                    <a:pt x="44" y="63"/>
                  </a:lnTo>
                  <a:lnTo>
                    <a:pt x="39" y="64"/>
                  </a:lnTo>
                  <a:lnTo>
                    <a:pt x="34" y="64"/>
                  </a:lnTo>
                  <a:lnTo>
                    <a:pt x="35" y="65"/>
                  </a:lnTo>
                  <a:lnTo>
                    <a:pt x="35" y="66"/>
                  </a:lnTo>
                  <a:lnTo>
                    <a:pt x="35" y="68"/>
                  </a:lnTo>
                  <a:lnTo>
                    <a:pt x="37" y="69"/>
                  </a:lnTo>
                  <a:lnTo>
                    <a:pt x="45" y="69"/>
                  </a:lnTo>
                  <a:lnTo>
                    <a:pt x="53" y="69"/>
                  </a:lnTo>
                  <a:lnTo>
                    <a:pt x="62" y="71"/>
                  </a:lnTo>
                  <a:lnTo>
                    <a:pt x="70" y="71"/>
                  </a:lnTo>
                  <a:lnTo>
                    <a:pt x="69" y="74"/>
                  </a:lnTo>
                  <a:lnTo>
                    <a:pt x="69" y="76"/>
                  </a:lnTo>
                  <a:lnTo>
                    <a:pt x="68" y="80"/>
                  </a:lnTo>
                  <a:lnTo>
                    <a:pt x="67" y="83"/>
                  </a:lnTo>
                  <a:lnTo>
                    <a:pt x="58" y="84"/>
                  </a:lnTo>
                  <a:lnTo>
                    <a:pt x="50" y="84"/>
                  </a:lnTo>
                  <a:lnTo>
                    <a:pt x="42" y="86"/>
                  </a:lnTo>
                  <a:lnTo>
                    <a:pt x="34" y="87"/>
                  </a:lnTo>
                  <a:lnTo>
                    <a:pt x="33" y="88"/>
                  </a:lnTo>
                  <a:lnTo>
                    <a:pt x="33" y="90"/>
                  </a:lnTo>
                  <a:lnTo>
                    <a:pt x="33" y="91"/>
                  </a:lnTo>
                  <a:lnTo>
                    <a:pt x="32" y="94"/>
                  </a:lnTo>
                  <a:lnTo>
                    <a:pt x="39" y="94"/>
                  </a:lnTo>
                  <a:lnTo>
                    <a:pt x="45" y="92"/>
                  </a:lnTo>
                  <a:lnTo>
                    <a:pt x="49" y="92"/>
                  </a:lnTo>
                  <a:lnTo>
                    <a:pt x="53" y="92"/>
                  </a:lnTo>
                  <a:lnTo>
                    <a:pt x="56" y="94"/>
                  </a:lnTo>
                  <a:lnTo>
                    <a:pt x="58" y="94"/>
                  </a:lnTo>
                  <a:lnTo>
                    <a:pt x="62" y="95"/>
                  </a:lnTo>
                  <a:lnTo>
                    <a:pt x="67" y="96"/>
                  </a:lnTo>
                  <a:lnTo>
                    <a:pt x="65" y="97"/>
                  </a:lnTo>
                  <a:lnTo>
                    <a:pt x="65" y="99"/>
                  </a:lnTo>
                  <a:lnTo>
                    <a:pt x="64" y="101"/>
                  </a:lnTo>
                  <a:lnTo>
                    <a:pt x="63" y="103"/>
                  </a:lnTo>
                  <a:lnTo>
                    <a:pt x="55" y="104"/>
                  </a:lnTo>
                  <a:lnTo>
                    <a:pt x="48" y="105"/>
                  </a:lnTo>
                  <a:lnTo>
                    <a:pt x="40" y="106"/>
                  </a:lnTo>
                  <a:lnTo>
                    <a:pt x="32" y="107"/>
                  </a:lnTo>
                  <a:lnTo>
                    <a:pt x="37" y="111"/>
                  </a:lnTo>
                  <a:lnTo>
                    <a:pt x="45" y="112"/>
                  </a:lnTo>
                  <a:lnTo>
                    <a:pt x="54" y="113"/>
                  </a:lnTo>
                  <a:lnTo>
                    <a:pt x="63" y="114"/>
                  </a:lnTo>
                  <a:lnTo>
                    <a:pt x="60" y="122"/>
                  </a:lnTo>
                  <a:lnTo>
                    <a:pt x="52" y="126"/>
                  </a:lnTo>
                  <a:lnTo>
                    <a:pt x="42" y="126"/>
                  </a:lnTo>
                  <a:lnTo>
                    <a:pt x="34" y="126"/>
                  </a:lnTo>
                  <a:lnTo>
                    <a:pt x="35" y="133"/>
                  </a:lnTo>
                  <a:lnTo>
                    <a:pt x="41" y="135"/>
                  </a:lnTo>
                  <a:lnTo>
                    <a:pt x="50" y="135"/>
                  </a:lnTo>
                  <a:lnTo>
                    <a:pt x="61" y="135"/>
                  </a:lnTo>
                  <a:lnTo>
                    <a:pt x="61" y="137"/>
                  </a:lnTo>
                  <a:lnTo>
                    <a:pt x="61" y="139"/>
                  </a:lnTo>
                  <a:lnTo>
                    <a:pt x="60" y="141"/>
                  </a:lnTo>
                  <a:lnTo>
                    <a:pt x="60" y="143"/>
                  </a:lnTo>
                  <a:lnTo>
                    <a:pt x="52" y="144"/>
                  </a:lnTo>
                  <a:lnTo>
                    <a:pt x="44" y="144"/>
                  </a:lnTo>
                  <a:lnTo>
                    <a:pt x="34" y="144"/>
                  </a:lnTo>
                  <a:lnTo>
                    <a:pt x="26" y="145"/>
                  </a:lnTo>
                  <a:lnTo>
                    <a:pt x="26" y="147"/>
                  </a:lnTo>
                  <a:lnTo>
                    <a:pt x="25" y="147"/>
                  </a:lnTo>
                  <a:lnTo>
                    <a:pt x="25" y="148"/>
                  </a:lnTo>
                  <a:lnTo>
                    <a:pt x="27" y="150"/>
                  </a:lnTo>
                  <a:lnTo>
                    <a:pt x="31" y="152"/>
                  </a:lnTo>
                  <a:lnTo>
                    <a:pt x="35" y="154"/>
                  </a:lnTo>
                  <a:lnTo>
                    <a:pt x="39" y="155"/>
                  </a:lnTo>
                  <a:lnTo>
                    <a:pt x="44" y="155"/>
                  </a:lnTo>
                  <a:lnTo>
                    <a:pt x="49" y="155"/>
                  </a:lnTo>
                  <a:lnTo>
                    <a:pt x="54" y="156"/>
                  </a:lnTo>
                  <a:lnTo>
                    <a:pt x="60" y="156"/>
                  </a:lnTo>
                  <a:lnTo>
                    <a:pt x="61" y="157"/>
                  </a:lnTo>
                  <a:lnTo>
                    <a:pt x="61" y="158"/>
                  </a:lnTo>
                  <a:lnTo>
                    <a:pt x="60" y="160"/>
                  </a:lnTo>
                  <a:lnTo>
                    <a:pt x="57" y="165"/>
                  </a:lnTo>
                  <a:lnTo>
                    <a:pt x="54" y="166"/>
                  </a:lnTo>
                  <a:lnTo>
                    <a:pt x="50" y="166"/>
                  </a:lnTo>
                  <a:lnTo>
                    <a:pt x="46" y="167"/>
                  </a:lnTo>
                  <a:lnTo>
                    <a:pt x="42" y="169"/>
                  </a:lnTo>
                  <a:lnTo>
                    <a:pt x="41" y="170"/>
                  </a:lnTo>
                  <a:lnTo>
                    <a:pt x="41" y="172"/>
                  </a:lnTo>
                  <a:lnTo>
                    <a:pt x="41" y="173"/>
                  </a:lnTo>
                  <a:lnTo>
                    <a:pt x="41" y="175"/>
                  </a:lnTo>
                  <a:lnTo>
                    <a:pt x="45" y="177"/>
                  </a:lnTo>
                  <a:lnTo>
                    <a:pt x="49" y="178"/>
                  </a:lnTo>
                  <a:lnTo>
                    <a:pt x="53" y="179"/>
                  </a:lnTo>
                  <a:lnTo>
                    <a:pt x="57" y="180"/>
                  </a:lnTo>
                  <a:lnTo>
                    <a:pt x="56" y="181"/>
                  </a:lnTo>
                  <a:lnTo>
                    <a:pt x="53" y="182"/>
                  </a:lnTo>
                  <a:lnTo>
                    <a:pt x="46" y="183"/>
                  </a:lnTo>
                  <a:lnTo>
                    <a:pt x="33" y="186"/>
                  </a:lnTo>
                  <a:lnTo>
                    <a:pt x="33" y="187"/>
                  </a:lnTo>
                  <a:lnTo>
                    <a:pt x="33" y="188"/>
                  </a:lnTo>
                  <a:lnTo>
                    <a:pt x="33" y="190"/>
                  </a:lnTo>
                  <a:lnTo>
                    <a:pt x="34" y="192"/>
                  </a:lnTo>
                  <a:lnTo>
                    <a:pt x="40" y="192"/>
                  </a:lnTo>
                  <a:lnTo>
                    <a:pt x="45" y="192"/>
                  </a:lnTo>
                  <a:lnTo>
                    <a:pt x="50" y="193"/>
                  </a:lnTo>
                  <a:lnTo>
                    <a:pt x="55" y="193"/>
                  </a:lnTo>
                  <a:lnTo>
                    <a:pt x="52" y="200"/>
                  </a:lnTo>
                  <a:lnTo>
                    <a:pt x="46" y="209"/>
                  </a:lnTo>
                  <a:lnTo>
                    <a:pt x="39" y="216"/>
                  </a:lnTo>
                  <a:lnTo>
                    <a:pt x="32" y="218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0" name="Freeform 130"/>
            <p:cNvSpPr>
              <a:spLocks/>
            </p:cNvSpPr>
            <p:nvPr/>
          </p:nvSpPr>
          <p:spPr bwMode="auto">
            <a:xfrm>
              <a:off x="419" y="4196"/>
              <a:ext cx="30" cy="102"/>
            </a:xfrm>
            <a:custGeom>
              <a:avLst/>
              <a:gdLst>
                <a:gd name="T0" fmla="*/ 1 w 60"/>
                <a:gd name="T1" fmla="*/ 1 h 204"/>
                <a:gd name="T2" fmla="*/ 1 w 60"/>
                <a:gd name="T3" fmla="*/ 1 h 204"/>
                <a:gd name="T4" fmla="*/ 1 w 60"/>
                <a:gd name="T5" fmla="*/ 1 h 204"/>
                <a:gd name="T6" fmla="*/ 1 w 60"/>
                <a:gd name="T7" fmla="*/ 0 h 204"/>
                <a:gd name="T8" fmla="*/ 1 w 60"/>
                <a:gd name="T9" fmla="*/ 1 h 204"/>
                <a:gd name="T10" fmla="*/ 1 w 60"/>
                <a:gd name="T11" fmla="*/ 1 h 204"/>
                <a:gd name="T12" fmla="*/ 1 w 60"/>
                <a:gd name="T13" fmla="*/ 1 h 204"/>
                <a:gd name="T14" fmla="*/ 1 w 60"/>
                <a:gd name="T15" fmla="*/ 1 h 204"/>
                <a:gd name="T16" fmla="*/ 1 w 60"/>
                <a:gd name="T17" fmla="*/ 1 h 204"/>
                <a:gd name="T18" fmla="*/ 1 w 60"/>
                <a:gd name="T19" fmla="*/ 1 h 204"/>
                <a:gd name="T20" fmla="*/ 1 w 60"/>
                <a:gd name="T21" fmla="*/ 1 h 204"/>
                <a:gd name="T22" fmla="*/ 1 w 60"/>
                <a:gd name="T23" fmla="*/ 1 h 204"/>
                <a:gd name="T24" fmla="*/ 1 w 60"/>
                <a:gd name="T25" fmla="*/ 1 h 204"/>
                <a:gd name="T26" fmla="*/ 1 w 60"/>
                <a:gd name="T27" fmla="*/ 1 h 204"/>
                <a:gd name="T28" fmla="*/ 1 w 60"/>
                <a:gd name="T29" fmla="*/ 1 h 204"/>
                <a:gd name="T30" fmla="*/ 1 w 60"/>
                <a:gd name="T31" fmla="*/ 1 h 204"/>
                <a:gd name="T32" fmla="*/ 1 w 60"/>
                <a:gd name="T33" fmla="*/ 1 h 204"/>
                <a:gd name="T34" fmla="*/ 1 w 60"/>
                <a:gd name="T35" fmla="*/ 1 h 204"/>
                <a:gd name="T36" fmla="*/ 1 w 60"/>
                <a:gd name="T37" fmla="*/ 1 h 204"/>
                <a:gd name="T38" fmla="*/ 1 w 60"/>
                <a:gd name="T39" fmla="*/ 1 h 204"/>
                <a:gd name="T40" fmla="*/ 1 w 60"/>
                <a:gd name="T41" fmla="*/ 1 h 204"/>
                <a:gd name="T42" fmla="*/ 1 w 60"/>
                <a:gd name="T43" fmla="*/ 1 h 204"/>
                <a:gd name="T44" fmla="*/ 1 w 60"/>
                <a:gd name="T45" fmla="*/ 1 h 204"/>
                <a:gd name="T46" fmla="*/ 1 w 60"/>
                <a:gd name="T47" fmla="*/ 1 h 204"/>
                <a:gd name="T48" fmla="*/ 1 w 60"/>
                <a:gd name="T49" fmla="*/ 1 h 204"/>
                <a:gd name="T50" fmla="*/ 1 w 60"/>
                <a:gd name="T51" fmla="*/ 1 h 204"/>
                <a:gd name="T52" fmla="*/ 1 w 60"/>
                <a:gd name="T53" fmla="*/ 1 h 204"/>
                <a:gd name="T54" fmla="*/ 1 w 60"/>
                <a:gd name="T55" fmla="*/ 1 h 204"/>
                <a:gd name="T56" fmla="*/ 1 w 60"/>
                <a:gd name="T57" fmla="*/ 1 h 204"/>
                <a:gd name="T58" fmla="*/ 1 w 60"/>
                <a:gd name="T59" fmla="*/ 1 h 204"/>
                <a:gd name="T60" fmla="*/ 1 w 60"/>
                <a:gd name="T61" fmla="*/ 1 h 204"/>
                <a:gd name="T62" fmla="*/ 1 w 60"/>
                <a:gd name="T63" fmla="*/ 1 h 204"/>
                <a:gd name="T64" fmla="*/ 1 w 60"/>
                <a:gd name="T65" fmla="*/ 1 h 204"/>
                <a:gd name="T66" fmla="*/ 1 w 60"/>
                <a:gd name="T67" fmla="*/ 1 h 204"/>
                <a:gd name="T68" fmla="*/ 1 w 60"/>
                <a:gd name="T69" fmla="*/ 1 h 204"/>
                <a:gd name="T70" fmla="*/ 1 w 60"/>
                <a:gd name="T71" fmla="*/ 1 h 204"/>
                <a:gd name="T72" fmla="*/ 1 w 60"/>
                <a:gd name="T73" fmla="*/ 1 h 204"/>
                <a:gd name="T74" fmla="*/ 1 w 60"/>
                <a:gd name="T75" fmla="*/ 1 h 204"/>
                <a:gd name="T76" fmla="*/ 1 w 60"/>
                <a:gd name="T77" fmla="*/ 1 h 204"/>
                <a:gd name="T78" fmla="*/ 1 w 60"/>
                <a:gd name="T79" fmla="*/ 1 h 204"/>
                <a:gd name="T80" fmla="*/ 1 w 60"/>
                <a:gd name="T81" fmla="*/ 1 h 204"/>
                <a:gd name="T82" fmla="*/ 1 w 60"/>
                <a:gd name="T83" fmla="*/ 1 h 204"/>
                <a:gd name="T84" fmla="*/ 1 w 60"/>
                <a:gd name="T85" fmla="*/ 1 h 204"/>
                <a:gd name="T86" fmla="*/ 1 w 60"/>
                <a:gd name="T87" fmla="*/ 1 h 204"/>
                <a:gd name="T88" fmla="*/ 1 w 60"/>
                <a:gd name="T89" fmla="*/ 1 h 204"/>
                <a:gd name="T90" fmla="*/ 1 w 60"/>
                <a:gd name="T91" fmla="*/ 1 h 204"/>
                <a:gd name="T92" fmla="*/ 1 w 60"/>
                <a:gd name="T93" fmla="*/ 1 h 204"/>
                <a:gd name="T94" fmla="*/ 1 w 60"/>
                <a:gd name="T95" fmla="*/ 1 h 204"/>
                <a:gd name="T96" fmla="*/ 1 w 60"/>
                <a:gd name="T97" fmla="*/ 1 h 204"/>
                <a:gd name="T98" fmla="*/ 1 w 60"/>
                <a:gd name="T99" fmla="*/ 1 h 204"/>
                <a:gd name="T100" fmla="*/ 1 w 60"/>
                <a:gd name="T101" fmla="*/ 1 h 204"/>
                <a:gd name="T102" fmla="*/ 1 w 60"/>
                <a:gd name="T103" fmla="*/ 1 h 204"/>
                <a:gd name="T104" fmla="*/ 1 w 60"/>
                <a:gd name="T105" fmla="*/ 1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0"/>
                <a:gd name="T160" fmla="*/ 0 h 204"/>
                <a:gd name="T161" fmla="*/ 60 w 60"/>
                <a:gd name="T162" fmla="*/ 204 h 20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0" h="204">
                  <a:moveTo>
                    <a:pt x="29" y="204"/>
                  </a:moveTo>
                  <a:lnTo>
                    <a:pt x="17" y="152"/>
                  </a:lnTo>
                  <a:lnTo>
                    <a:pt x="9" y="102"/>
                  </a:lnTo>
                  <a:lnTo>
                    <a:pt x="4" y="52"/>
                  </a:lnTo>
                  <a:lnTo>
                    <a:pt x="0" y="3"/>
                  </a:lnTo>
                  <a:lnTo>
                    <a:pt x="7" y="3"/>
                  </a:lnTo>
                  <a:lnTo>
                    <a:pt x="15" y="1"/>
                  </a:lnTo>
                  <a:lnTo>
                    <a:pt x="22" y="1"/>
                  </a:lnTo>
                  <a:lnTo>
                    <a:pt x="30" y="1"/>
                  </a:lnTo>
                  <a:lnTo>
                    <a:pt x="38" y="1"/>
                  </a:lnTo>
                  <a:lnTo>
                    <a:pt x="45" y="1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59" y="3"/>
                  </a:lnTo>
                  <a:lnTo>
                    <a:pt x="59" y="6"/>
                  </a:lnTo>
                  <a:lnTo>
                    <a:pt x="58" y="10"/>
                  </a:lnTo>
                  <a:lnTo>
                    <a:pt x="57" y="13"/>
                  </a:lnTo>
                  <a:lnTo>
                    <a:pt x="51" y="15"/>
                  </a:lnTo>
                  <a:lnTo>
                    <a:pt x="46" y="18"/>
                  </a:lnTo>
                  <a:lnTo>
                    <a:pt x="43" y="19"/>
                  </a:lnTo>
                  <a:lnTo>
                    <a:pt x="39" y="20"/>
                  </a:lnTo>
                  <a:lnTo>
                    <a:pt x="35" y="21"/>
                  </a:lnTo>
                  <a:lnTo>
                    <a:pt x="30" y="22"/>
                  </a:lnTo>
                  <a:lnTo>
                    <a:pt x="24" y="23"/>
                  </a:lnTo>
                  <a:lnTo>
                    <a:pt x="17" y="24"/>
                  </a:lnTo>
                  <a:lnTo>
                    <a:pt x="22" y="24"/>
                  </a:lnTo>
                  <a:lnTo>
                    <a:pt x="28" y="24"/>
                  </a:lnTo>
                  <a:lnTo>
                    <a:pt x="32" y="24"/>
                  </a:lnTo>
                  <a:lnTo>
                    <a:pt x="38" y="24"/>
                  </a:lnTo>
                  <a:lnTo>
                    <a:pt x="43" y="24"/>
                  </a:lnTo>
                  <a:lnTo>
                    <a:pt x="47" y="24"/>
                  </a:lnTo>
                  <a:lnTo>
                    <a:pt x="53" y="24"/>
                  </a:lnTo>
                  <a:lnTo>
                    <a:pt x="58" y="24"/>
                  </a:lnTo>
                  <a:lnTo>
                    <a:pt x="58" y="27"/>
                  </a:lnTo>
                  <a:lnTo>
                    <a:pt x="58" y="29"/>
                  </a:lnTo>
                  <a:lnTo>
                    <a:pt x="57" y="33"/>
                  </a:lnTo>
                  <a:lnTo>
                    <a:pt x="57" y="35"/>
                  </a:lnTo>
                  <a:lnTo>
                    <a:pt x="38" y="38"/>
                  </a:lnTo>
                  <a:lnTo>
                    <a:pt x="29" y="41"/>
                  </a:lnTo>
                  <a:lnTo>
                    <a:pt x="26" y="42"/>
                  </a:lnTo>
                  <a:lnTo>
                    <a:pt x="23" y="43"/>
                  </a:lnTo>
                  <a:lnTo>
                    <a:pt x="29" y="44"/>
                  </a:lnTo>
                  <a:lnTo>
                    <a:pt x="37" y="45"/>
                  </a:lnTo>
                  <a:lnTo>
                    <a:pt x="47" y="45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5" y="52"/>
                  </a:lnTo>
                  <a:lnTo>
                    <a:pt x="55" y="56"/>
                  </a:lnTo>
                  <a:lnTo>
                    <a:pt x="54" y="58"/>
                  </a:lnTo>
                  <a:lnTo>
                    <a:pt x="46" y="59"/>
                  </a:lnTo>
                  <a:lnTo>
                    <a:pt x="38" y="59"/>
                  </a:lnTo>
                  <a:lnTo>
                    <a:pt x="29" y="60"/>
                  </a:lnTo>
                  <a:lnTo>
                    <a:pt x="21" y="61"/>
                  </a:lnTo>
                  <a:lnTo>
                    <a:pt x="22" y="63"/>
                  </a:lnTo>
                  <a:lnTo>
                    <a:pt x="22" y="65"/>
                  </a:lnTo>
                  <a:lnTo>
                    <a:pt x="22" y="66"/>
                  </a:lnTo>
                  <a:lnTo>
                    <a:pt x="23" y="68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6" y="68"/>
                  </a:lnTo>
                  <a:lnTo>
                    <a:pt x="54" y="69"/>
                  </a:lnTo>
                  <a:lnTo>
                    <a:pt x="53" y="72"/>
                  </a:lnTo>
                  <a:lnTo>
                    <a:pt x="53" y="74"/>
                  </a:lnTo>
                  <a:lnTo>
                    <a:pt x="53" y="77"/>
                  </a:lnTo>
                  <a:lnTo>
                    <a:pt x="52" y="80"/>
                  </a:lnTo>
                  <a:lnTo>
                    <a:pt x="46" y="80"/>
                  </a:lnTo>
                  <a:lnTo>
                    <a:pt x="39" y="81"/>
                  </a:lnTo>
                  <a:lnTo>
                    <a:pt x="32" y="81"/>
                  </a:lnTo>
                  <a:lnTo>
                    <a:pt x="27" y="82"/>
                  </a:lnTo>
                  <a:lnTo>
                    <a:pt x="26" y="83"/>
                  </a:lnTo>
                  <a:lnTo>
                    <a:pt x="26" y="84"/>
                  </a:lnTo>
                  <a:lnTo>
                    <a:pt x="26" y="87"/>
                  </a:lnTo>
                  <a:lnTo>
                    <a:pt x="26" y="88"/>
                  </a:lnTo>
                  <a:lnTo>
                    <a:pt x="32" y="89"/>
                  </a:lnTo>
                  <a:lnTo>
                    <a:pt x="39" y="89"/>
                  </a:lnTo>
                  <a:lnTo>
                    <a:pt x="46" y="89"/>
                  </a:lnTo>
                  <a:lnTo>
                    <a:pt x="53" y="90"/>
                  </a:lnTo>
                  <a:lnTo>
                    <a:pt x="53" y="92"/>
                  </a:lnTo>
                  <a:lnTo>
                    <a:pt x="53" y="94"/>
                  </a:lnTo>
                  <a:lnTo>
                    <a:pt x="52" y="96"/>
                  </a:lnTo>
                  <a:lnTo>
                    <a:pt x="52" y="98"/>
                  </a:lnTo>
                  <a:lnTo>
                    <a:pt x="46" y="99"/>
                  </a:lnTo>
                  <a:lnTo>
                    <a:pt x="41" y="101"/>
                  </a:lnTo>
                  <a:lnTo>
                    <a:pt x="35" y="102"/>
                  </a:lnTo>
                  <a:lnTo>
                    <a:pt x="29" y="103"/>
                  </a:lnTo>
                  <a:lnTo>
                    <a:pt x="30" y="104"/>
                  </a:lnTo>
                  <a:lnTo>
                    <a:pt x="30" y="105"/>
                  </a:lnTo>
                  <a:lnTo>
                    <a:pt x="30" y="107"/>
                  </a:lnTo>
                  <a:lnTo>
                    <a:pt x="31" y="109"/>
                  </a:lnTo>
                  <a:lnTo>
                    <a:pt x="37" y="109"/>
                  </a:lnTo>
                  <a:lnTo>
                    <a:pt x="42" y="109"/>
                  </a:lnTo>
                  <a:lnTo>
                    <a:pt x="47" y="110"/>
                  </a:lnTo>
                  <a:lnTo>
                    <a:pt x="52" y="110"/>
                  </a:lnTo>
                  <a:lnTo>
                    <a:pt x="52" y="112"/>
                  </a:lnTo>
                  <a:lnTo>
                    <a:pt x="52" y="114"/>
                  </a:lnTo>
                  <a:lnTo>
                    <a:pt x="51" y="118"/>
                  </a:lnTo>
                  <a:lnTo>
                    <a:pt x="51" y="120"/>
                  </a:lnTo>
                  <a:lnTo>
                    <a:pt x="46" y="121"/>
                  </a:lnTo>
                  <a:lnTo>
                    <a:pt x="43" y="121"/>
                  </a:lnTo>
                  <a:lnTo>
                    <a:pt x="39" y="121"/>
                  </a:lnTo>
                  <a:lnTo>
                    <a:pt x="35" y="122"/>
                  </a:lnTo>
                  <a:lnTo>
                    <a:pt x="32" y="128"/>
                  </a:lnTo>
                  <a:lnTo>
                    <a:pt x="36" y="130"/>
                  </a:lnTo>
                  <a:lnTo>
                    <a:pt x="42" y="132"/>
                  </a:lnTo>
                  <a:lnTo>
                    <a:pt x="51" y="133"/>
                  </a:lnTo>
                  <a:lnTo>
                    <a:pt x="51" y="137"/>
                  </a:lnTo>
                  <a:lnTo>
                    <a:pt x="46" y="141"/>
                  </a:lnTo>
                  <a:lnTo>
                    <a:pt x="42" y="142"/>
                  </a:lnTo>
                  <a:lnTo>
                    <a:pt x="38" y="143"/>
                  </a:lnTo>
                  <a:lnTo>
                    <a:pt x="37" y="144"/>
                  </a:lnTo>
                  <a:lnTo>
                    <a:pt x="37" y="145"/>
                  </a:lnTo>
                  <a:lnTo>
                    <a:pt x="37" y="148"/>
                  </a:lnTo>
                  <a:lnTo>
                    <a:pt x="37" y="149"/>
                  </a:lnTo>
                  <a:lnTo>
                    <a:pt x="44" y="150"/>
                  </a:lnTo>
                  <a:lnTo>
                    <a:pt x="47" y="150"/>
                  </a:lnTo>
                  <a:lnTo>
                    <a:pt x="50" y="150"/>
                  </a:lnTo>
                  <a:lnTo>
                    <a:pt x="51" y="151"/>
                  </a:lnTo>
                  <a:lnTo>
                    <a:pt x="50" y="152"/>
                  </a:lnTo>
                  <a:lnTo>
                    <a:pt x="47" y="154"/>
                  </a:lnTo>
                  <a:lnTo>
                    <a:pt x="45" y="155"/>
                  </a:lnTo>
                  <a:lnTo>
                    <a:pt x="39" y="157"/>
                  </a:lnTo>
                  <a:lnTo>
                    <a:pt x="38" y="158"/>
                  </a:lnTo>
                  <a:lnTo>
                    <a:pt x="38" y="159"/>
                  </a:lnTo>
                  <a:lnTo>
                    <a:pt x="38" y="162"/>
                  </a:lnTo>
                  <a:lnTo>
                    <a:pt x="38" y="163"/>
                  </a:lnTo>
                  <a:lnTo>
                    <a:pt x="41" y="164"/>
                  </a:lnTo>
                  <a:lnTo>
                    <a:pt x="44" y="164"/>
                  </a:lnTo>
                  <a:lnTo>
                    <a:pt x="46" y="165"/>
                  </a:lnTo>
                  <a:lnTo>
                    <a:pt x="49" y="166"/>
                  </a:lnTo>
                  <a:lnTo>
                    <a:pt x="47" y="170"/>
                  </a:lnTo>
                  <a:lnTo>
                    <a:pt x="47" y="172"/>
                  </a:lnTo>
                  <a:lnTo>
                    <a:pt x="47" y="175"/>
                  </a:lnTo>
                  <a:lnTo>
                    <a:pt x="46" y="179"/>
                  </a:lnTo>
                  <a:lnTo>
                    <a:pt x="44" y="179"/>
                  </a:lnTo>
                  <a:lnTo>
                    <a:pt x="43" y="180"/>
                  </a:lnTo>
                  <a:lnTo>
                    <a:pt x="41" y="180"/>
                  </a:lnTo>
                  <a:lnTo>
                    <a:pt x="38" y="181"/>
                  </a:lnTo>
                  <a:lnTo>
                    <a:pt x="37" y="183"/>
                  </a:lnTo>
                  <a:lnTo>
                    <a:pt x="37" y="185"/>
                  </a:lnTo>
                  <a:lnTo>
                    <a:pt x="37" y="187"/>
                  </a:lnTo>
                  <a:lnTo>
                    <a:pt x="37" y="189"/>
                  </a:lnTo>
                  <a:lnTo>
                    <a:pt x="42" y="190"/>
                  </a:lnTo>
                  <a:lnTo>
                    <a:pt x="44" y="190"/>
                  </a:lnTo>
                  <a:lnTo>
                    <a:pt x="45" y="192"/>
                  </a:lnTo>
                  <a:lnTo>
                    <a:pt x="46" y="193"/>
                  </a:lnTo>
                  <a:lnTo>
                    <a:pt x="44" y="195"/>
                  </a:lnTo>
                  <a:lnTo>
                    <a:pt x="43" y="195"/>
                  </a:lnTo>
                  <a:lnTo>
                    <a:pt x="39" y="196"/>
                  </a:lnTo>
                  <a:lnTo>
                    <a:pt x="35" y="195"/>
                  </a:lnTo>
                  <a:lnTo>
                    <a:pt x="36" y="195"/>
                  </a:lnTo>
                  <a:lnTo>
                    <a:pt x="36" y="196"/>
                  </a:lnTo>
                  <a:lnTo>
                    <a:pt x="36" y="197"/>
                  </a:lnTo>
                  <a:lnTo>
                    <a:pt x="37" y="198"/>
                  </a:lnTo>
                  <a:lnTo>
                    <a:pt x="35" y="202"/>
                  </a:lnTo>
                  <a:lnTo>
                    <a:pt x="34" y="203"/>
                  </a:lnTo>
                  <a:lnTo>
                    <a:pt x="31" y="204"/>
                  </a:lnTo>
                  <a:lnTo>
                    <a:pt x="29" y="204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1" name="Freeform 131"/>
            <p:cNvSpPr>
              <a:spLocks/>
            </p:cNvSpPr>
            <p:nvPr/>
          </p:nvSpPr>
          <p:spPr bwMode="auto">
            <a:xfrm>
              <a:off x="511" y="3951"/>
              <a:ext cx="384" cy="302"/>
            </a:xfrm>
            <a:custGeom>
              <a:avLst/>
              <a:gdLst>
                <a:gd name="T0" fmla="*/ 0 w 769"/>
                <a:gd name="T1" fmla="*/ 0 h 605"/>
                <a:gd name="T2" fmla="*/ 0 w 769"/>
                <a:gd name="T3" fmla="*/ 0 h 605"/>
                <a:gd name="T4" fmla="*/ 0 w 769"/>
                <a:gd name="T5" fmla="*/ 0 h 605"/>
                <a:gd name="T6" fmla="*/ 0 w 769"/>
                <a:gd name="T7" fmla="*/ 0 h 605"/>
                <a:gd name="T8" fmla="*/ 0 w 769"/>
                <a:gd name="T9" fmla="*/ 0 h 605"/>
                <a:gd name="T10" fmla="*/ 0 w 769"/>
                <a:gd name="T11" fmla="*/ 0 h 605"/>
                <a:gd name="T12" fmla="*/ 0 w 769"/>
                <a:gd name="T13" fmla="*/ 0 h 605"/>
                <a:gd name="T14" fmla="*/ 0 w 769"/>
                <a:gd name="T15" fmla="*/ 0 h 605"/>
                <a:gd name="T16" fmla="*/ 0 w 769"/>
                <a:gd name="T17" fmla="*/ 0 h 605"/>
                <a:gd name="T18" fmla="*/ 0 w 769"/>
                <a:gd name="T19" fmla="*/ 0 h 605"/>
                <a:gd name="T20" fmla="*/ 0 w 769"/>
                <a:gd name="T21" fmla="*/ 0 h 605"/>
                <a:gd name="T22" fmla="*/ 0 w 769"/>
                <a:gd name="T23" fmla="*/ 0 h 605"/>
                <a:gd name="T24" fmla="*/ 0 w 769"/>
                <a:gd name="T25" fmla="*/ 0 h 605"/>
                <a:gd name="T26" fmla="*/ 0 w 769"/>
                <a:gd name="T27" fmla="*/ 0 h 605"/>
                <a:gd name="T28" fmla="*/ 0 w 769"/>
                <a:gd name="T29" fmla="*/ 0 h 605"/>
                <a:gd name="T30" fmla="*/ 0 w 769"/>
                <a:gd name="T31" fmla="*/ 0 h 605"/>
                <a:gd name="T32" fmla="*/ 0 w 769"/>
                <a:gd name="T33" fmla="*/ 0 h 605"/>
                <a:gd name="T34" fmla="*/ 0 w 769"/>
                <a:gd name="T35" fmla="*/ 0 h 605"/>
                <a:gd name="T36" fmla="*/ 0 w 769"/>
                <a:gd name="T37" fmla="*/ 0 h 605"/>
                <a:gd name="T38" fmla="*/ 0 w 769"/>
                <a:gd name="T39" fmla="*/ 0 h 605"/>
                <a:gd name="T40" fmla="*/ 0 w 769"/>
                <a:gd name="T41" fmla="*/ 0 h 605"/>
                <a:gd name="T42" fmla="*/ 0 w 769"/>
                <a:gd name="T43" fmla="*/ 0 h 605"/>
                <a:gd name="T44" fmla="*/ 0 w 769"/>
                <a:gd name="T45" fmla="*/ 0 h 605"/>
                <a:gd name="T46" fmla="*/ 0 w 769"/>
                <a:gd name="T47" fmla="*/ 0 h 605"/>
                <a:gd name="T48" fmla="*/ 0 w 769"/>
                <a:gd name="T49" fmla="*/ 0 h 605"/>
                <a:gd name="T50" fmla="*/ 0 w 769"/>
                <a:gd name="T51" fmla="*/ 0 h 605"/>
                <a:gd name="T52" fmla="*/ 0 w 769"/>
                <a:gd name="T53" fmla="*/ 0 h 605"/>
                <a:gd name="T54" fmla="*/ 0 w 769"/>
                <a:gd name="T55" fmla="*/ 0 h 605"/>
                <a:gd name="T56" fmla="*/ 0 w 769"/>
                <a:gd name="T57" fmla="*/ 0 h 605"/>
                <a:gd name="T58" fmla="*/ 0 w 769"/>
                <a:gd name="T59" fmla="*/ 0 h 605"/>
                <a:gd name="T60" fmla="*/ 0 w 769"/>
                <a:gd name="T61" fmla="*/ 0 h 605"/>
                <a:gd name="T62" fmla="*/ 0 w 769"/>
                <a:gd name="T63" fmla="*/ 0 h 605"/>
                <a:gd name="T64" fmla="*/ 0 w 769"/>
                <a:gd name="T65" fmla="*/ 0 h 605"/>
                <a:gd name="T66" fmla="*/ 0 w 769"/>
                <a:gd name="T67" fmla="*/ 0 h 605"/>
                <a:gd name="T68" fmla="*/ 0 w 769"/>
                <a:gd name="T69" fmla="*/ 0 h 605"/>
                <a:gd name="T70" fmla="*/ 0 w 769"/>
                <a:gd name="T71" fmla="*/ 0 h 605"/>
                <a:gd name="T72" fmla="*/ 0 w 769"/>
                <a:gd name="T73" fmla="*/ 0 h 605"/>
                <a:gd name="T74" fmla="*/ 0 w 769"/>
                <a:gd name="T75" fmla="*/ 0 h 605"/>
                <a:gd name="T76" fmla="*/ 0 w 769"/>
                <a:gd name="T77" fmla="*/ 0 h 605"/>
                <a:gd name="T78" fmla="*/ 0 w 769"/>
                <a:gd name="T79" fmla="*/ 0 h 605"/>
                <a:gd name="T80" fmla="*/ 0 w 769"/>
                <a:gd name="T81" fmla="*/ 0 h 605"/>
                <a:gd name="T82" fmla="*/ 0 w 769"/>
                <a:gd name="T83" fmla="*/ 0 h 605"/>
                <a:gd name="T84" fmla="*/ 0 w 769"/>
                <a:gd name="T85" fmla="*/ 0 h 605"/>
                <a:gd name="T86" fmla="*/ 0 w 769"/>
                <a:gd name="T87" fmla="*/ 0 h 605"/>
                <a:gd name="T88" fmla="*/ 0 w 769"/>
                <a:gd name="T89" fmla="*/ 0 h 605"/>
                <a:gd name="T90" fmla="*/ 0 w 769"/>
                <a:gd name="T91" fmla="*/ 0 h 605"/>
                <a:gd name="T92" fmla="*/ 0 w 769"/>
                <a:gd name="T93" fmla="*/ 0 h 605"/>
                <a:gd name="T94" fmla="*/ 0 w 769"/>
                <a:gd name="T95" fmla="*/ 0 h 605"/>
                <a:gd name="T96" fmla="*/ 0 w 769"/>
                <a:gd name="T97" fmla="*/ 0 h 605"/>
                <a:gd name="T98" fmla="*/ 0 w 769"/>
                <a:gd name="T99" fmla="*/ 0 h 605"/>
                <a:gd name="T100" fmla="*/ 0 w 769"/>
                <a:gd name="T101" fmla="*/ 0 h 605"/>
                <a:gd name="T102" fmla="*/ 0 w 769"/>
                <a:gd name="T103" fmla="*/ 0 h 605"/>
                <a:gd name="T104" fmla="*/ 0 w 769"/>
                <a:gd name="T105" fmla="*/ 0 h 605"/>
                <a:gd name="T106" fmla="*/ 0 w 769"/>
                <a:gd name="T107" fmla="*/ 0 h 605"/>
                <a:gd name="T108" fmla="*/ 0 w 769"/>
                <a:gd name="T109" fmla="*/ 0 h 605"/>
                <a:gd name="T110" fmla="*/ 0 w 769"/>
                <a:gd name="T111" fmla="*/ 0 h 605"/>
                <a:gd name="T112" fmla="*/ 0 w 769"/>
                <a:gd name="T113" fmla="*/ 0 h 605"/>
                <a:gd name="T114" fmla="*/ 0 w 769"/>
                <a:gd name="T115" fmla="*/ 0 h 605"/>
                <a:gd name="T116" fmla="*/ 0 w 769"/>
                <a:gd name="T117" fmla="*/ 0 h 605"/>
                <a:gd name="T118" fmla="*/ 0 w 769"/>
                <a:gd name="T119" fmla="*/ 0 h 60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69"/>
                <a:gd name="T181" fmla="*/ 0 h 605"/>
                <a:gd name="T182" fmla="*/ 769 w 769"/>
                <a:gd name="T183" fmla="*/ 605 h 60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69" h="605">
                  <a:moveTo>
                    <a:pt x="727" y="605"/>
                  </a:moveTo>
                  <a:lnTo>
                    <a:pt x="717" y="598"/>
                  </a:lnTo>
                  <a:lnTo>
                    <a:pt x="711" y="593"/>
                  </a:lnTo>
                  <a:lnTo>
                    <a:pt x="709" y="587"/>
                  </a:lnTo>
                  <a:lnTo>
                    <a:pt x="706" y="579"/>
                  </a:lnTo>
                  <a:lnTo>
                    <a:pt x="693" y="572"/>
                  </a:lnTo>
                  <a:lnTo>
                    <a:pt x="680" y="565"/>
                  </a:lnTo>
                  <a:lnTo>
                    <a:pt x="666" y="557"/>
                  </a:lnTo>
                  <a:lnTo>
                    <a:pt x="653" y="550"/>
                  </a:lnTo>
                  <a:lnTo>
                    <a:pt x="640" y="543"/>
                  </a:lnTo>
                  <a:lnTo>
                    <a:pt x="626" y="536"/>
                  </a:lnTo>
                  <a:lnTo>
                    <a:pt x="613" y="529"/>
                  </a:lnTo>
                  <a:lnTo>
                    <a:pt x="599" y="521"/>
                  </a:lnTo>
                  <a:lnTo>
                    <a:pt x="585" y="514"/>
                  </a:lnTo>
                  <a:lnTo>
                    <a:pt x="573" y="507"/>
                  </a:lnTo>
                  <a:lnTo>
                    <a:pt x="559" y="501"/>
                  </a:lnTo>
                  <a:lnTo>
                    <a:pt x="546" y="494"/>
                  </a:lnTo>
                  <a:lnTo>
                    <a:pt x="532" y="487"/>
                  </a:lnTo>
                  <a:lnTo>
                    <a:pt x="519" y="479"/>
                  </a:lnTo>
                  <a:lnTo>
                    <a:pt x="506" y="472"/>
                  </a:lnTo>
                  <a:lnTo>
                    <a:pt x="492" y="465"/>
                  </a:lnTo>
                  <a:lnTo>
                    <a:pt x="475" y="465"/>
                  </a:lnTo>
                  <a:lnTo>
                    <a:pt x="458" y="464"/>
                  </a:lnTo>
                  <a:lnTo>
                    <a:pt x="440" y="464"/>
                  </a:lnTo>
                  <a:lnTo>
                    <a:pt x="423" y="462"/>
                  </a:lnTo>
                  <a:lnTo>
                    <a:pt x="407" y="460"/>
                  </a:lnTo>
                  <a:lnTo>
                    <a:pt x="391" y="458"/>
                  </a:lnTo>
                  <a:lnTo>
                    <a:pt x="375" y="456"/>
                  </a:lnTo>
                  <a:lnTo>
                    <a:pt x="359" y="451"/>
                  </a:lnTo>
                  <a:lnTo>
                    <a:pt x="344" y="448"/>
                  </a:lnTo>
                  <a:lnTo>
                    <a:pt x="329" y="442"/>
                  </a:lnTo>
                  <a:lnTo>
                    <a:pt x="314" y="436"/>
                  </a:lnTo>
                  <a:lnTo>
                    <a:pt x="300" y="428"/>
                  </a:lnTo>
                  <a:lnTo>
                    <a:pt x="286" y="420"/>
                  </a:lnTo>
                  <a:lnTo>
                    <a:pt x="273" y="409"/>
                  </a:lnTo>
                  <a:lnTo>
                    <a:pt x="261" y="399"/>
                  </a:lnTo>
                  <a:lnTo>
                    <a:pt x="249" y="386"/>
                  </a:lnTo>
                  <a:lnTo>
                    <a:pt x="228" y="384"/>
                  </a:lnTo>
                  <a:lnTo>
                    <a:pt x="208" y="381"/>
                  </a:lnTo>
                  <a:lnTo>
                    <a:pt x="188" y="378"/>
                  </a:lnTo>
                  <a:lnTo>
                    <a:pt x="167" y="376"/>
                  </a:lnTo>
                  <a:lnTo>
                    <a:pt x="148" y="374"/>
                  </a:lnTo>
                  <a:lnTo>
                    <a:pt x="129" y="371"/>
                  </a:lnTo>
                  <a:lnTo>
                    <a:pt x="111" y="369"/>
                  </a:lnTo>
                  <a:lnTo>
                    <a:pt x="94" y="367"/>
                  </a:lnTo>
                  <a:lnTo>
                    <a:pt x="78" y="366"/>
                  </a:lnTo>
                  <a:lnTo>
                    <a:pt x="61" y="363"/>
                  </a:lnTo>
                  <a:lnTo>
                    <a:pt x="48" y="362"/>
                  </a:lnTo>
                  <a:lnTo>
                    <a:pt x="36" y="360"/>
                  </a:lnTo>
                  <a:lnTo>
                    <a:pt x="25" y="359"/>
                  </a:lnTo>
                  <a:lnTo>
                    <a:pt x="15" y="358"/>
                  </a:lnTo>
                  <a:lnTo>
                    <a:pt x="9" y="358"/>
                  </a:lnTo>
                  <a:lnTo>
                    <a:pt x="3" y="356"/>
                  </a:lnTo>
                  <a:lnTo>
                    <a:pt x="2" y="342"/>
                  </a:lnTo>
                  <a:lnTo>
                    <a:pt x="2" y="328"/>
                  </a:lnTo>
                  <a:lnTo>
                    <a:pt x="2" y="314"/>
                  </a:lnTo>
                  <a:lnTo>
                    <a:pt x="0" y="301"/>
                  </a:lnTo>
                  <a:lnTo>
                    <a:pt x="13" y="301"/>
                  </a:lnTo>
                  <a:lnTo>
                    <a:pt x="27" y="301"/>
                  </a:lnTo>
                  <a:lnTo>
                    <a:pt x="41" y="302"/>
                  </a:lnTo>
                  <a:lnTo>
                    <a:pt x="53" y="303"/>
                  </a:lnTo>
                  <a:lnTo>
                    <a:pt x="67" y="306"/>
                  </a:lnTo>
                  <a:lnTo>
                    <a:pt x="81" y="307"/>
                  </a:lnTo>
                  <a:lnTo>
                    <a:pt x="95" y="309"/>
                  </a:lnTo>
                  <a:lnTo>
                    <a:pt x="109" y="312"/>
                  </a:lnTo>
                  <a:lnTo>
                    <a:pt x="123" y="314"/>
                  </a:lnTo>
                  <a:lnTo>
                    <a:pt x="136" y="315"/>
                  </a:lnTo>
                  <a:lnTo>
                    <a:pt x="151" y="317"/>
                  </a:lnTo>
                  <a:lnTo>
                    <a:pt x="165" y="320"/>
                  </a:lnTo>
                  <a:lnTo>
                    <a:pt x="180" y="321"/>
                  </a:lnTo>
                  <a:lnTo>
                    <a:pt x="194" y="322"/>
                  </a:lnTo>
                  <a:lnTo>
                    <a:pt x="209" y="323"/>
                  </a:lnTo>
                  <a:lnTo>
                    <a:pt x="224" y="323"/>
                  </a:lnTo>
                  <a:lnTo>
                    <a:pt x="225" y="320"/>
                  </a:lnTo>
                  <a:lnTo>
                    <a:pt x="226" y="317"/>
                  </a:lnTo>
                  <a:lnTo>
                    <a:pt x="227" y="314"/>
                  </a:lnTo>
                  <a:lnTo>
                    <a:pt x="228" y="312"/>
                  </a:lnTo>
                  <a:lnTo>
                    <a:pt x="217" y="302"/>
                  </a:lnTo>
                  <a:lnTo>
                    <a:pt x="203" y="292"/>
                  </a:lnTo>
                  <a:lnTo>
                    <a:pt x="189" y="282"/>
                  </a:lnTo>
                  <a:lnTo>
                    <a:pt x="174" y="271"/>
                  </a:lnTo>
                  <a:lnTo>
                    <a:pt x="159" y="262"/>
                  </a:lnTo>
                  <a:lnTo>
                    <a:pt x="146" y="253"/>
                  </a:lnTo>
                  <a:lnTo>
                    <a:pt x="133" y="247"/>
                  </a:lnTo>
                  <a:lnTo>
                    <a:pt x="121" y="242"/>
                  </a:lnTo>
                  <a:lnTo>
                    <a:pt x="105" y="252"/>
                  </a:lnTo>
                  <a:lnTo>
                    <a:pt x="91" y="252"/>
                  </a:lnTo>
                  <a:lnTo>
                    <a:pt x="82" y="244"/>
                  </a:lnTo>
                  <a:lnTo>
                    <a:pt x="78" y="232"/>
                  </a:lnTo>
                  <a:lnTo>
                    <a:pt x="78" y="217"/>
                  </a:lnTo>
                  <a:lnTo>
                    <a:pt x="85" y="203"/>
                  </a:lnTo>
                  <a:lnTo>
                    <a:pt x="97" y="192"/>
                  </a:lnTo>
                  <a:lnTo>
                    <a:pt x="118" y="186"/>
                  </a:lnTo>
                  <a:lnTo>
                    <a:pt x="129" y="192"/>
                  </a:lnTo>
                  <a:lnTo>
                    <a:pt x="141" y="197"/>
                  </a:lnTo>
                  <a:lnTo>
                    <a:pt x="154" y="203"/>
                  </a:lnTo>
                  <a:lnTo>
                    <a:pt x="165" y="210"/>
                  </a:lnTo>
                  <a:lnTo>
                    <a:pt x="178" y="217"/>
                  </a:lnTo>
                  <a:lnTo>
                    <a:pt x="190" y="224"/>
                  </a:lnTo>
                  <a:lnTo>
                    <a:pt x="203" y="232"/>
                  </a:lnTo>
                  <a:lnTo>
                    <a:pt x="216" y="240"/>
                  </a:lnTo>
                  <a:lnTo>
                    <a:pt x="226" y="244"/>
                  </a:lnTo>
                  <a:lnTo>
                    <a:pt x="239" y="249"/>
                  </a:lnTo>
                  <a:lnTo>
                    <a:pt x="254" y="256"/>
                  </a:lnTo>
                  <a:lnTo>
                    <a:pt x="270" y="263"/>
                  </a:lnTo>
                  <a:lnTo>
                    <a:pt x="284" y="271"/>
                  </a:lnTo>
                  <a:lnTo>
                    <a:pt x="298" y="279"/>
                  </a:lnTo>
                  <a:lnTo>
                    <a:pt x="308" y="287"/>
                  </a:lnTo>
                  <a:lnTo>
                    <a:pt x="314" y="295"/>
                  </a:lnTo>
                  <a:lnTo>
                    <a:pt x="319" y="298"/>
                  </a:lnTo>
                  <a:lnTo>
                    <a:pt x="329" y="302"/>
                  </a:lnTo>
                  <a:lnTo>
                    <a:pt x="339" y="306"/>
                  </a:lnTo>
                  <a:lnTo>
                    <a:pt x="346" y="303"/>
                  </a:lnTo>
                  <a:lnTo>
                    <a:pt x="344" y="301"/>
                  </a:lnTo>
                  <a:lnTo>
                    <a:pt x="341" y="299"/>
                  </a:lnTo>
                  <a:lnTo>
                    <a:pt x="338" y="298"/>
                  </a:lnTo>
                  <a:lnTo>
                    <a:pt x="336" y="295"/>
                  </a:lnTo>
                  <a:lnTo>
                    <a:pt x="336" y="291"/>
                  </a:lnTo>
                  <a:lnTo>
                    <a:pt x="336" y="289"/>
                  </a:lnTo>
                  <a:lnTo>
                    <a:pt x="337" y="287"/>
                  </a:lnTo>
                  <a:lnTo>
                    <a:pt x="338" y="285"/>
                  </a:lnTo>
                  <a:lnTo>
                    <a:pt x="342" y="286"/>
                  </a:lnTo>
                  <a:lnTo>
                    <a:pt x="348" y="287"/>
                  </a:lnTo>
                  <a:lnTo>
                    <a:pt x="353" y="289"/>
                  </a:lnTo>
                  <a:lnTo>
                    <a:pt x="359" y="289"/>
                  </a:lnTo>
                  <a:lnTo>
                    <a:pt x="364" y="290"/>
                  </a:lnTo>
                  <a:lnTo>
                    <a:pt x="369" y="290"/>
                  </a:lnTo>
                  <a:lnTo>
                    <a:pt x="376" y="290"/>
                  </a:lnTo>
                  <a:lnTo>
                    <a:pt x="382" y="290"/>
                  </a:lnTo>
                  <a:lnTo>
                    <a:pt x="379" y="289"/>
                  </a:lnTo>
                  <a:lnTo>
                    <a:pt x="377" y="287"/>
                  </a:lnTo>
                  <a:lnTo>
                    <a:pt x="374" y="286"/>
                  </a:lnTo>
                  <a:lnTo>
                    <a:pt x="371" y="285"/>
                  </a:lnTo>
                  <a:lnTo>
                    <a:pt x="367" y="284"/>
                  </a:lnTo>
                  <a:lnTo>
                    <a:pt x="361" y="282"/>
                  </a:lnTo>
                  <a:lnTo>
                    <a:pt x="354" y="279"/>
                  </a:lnTo>
                  <a:lnTo>
                    <a:pt x="344" y="277"/>
                  </a:lnTo>
                  <a:lnTo>
                    <a:pt x="344" y="274"/>
                  </a:lnTo>
                  <a:lnTo>
                    <a:pt x="344" y="270"/>
                  </a:lnTo>
                  <a:lnTo>
                    <a:pt x="342" y="267"/>
                  </a:lnTo>
                  <a:lnTo>
                    <a:pt x="342" y="263"/>
                  </a:lnTo>
                  <a:lnTo>
                    <a:pt x="346" y="263"/>
                  </a:lnTo>
                  <a:lnTo>
                    <a:pt x="351" y="263"/>
                  </a:lnTo>
                  <a:lnTo>
                    <a:pt x="354" y="263"/>
                  </a:lnTo>
                  <a:lnTo>
                    <a:pt x="359" y="264"/>
                  </a:lnTo>
                  <a:lnTo>
                    <a:pt x="363" y="264"/>
                  </a:lnTo>
                  <a:lnTo>
                    <a:pt x="368" y="265"/>
                  </a:lnTo>
                  <a:lnTo>
                    <a:pt x="372" y="265"/>
                  </a:lnTo>
                  <a:lnTo>
                    <a:pt x="377" y="265"/>
                  </a:lnTo>
                  <a:lnTo>
                    <a:pt x="374" y="262"/>
                  </a:lnTo>
                  <a:lnTo>
                    <a:pt x="369" y="260"/>
                  </a:lnTo>
                  <a:lnTo>
                    <a:pt x="362" y="256"/>
                  </a:lnTo>
                  <a:lnTo>
                    <a:pt x="348" y="252"/>
                  </a:lnTo>
                  <a:lnTo>
                    <a:pt x="348" y="248"/>
                  </a:lnTo>
                  <a:lnTo>
                    <a:pt x="348" y="245"/>
                  </a:lnTo>
                  <a:lnTo>
                    <a:pt x="348" y="241"/>
                  </a:lnTo>
                  <a:lnTo>
                    <a:pt x="348" y="238"/>
                  </a:lnTo>
                  <a:lnTo>
                    <a:pt x="355" y="239"/>
                  </a:lnTo>
                  <a:lnTo>
                    <a:pt x="364" y="241"/>
                  </a:lnTo>
                  <a:lnTo>
                    <a:pt x="374" y="244"/>
                  </a:lnTo>
                  <a:lnTo>
                    <a:pt x="382" y="244"/>
                  </a:lnTo>
                  <a:lnTo>
                    <a:pt x="382" y="241"/>
                  </a:lnTo>
                  <a:lnTo>
                    <a:pt x="382" y="240"/>
                  </a:lnTo>
                  <a:lnTo>
                    <a:pt x="382" y="238"/>
                  </a:lnTo>
                  <a:lnTo>
                    <a:pt x="382" y="237"/>
                  </a:lnTo>
                  <a:lnTo>
                    <a:pt x="375" y="234"/>
                  </a:lnTo>
                  <a:lnTo>
                    <a:pt x="368" y="231"/>
                  </a:lnTo>
                  <a:lnTo>
                    <a:pt x="361" y="229"/>
                  </a:lnTo>
                  <a:lnTo>
                    <a:pt x="354" y="226"/>
                  </a:lnTo>
                  <a:lnTo>
                    <a:pt x="353" y="223"/>
                  </a:lnTo>
                  <a:lnTo>
                    <a:pt x="353" y="219"/>
                  </a:lnTo>
                  <a:lnTo>
                    <a:pt x="353" y="216"/>
                  </a:lnTo>
                  <a:lnTo>
                    <a:pt x="352" y="212"/>
                  </a:lnTo>
                  <a:lnTo>
                    <a:pt x="362" y="215"/>
                  </a:lnTo>
                  <a:lnTo>
                    <a:pt x="370" y="216"/>
                  </a:lnTo>
                  <a:lnTo>
                    <a:pt x="376" y="217"/>
                  </a:lnTo>
                  <a:lnTo>
                    <a:pt x="380" y="218"/>
                  </a:lnTo>
                  <a:lnTo>
                    <a:pt x="384" y="218"/>
                  </a:lnTo>
                  <a:lnTo>
                    <a:pt x="386" y="218"/>
                  </a:lnTo>
                  <a:lnTo>
                    <a:pt x="389" y="218"/>
                  </a:lnTo>
                  <a:lnTo>
                    <a:pt x="392" y="218"/>
                  </a:lnTo>
                  <a:lnTo>
                    <a:pt x="392" y="217"/>
                  </a:lnTo>
                  <a:lnTo>
                    <a:pt x="392" y="215"/>
                  </a:lnTo>
                  <a:lnTo>
                    <a:pt x="392" y="214"/>
                  </a:lnTo>
                  <a:lnTo>
                    <a:pt x="393" y="212"/>
                  </a:lnTo>
                  <a:lnTo>
                    <a:pt x="387" y="211"/>
                  </a:lnTo>
                  <a:lnTo>
                    <a:pt x="384" y="210"/>
                  </a:lnTo>
                  <a:lnTo>
                    <a:pt x="380" y="209"/>
                  </a:lnTo>
                  <a:lnTo>
                    <a:pt x="377" y="208"/>
                  </a:lnTo>
                  <a:lnTo>
                    <a:pt x="374" y="207"/>
                  </a:lnTo>
                  <a:lnTo>
                    <a:pt x="369" y="206"/>
                  </a:lnTo>
                  <a:lnTo>
                    <a:pt x="364" y="203"/>
                  </a:lnTo>
                  <a:lnTo>
                    <a:pt x="357" y="201"/>
                  </a:lnTo>
                  <a:lnTo>
                    <a:pt x="356" y="196"/>
                  </a:lnTo>
                  <a:lnTo>
                    <a:pt x="356" y="192"/>
                  </a:lnTo>
                  <a:lnTo>
                    <a:pt x="356" y="188"/>
                  </a:lnTo>
                  <a:lnTo>
                    <a:pt x="355" y="184"/>
                  </a:lnTo>
                  <a:lnTo>
                    <a:pt x="359" y="184"/>
                  </a:lnTo>
                  <a:lnTo>
                    <a:pt x="361" y="184"/>
                  </a:lnTo>
                  <a:lnTo>
                    <a:pt x="364" y="185"/>
                  </a:lnTo>
                  <a:lnTo>
                    <a:pt x="368" y="186"/>
                  </a:lnTo>
                  <a:lnTo>
                    <a:pt x="371" y="187"/>
                  </a:lnTo>
                  <a:lnTo>
                    <a:pt x="377" y="188"/>
                  </a:lnTo>
                  <a:lnTo>
                    <a:pt x="385" y="189"/>
                  </a:lnTo>
                  <a:lnTo>
                    <a:pt x="394" y="192"/>
                  </a:lnTo>
                  <a:lnTo>
                    <a:pt x="395" y="189"/>
                  </a:lnTo>
                  <a:lnTo>
                    <a:pt x="395" y="188"/>
                  </a:lnTo>
                  <a:lnTo>
                    <a:pt x="395" y="186"/>
                  </a:lnTo>
                  <a:lnTo>
                    <a:pt x="397" y="185"/>
                  </a:lnTo>
                  <a:lnTo>
                    <a:pt x="392" y="184"/>
                  </a:lnTo>
                  <a:lnTo>
                    <a:pt x="387" y="183"/>
                  </a:lnTo>
                  <a:lnTo>
                    <a:pt x="384" y="180"/>
                  </a:lnTo>
                  <a:lnTo>
                    <a:pt x="379" y="179"/>
                  </a:lnTo>
                  <a:lnTo>
                    <a:pt x="375" y="178"/>
                  </a:lnTo>
                  <a:lnTo>
                    <a:pt x="370" y="176"/>
                  </a:lnTo>
                  <a:lnTo>
                    <a:pt x="365" y="174"/>
                  </a:lnTo>
                  <a:lnTo>
                    <a:pt x="361" y="173"/>
                  </a:lnTo>
                  <a:lnTo>
                    <a:pt x="361" y="166"/>
                  </a:lnTo>
                  <a:lnTo>
                    <a:pt x="361" y="159"/>
                  </a:lnTo>
                  <a:lnTo>
                    <a:pt x="360" y="153"/>
                  </a:lnTo>
                  <a:lnTo>
                    <a:pt x="360" y="147"/>
                  </a:lnTo>
                  <a:lnTo>
                    <a:pt x="371" y="150"/>
                  </a:lnTo>
                  <a:lnTo>
                    <a:pt x="379" y="153"/>
                  </a:lnTo>
                  <a:lnTo>
                    <a:pt x="386" y="155"/>
                  </a:lnTo>
                  <a:lnTo>
                    <a:pt x="391" y="156"/>
                  </a:lnTo>
                  <a:lnTo>
                    <a:pt x="394" y="157"/>
                  </a:lnTo>
                  <a:lnTo>
                    <a:pt x="397" y="157"/>
                  </a:lnTo>
                  <a:lnTo>
                    <a:pt x="400" y="157"/>
                  </a:lnTo>
                  <a:lnTo>
                    <a:pt x="402" y="157"/>
                  </a:lnTo>
                  <a:lnTo>
                    <a:pt x="404" y="155"/>
                  </a:lnTo>
                  <a:lnTo>
                    <a:pt x="405" y="154"/>
                  </a:lnTo>
                  <a:lnTo>
                    <a:pt x="404" y="153"/>
                  </a:lnTo>
                  <a:lnTo>
                    <a:pt x="402" y="151"/>
                  </a:lnTo>
                  <a:lnTo>
                    <a:pt x="398" y="149"/>
                  </a:lnTo>
                  <a:lnTo>
                    <a:pt x="393" y="147"/>
                  </a:lnTo>
                  <a:lnTo>
                    <a:pt x="389" y="146"/>
                  </a:lnTo>
                  <a:lnTo>
                    <a:pt x="384" y="143"/>
                  </a:lnTo>
                  <a:lnTo>
                    <a:pt x="378" y="141"/>
                  </a:lnTo>
                  <a:lnTo>
                    <a:pt x="374" y="140"/>
                  </a:lnTo>
                  <a:lnTo>
                    <a:pt x="369" y="138"/>
                  </a:lnTo>
                  <a:lnTo>
                    <a:pt x="364" y="135"/>
                  </a:lnTo>
                  <a:lnTo>
                    <a:pt x="364" y="130"/>
                  </a:lnTo>
                  <a:lnTo>
                    <a:pt x="364" y="123"/>
                  </a:lnTo>
                  <a:lnTo>
                    <a:pt x="364" y="117"/>
                  </a:lnTo>
                  <a:lnTo>
                    <a:pt x="364" y="111"/>
                  </a:lnTo>
                  <a:lnTo>
                    <a:pt x="376" y="115"/>
                  </a:lnTo>
                  <a:lnTo>
                    <a:pt x="384" y="118"/>
                  </a:lnTo>
                  <a:lnTo>
                    <a:pt x="391" y="120"/>
                  </a:lnTo>
                  <a:lnTo>
                    <a:pt x="395" y="121"/>
                  </a:lnTo>
                  <a:lnTo>
                    <a:pt x="399" y="121"/>
                  </a:lnTo>
                  <a:lnTo>
                    <a:pt x="401" y="123"/>
                  </a:lnTo>
                  <a:lnTo>
                    <a:pt x="404" y="123"/>
                  </a:lnTo>
                  <a:lnTo>
                    <a:pt x="406" y="123"/>
                  </a:lnTo>
                  <a:lnTo>
                    <a:pt x="407" y="121"/>
                  </a:lnTo>
                  <a:lnTo>
                    <a:pt x="408" y="119"/>
                  </a:lnTo>
                  <a:lnTo>
                    <a:pt x="409" y="118"/>
                  </a:lnTo>
                  <a:lnTo>
                    <a:pt x="410" y="117"/>
                  </a:lnTo>
                  <a:lnTo>
                    <a:pt x="409" y="116"/>
                  </a:lnTo>
                  <a:lnTo>
                    <a:pt x="408" y="115"/>
                  </a:lnTo>
                  <a:lnTo>
                    <a:pt x="407" y="113"/>
                  </a:lnTo>
                  <a:lnTo>
                    <a:pt x="404" y="112"/>
                  </a:lnTo>
                  <a:lnTo>
                    <a:pt x="399" y="110"/>
                  </a:lnTo>
                  <a:lnTo>
                    <a:pt x="392" y="108"/>
                  </a:lnTo>
                  <a:lnTo>
                    <a:pt x="382" y="104"/>
                  </a:lnTo>
                  <a:lnTo>
                    <a:pt x="369" y="100"/>
                  </a:lnTo>
                  <a:lnTo>
                    <a:pt x="368" y="95"/>
                  </a:lnTo>
                  <a:lnTo>
                    <a:pt x="368" y="89"/>
                  </a:lnTo>
                  <a:lnTo>
                    <a:pt x="368" y="85"/>
                  </a:lnTo>
                  <a:lnTo>
                    <a:pt x="368" y="80"/>
                  </a:lnTo>
                  <a:lnTo>
                    <a:pt x="374" y="81"/>
                  </a:lnTo>
                  <a:lnTo>
                    <a:pt x="379" y="82"/>
                  </a:lnTo>
                  <a:lnTo>
                    <a:pt x="385" y="83"/>
                  </a:lnTo>
                  <a:lnTo>
                    <a:pt x="390" y="85"/>
                  </a:lnTo>
                  <a:lnTo>
                    <a:pt x="394" y="86"/>
                  </a:lnTo>
                  <a:lnTo>
                    <a:pt x="399" y="87"/>
                  </a:lnTo>
                  <a:lnTo>
                    <a:pt x="405" y="88"/>
                  </a:lnTo>
                  <a:lnTo>
                    <a:pt x="410" y="89"/>
                  </a:lnTo>
                  <a:lnTo>
                    <a:pt x="409" y="83"/>
                  </a:lnTo>
                  <a:lnTo>
                    <a:pt x="400" y="78"/>
                  </a:lnTo>
                  <a:lnTo>
                    <a:pt x="386" y="71"/>
                  </a:lnTo>
                  <a:lnTo>
                    <a:pt x="369" y="64"/>
                  </a:lnTo>
                  <a:lnTo>
                    <a:pt x="352" y="56"/>
                  </a:lnTo>
                  <a:lnTo>
                    <a:pt x="336" y="48"/>
                  </a:lnTo>
                  <a:lnTo>
                    <a:pt x="323" y="40"/>
                  </a:lnTo>
                  <a:lnTo>
                    <a:pt x="317" y="32"/>
                  </a:lnTo>
                  <a:lnTo>
                    <a:pt x="324" y="34"/>
                  </a:lnTo>
                  <a:lnTo>
                    <a:pt x="331" y="36"/>
                  </a:lnTo>
                  <a:lnTo>
                    <a:pt x="338" y="38"/>
                  </a:lnTo>
                  <a:lnTo>
                    <a:pt x="346" y="41"/>
                  </a:lnTo>
                  <a:lnTo>
                    <a:pt x="353" y="43"/>
                  </a:lnTo>
                  <a:lnTo>
                    <a:pt x="361" y="45"/>
                  </a:lnTo>
                  <a:lnTo>
                    <a:pt x="369" y="47"/>
                  </a:lnTo>
                  <a:lnTo>
                    <a:pt x="377" y="48"/>
                  </a:lnTo>
                  <a:lnTo>
                    <a:pt x="378" y="47"/>
                  </a:lnTo>
                  <a:lnTo>
                    <a:pt x="378" y="45"/>
                  </a:lnTo>
                  <a:lnTo>
                    <a:pt x="379" y="45"/>
                  </a:lnTo>
                  <a:lnTo>
                    <a:pt x="371" y="42"/>
                  </a:lnTo>
                  <a:lnTo>
                    <a:pt x="364" y="40"/>
                  </a:lnTo>
                  <a:lnTo>
                    <a:pt x="359" y="37"/>
                  </a:lnTo>
                  <a:lnTo>
                    <a:pt x="353" y="35"/>
                  </a:lnTo>
                  <a:lnTo>
                    <a:pt x="346" y="32"/>
                  </a:lnTo>
                  <a:lnTo>
                    <a:pt x="338" y="28"/>
                  </a:lnTo>
                  <a:lnTo>
                    <a:pt x="327" y="24"/>
                  </a:lnTo>
                  <a:lnTo>
                    <a:pt x="315" y="17"/>
                  </a:lnTo>
                  <a:lnTo>
                    <a:pt x="315" y="12"/>
                  </a:lnTo>
                  <a:lnTo>
                    <a:pt x="315" y="9"/>
                  </a:lnTo>
                  <a:lnTo>
                    <a:pt x="315" y="5"/>
                  </a:lnTo>
                  <a:lnTo>
                    <a:pt x="315" y="0"/>
                  </a:lnTo>
                  <a:lnTo>
                    <a:pt x="352" y="11"/>
                  </a:lnTo>
                  <a:lnTo>
                    <a:pt x="385" y="21"/>
                  </a:lnTo>
                  <a:lnTo>
                    <a:pt x="414" y="29"/>
                  </a:lnTo>
                  <a:lnTo>
                    <a:pt x="438" y="36"/>
                  </a:lnTo>
                  <a:lnTo>
                    <a:pt x="460" y="42"/>
                  </a:lnTo>
                  <a:lnTo>
                    <a:pt x="478" y="48"/>
                  </a:lnTo>
                  <a:lnTo>
                    <a:pt x="494" y="52"/>
                  </a:lnTo>
                  <a:lnTo>
                    <a:pt x="509" y="56"/>
                  </a:lnTo>
                  <a:lnTo>
                    <a:pt x="521" y="59"/>
                  </a:lnTo>
                  <a:lnTo>
                    <a:pt x="532" y="63"/>
                  </a:lnTo>
                  <a:lnTo>
                    <a:pt x="543" y="65"/>
                  </a:lnTo>
                  <a:lnTo>
                    <a:pt x="553" y="67"/>
                  </a:lnTo>
                  <a:lnTo>
                    <a:pt x="564" y="71"/>
                  </a:lnTo>
                  <a:lnTo>
                    <a:pt x="574" y="73"/>
                  </a:lnTo>
                  <a:lnTo>
                    <a:pt x="584" y="75"/>
                  </a:lnTo>
                  <a:lnTo>
                    <a:pt x="597" y="79"/>
                  </a:lnTo>
                  <a:lnTo>
                    <a:pt x="594" y="83"/>
                  </a:lnTo>
                  <a:lnTo>
                    <a:pt x="588" y="86"/>
                  </a:lnTo>
                  <a:lnTo>
                    <a:pt x="580" y="86"/>
                  </a:lnTo>
                  <a:lnTo>
                    <a:pt x="572" y="86"/>
                  </a:lnTo>
                  <a:lnTo>
                    <a:pt x="561" y="85"/>
                  </a:lnTo>
                  <a:lnTo>
                    <a:pt x="553" y="83"/>
                  </a:lnTo>
                  <a:lnTo>
                    <a:pt x="546" y="82"/>
                  </a:lnTo>
                  <a:lnTo>
                    <a:pt x="542" y="82"/>
                  </a:lnTo>
                  <a:lnTo>
                    <a:pt x="549" y="83"/>
                  </a:lnTo>
                  <a:lnTo>
                    <a:pt x="554" y="86"/>
                  </a:lnTo>
                  <a:lnTo>
                    <a:pt x="561" y="87"/>
                  </a:lnTo>
                  <a:lnTo>
                    <a:pt x="567" y="89"/>
                  </a:lnTo>
                  <a:lnTo>
                    <a:pt x="573" y="90"/>
                  </a:lnTo>
                  <a:lnTo>
                    <a:pt x="579" y="93"/>
                  </a:lnTo>
                  <a:lnTo>
                    <a:pt x="585" y="94"/>
                  </a:lnTo>
                  <a:lnTo>
                    <a:pt x="591" y="96"/>
                  </a:lnTo>
                  <a:lnTo>
                    <a:pt x="584" y="100"/>
                  </a:lnTo>
                  <a:lnTo>
                    <a:pt x="573" y="101"/>
                  </a:lnTo>
                  <a:lnTo>
                    <a:pt x="558" y="101"/>
                  </a:lnTo>
                  <a:lnTo>
                    <a:pt x="542" y="100"/>
                  </a:lnTo>
                  <a:lnTo>
                    <a:pt x="524" y="98"/>
                  </a:lnTo>
                  <a:lnTo>
                    <a:pt x="509" y="96"/>
                  </a:lnTo>
                  <a:lnTo>
                    <a:pt x="498" y="95"/>
                  </a:lnTo>
                  <a:lnTo>
                    <a:pt x="490" y="94"/>
                  </a:lnTo>
                  <a:lnTo>
                    <a:pt x="503" y="96"/>
                  </a:lnTo>
                  <a:lnTo>
                    <a:pt x="512" y="98"/>
                  </a:lnTo>
                  <a:lnTo>
                    <a:pt x="519" y="101"/>
                  </a:lnTo>
                  <a:lnTo>
                    <a:pt x="524" y="102"/>
                  </a:lnTo>
                  <a:lnTo>
                    <a:pt x="528" y="103"/>
                  </a:lnTo>
                  <a:lnTo>
                    <a:pt x="532" y="104"/>
                  </a:lnTo>
                  <a:lnTo>
                    <a:pt x="536" y="105"/>
                  </a:lnTo>
                  <a:lnTo>
                    <a:pt x="541" y="108"/>
                  </a:lnTo>
                  <a:lnTo>
                    <a:pt x="537" y="116"/>
                  </a:lnTo>
                  <a:lnTo>
                    <a:pt x="531" y="120"/>
                  </a:lnTo>
                  <a:lnTo>
                    <a:pt x="523" y="123"/>
                  </a:lnTo>
                  <a:lnTo>
                    <a:pt x="514" y="123"/>
                  </a:lnTo>
                  <a:lnTo>
                    <a:pt x="505" y="121"/>
                  </a:lnTo>
                  <a:lnTo>
                    <a:pt x="496" y="120"/>
                  </a:lnTo>
                  <a:lnTo>
                    <a:pt x="488" y="119"/>
                  </a:lnTo>
                  <a:lnTo>
                    <a:pt x="481" y="119"/>
                  </a:lnTo>
                  <a:lnTo>
                    <a:pt x="486" y="120"/>
                  </a:lnTo>
                  <a:lnTo>
                    <a:pt x="492" y="123"/>
                  </a:lnTo>
                  <a:lnTo>
                    <a:pt x="498" y="124"/>
                  </a:lnTo>
                  <a:lnTo>
                    <a:pt x="504" y="125"/>
                  </a:lnTo>
                  <a:lnTo>
                    <a:pt x="509" y="127"/>
                  </a:lnTo>
                  <a:lnTo>
                    <a:pt x="515" y="128"/>
                  </a:lnTo>
                  <a:lnTo>
                    <a:pt x="521" y="131"/>
                  </a:lnTo>
                  <a:lnTo>
                    <a:pt x="527" y="132"/>
                  </a:lnTo>
                  <a:lnTo>
                    <a:pt x="528" y="135"/>
                  </a:lnTo>
                  <a:lnTo>
                    <a:pt x="528" y="138"/>
                  </a:lnTo>
                  <a:lnTo>
                    <a:pt x="527" y="140"/>
                  </a:lnTo>
                  <a:lnTo>
                    <a:pt x="524" y="141"/>
                  </a:lnTo>
                  <a:lnTo>
                    <a:pt x="513" y="141"/>
                  </a:lnTo>
                  <a:lnTo>
                    <a:pt x="503" y="140"/>
                  </a:lnTo>
                  <a:lnTo>
                    <a:pt x="494" y="140"/>
                  </a:lnTo>
                  <a:lnTo>
                    <a:pt x="489" y="139"/>
                  </a:lnTo>
                  <a:lnTo>
                    <a:pt x="483" y="139"/>
                  </a:lnTo>
                  <a:lnTo>
                    <a:pt x="480" y="139"/>
                  </a:lnTo>
                  <a:lnTo>
                    <a:pt x="476" y="139"/>
                  </a:lnTo>
                  <a:lnTo>
                    <a:pt x="473" y="139"/>
                  </a:lnTo>
                  <a:lnTo>
                    <a:pt x="474" y="140"/>
                  </a:lnTo>
                  <a:lnTo>
                    <a:pt x="475" y="140"/>
                  </a:lnTo>
                  <a:lnTo>
                    <a:pt x="477" y="141"/>
                  </a:lnTo>
                  <a:lnTo>
                    <a:pt x="481" y="142"/>
                  </a:lnTo>
                  <a:lnTo>
                    <a:pt x="486" y="143"/>
                  </a:lnTo>
                  <a:lnTo>
                    <a:pt x="494" y="146"/>
                  </a:lnTo>
                  <a:lnTo>
                    <a:pt x="506" y="149"/>
                  </a:lnTo>
                  <a:lnTo>
                    <a:pt x="521" y="153"/>
                  </a:lnTo>
                  <a:lnTo>
                    <a:pt x="520" y="157"/>
                  </a:lnTo>
                  <a:lnTo>
                    <a:pt x="520" y="159"/>
                  </a:lnTo>
                  <a:lnTo>
                    <a:pt x="519" y="161"/>
                  </a:lnTo>
                  <a:lnTo>
                    <a:pt x="518" y="163"/>
                  </a:lnTo>
                  <a:lnTo>
                    <a:pt x="505" y="162"/>
                  </a:lnTo>
                  <a:lnTo>
                    <a:pt x="496" y="162"/>
                  </a:lnTo>
                  <a:lnTo>
                    <a:pt x="489" y="162"/>
                  </a:lnTo>
                  <a:lnTo>
                    <a:pt x="484" y="161"/>
                  </a:lnTo>
                  <a:lnTo>
                    <a:pt x="480" y="161"/>
                  </a:lnTo>
                  <a:lnTo>
                    <a:pt x="476" y="161"/>
                  </a:lnTo>
                  <a:lnTo>
                    <a:pt x="473" y="162"/>
                  </a:lnTo>
                  <a:lnTo>
                    <a:pt x="469" y="162"/>
                  </a:lnTo>
                  <a:lnTo>
                    <a:pt x="473" y="163"/>
                  </a:lnTo>
                  <a:lnTo>
                    <a:pt x="475" y="164"/>
                  </a:lnTo>
                  <a:lnTo>
                    <a:pt x="478" y="165"/>
                  </a:lnTo>
                  <a:lnTo>
                    <a:pt x="482" y="166"/>
                  </a:lnTo>
                  <a:lnTo>
                    <a:pt x="486" y="168"/>
                  </a:lnTo>
                  <a:lnTo>
                    <a:pt x="493" y="169"/>
                  </a:lnTo>
                  <a:lnTo>
                    <a:pt x="503" y="171"/>
                  </a:lnTo>
                  <a:lnTo>
                    <a:pt x="515" y="173"/>
                  </a:lnTo>
                  <a:lnTo>
                    <a:pt x="513" y="181"/>
                  </a:lnTo>
                  <a:lnTo>
                    <a:pt x="512" y="186"/>
                  </a:lnTo>
                  <a:lnTo>
                    <a:pt x="511" y="188"/>
                  </a:lnTo>
                  <a:lnTo>
                    <a:pt x="509" y="189"/>
                  </a:lnTo>
                  <a:lnTo>
                    <a:pt x="494" y="188"/>
                  </a:lnTo>
                  <a:lnTo>
                    <a:pt x="483" y="187"/>
                  </a:lnTo>
                  <a:lnTo>
                    <a:pt x="475" y="187"/>
                  </a:lnTo>
                  <a:lnTo>
                    <a:pt x="468" y="186"/>
                  </a:lnTo>
                  <a:lnTo>
                    <a:pt x="463" y="186"/>
                  </a:lnTo>
                  <a:lnTo>
                    <a:pt x="459" y="186"/>
                  </a:lnTo>
                  <a:lnTo>
                    <a:pt x="454" y="187"/>
                  </a:lnTo>
                  <a:lnTo>
                    <a:pt x="448" y="187"/>
                  </a:lnTo>
                  <a:lnTo>
                    <a:pt x="455" y="188"/>
                  </a:lnTo>
                  <a:lnTo>
                    <a:pt x="462" y="191"/>
                  </a:lnTo>
                  <a:lnTo>
                    <a:pt x="469" y="192"/>
                  </a:lnTo>
                  <a:lnTo>
                    <a:pt x="476" y="194"/>
                  </a:lnTo>
                  <a:lnTo>
                    <a:pt x="483" y="195"/>
                  </a:lnTo>
                  <a:lnTo>
                    <a:pt x="490" y="197"/>
                  </a:lnTo>
                  <a:lnTo>
                    <a:pt x="496" y="199"/>
                  </a:lnTo>
                  <a:lnTo>
                    <a:pt x="503" y="201"/>
                  </a:lnTo>
                  <a:lnTo>
                    <a:pt x="503" y="207"/>
                  </a:lnTo>
                  <a:lnTo>
                    <a:pt x="503" y="210"/>
                  </a:lnTo>
                  <a:lnTo>
                    <a:pt x="501" y="214"/>
                  </a:lnTo>
                  <a:lnTo>
                    <a:pt x="497" y="221"/>
                  </a:lnTo>
                  <a:lnTo>
                    <a:pt x="490" y="219"/>
                  </a:lnTo>
                  <a:lnTo>
                    <a:pt x="483" y="218"/>
                  </a:lnTo>
                  <a:lnTo>
                    <a:pt x="476" y="217"/>
                  </a:lnTo>
                  <a:lnTo>
                    <a:pt x="469" y="216"/>
                  </a:lnTo>
                  <a:lnTo>
                    <a:pt x="463" y="215"/>
                  </a:lnTo>
                  <a:lnTo>
                    <a:pt x="456" y="215"/>
                  </a:lnTo>
                  <a:lnTo>
                    <a:pt x="451" y="215"/>
                  </a:lnTo>
                  <a:lnTo>
                    <a:pt x="445" y="215"/>
                  </a:lnTo>
                  <a:lnTo>
                    <a:pt x="452" y="216"/>
                  </a:lnTo>
                  <a:lnTo>
                    <a:pt x="458" y="218"/>
                  </a:lnTo>
                  <a:lnTo>
                    <a:pt x="465" y="219"/>
                  </a:lnTo>
                  <a:lnTo>
                    <a:pt x="470" y="222"/>
                  </a:lnTo>
                  <a:lnTo>
                    <a:pt x="476" y="223"/>
                  </a:lnTo>
                  <a:lnTo>
                    <a:pt x="483" y="225"/>
                  </a:lnTo>
                  <a:lnTo>
                    <a:pt x="489" y="226"/>
                  </a:lnTo>
                  <a:lnTo>
                    <a:pt x="496" y="229"/>
                  </a:lnTo>
                  <a:lnTo>
                    <a:pt x="494" y="232"/>
                  </a:lnTo>
                  <a:lnTo>
                    <a:pt x="494" y="236"/>
                  </a:lnTo>
                  <a:lnTo>
                    <a:pt x="493" y="239"/>
                  </a:lnTo>
                  <a:lnTo>
                    <a:pt x="492" y="244"/>
                  </a:lnTo>
                  <a:lnTo>
                    <a:pt x="488" y="244"/>
                  </a:lnTo>
                  <a:lnTo>
                    <a:pt x="481" y="242"/>
                  </a:lnTo>
                  <a:lnTo>
                    <a:pt x="470" y="242"/>
                  </a:lnTo>
                  <a:lnTo>
                    <a:pt x="459" y="240"/>
                  </a:lnTo>
                  <a:lnTo>
                    <a:pt x="447" y="239"/>
                  </a:lnTo>
                  <a:lnTo>
                    <a:pt x="437" y="238"/>
                  </a:lnTo>
                  <a:lnTo>
                    <a:pt x="430" y="238"/>
                  </a:lnTo>
                  <a:lnTo>
                    <a:pt x="425" y="238"/>
                  </a:lnTo>
                  <a:lnTo>
                    <a:pt x="430" y="240"/>
                  </a:lnTo>
                  <a:lnTo>
                    <a:pt x="440" y="242"/>
                  </a:lnTo>
                  <a:lnTo>
                    <a:pt x="452" y="245"/>
                  </a:lnTo>
                  <a:lnTo>
                    <a:pt x="466" y="249"/>
                  </a:lnTo>
                  <a:lnTo>
                    <a:pt x="477" y="253"/>
                  </a:lnTo>
                  <a:lnTo>
                    <a:pt x="485" y="259"/>
                  </a:lnTo>
                  <a:lnTo>
                    <a:pt x="489" y="264"/>
                  </a:lnTo>
                  <a:lnTo>
                    <a:pt x="484" y="271"/>
                  </a:lnTo>
                  <a:lnTo>
                    <a:pt x="477" y="271"/>
                  </a:lnTo>
                  <a:lnTo>
                    <a:pt x="471" y="270"/>
                  </a:lnTo>
                  <a:lnTo>
                    <a:pt x="465" y="270"/>
                  </a:lnTo>
                  <a:lnTo>
                    <a:pt x="458" y="270"/>
                  </a:lnTo>
                  <a:lnTo>
                    <a:pt x="451" y="269"/>
                  </a:lnTo>
                  <a:lnTo>
                    <a:pt x="444" y="269"/>
                  </a:lnTo>
                  <a:lnTo>
                    <a:pt x="438" y="269"/>
                  </a:lnTo>
                  <a:lnTo>
                    <a:pt x="431" y="269"/>
                  </a:lnTo>
                  <a:lnTo>
                    <a:pt x="432" y="270"/>
                  </a:lnTo>
                  <a:lnTo>
                    <a:pt x="433" y="270"/>
                  </a:lnTo>
                  <a:lnTo>
                    <a:pt x="436" y="271"/>
                  </a:lnTo>
                  <a:lnTo>
                    <a:pt x="439" y="272"/>
                  </a:lnTo>
                  <a:lnTo>
                    <a:pt x="445" y="274"/>
                  </a:lnTo>
                  <a:lnTo>
                    <a:pt x="453" y="276"/>
                  </a:lnTo>
                  <a:lnTo>
                    <a:pt x="465" y="279"/>
                  </a:lnTo>
                  <a:lnTo>
                    <a:pt x="480" y="283"/>
                  </a:lnTo>
                  <a:lnTo>
                    <a:pt x="478" y="293"/>
                  </a:lnTo>
                  <a:lnTo>
                    <a:pt x="477" y="300"/>
                  </a:lnTo>
                  <a:lnTo>
                    <a:pt x="474" y="302"/>
                  </a:lnTo>
                  <a:lnTo>
                    <a:pt x="470" y="303"/>
                  </a:lnTo>
                  <a:lnTo>
                    <a:pt x="465" y="303"/>
                  </a:lnTo>
                  <a:lnTo>
                    <a:pt x="458" y="302"/>
                  </a:lnTo>
                  <a:lnTo>
                    <a:pt x="451" y="301"/>
                  </a:lnTo>
                  <a:lnTo>
                    <a:pt x="442" y="300"/>
                  </a:lnTo>
                  <a:lnTo>
                    <a:pt x="440" y="302"/>
                  </a:lnTo>
                  <a:lnTo>
                    <a:pt x="440" y="303"/>
                  </a:lnTo>
                  <a:lnTo>
                    <a:pt x="440" y="306"/>
                  </a:lnTo>
                  <a:lnTo>
                    <a:pt x="443" y="310"/>
                  </a:lnTo>
                  <a:lnTo>
                    <a:pt x="455" y="312"/>
                  </a:lnTo>
                  <a:lnTo>
                    <a:pt x="463" y="313"/>
                  </a:lnTo>
                  <a:lnTo>
                    <a:pt x="468" y="314"/>
                  </a:lnTo>
                  <a:lnTo>
                    <a:pt x="473" y="315"/>
                  </a:lnTo>
                  <a:lnTo>
                    <a:pt x="473" y="318"/>
                  </a:lnTo>
                  <a:lnTo>
                    <a:pt x="473" y="322"/>
                  </a:lnTo>
                  <a:lnTo>
                    <a:pt x="473" y="325"/>
                  </a:lnTo>
                  <a:lnTo>
                    <a:pt x="473" y="329"/>
                  </a:lnTo>
                  <a:lnTo>
                    <a:pt x="466" y="328"/>
                  </a:lnTo>
                  <a:lnTo>
                    <a:pt x="460" y="328"/>
                  </a:lnTo>
                  <a:lnTo>
                    <a:pt x="453" y="328"/>
                  </a:lnTo>
                  <a:lnTo>
                    <a:pt x="447" y="327"/>
                  </a:lnTo>
                  <a:lnTo>
                    <a:pt x="447" y="331"/>
                  </a:lnTo>
                  <a:lnTo>
                    <a:pt x="454" y="335"/>
                  </a:lnTo>
                  <a:lnTo>
                    <a:pt x="463" y="337"/>
                  </a:lnTo>
                  <a:lnTo>
                    <a:pt x="473" y="339"/>
                  </a:lnTo>
                  <a:lnTo>
                    <a:pt x="471" y="342"/>
                  </a:lnTo>
                  <a:lnTo>
                    <a:pt x="470" y="345"/>
                  </a:lnTo>
                  <a:lnTo>
                    <a:pt x="468" y="347"/>
                  </a:lnTo>
                  <a:lnTo>
                    <a:pt x="466" y="350"/>
                  </a:lnTo>
                  <a:lnTo>
                    <a:pt x="466" y="351"/>
                  </a:lnTo>
                  <a:lnTo>
                    <a:pt x="466" y="352"/>
                  </a:lnTo>
                  <a:lnTo>
                    <a:pt x="466" y="354"/>
                  </a:lnTo>
                  <a:lnTo>
                    <a:pt x="466" y="355"/>
                  </a:lnTo>
                  <a:lnTo>
                    <a:pt x="469" y="356"/>
                  </a:lnTo>
                  <a:lnTo>
                    <a:pt x="471" y="358"/>
                  </a:lnTo>
                  <a:lnTo>
                    <a:pt x="477" y="358"/>
                  </a:lnTo>
                  <a:lnTo>
                    <a:pt x="488" y="358"/>
                  </a:lnTo>
                  <a:lnTo>
                    <a:pt x="492" y="353"/>
                  </a:lnTo>
                  <a:lnTo>
                    <a:pt x="496" y="350"/>
                  </a:lnTo>
                  <a:lnTo>
                    <a:pt x="498" y="346"/>
                  </a:lnTo>
                  <a:lnTo>
                    <a:pt x="501" y="340"/>
                  </a:lnTo>
                  <a:lnTo>
                    <a:pt x="505" y="340"/>
                  </a:lnTo>
                  <a:lnTo>
                    <a:pt x="508" y="340"/>
                  </a:lnTo>
                  <a:lnTo>
                    <a:pt x="512" y="340"/>
                  </a:lnTo>
                  <a:lnTo>
                    <a:pt x="515" y="340"/>
                  </a:lnTo>
                  <a:lnTo>
                    <a:pt x="526" y="344"/>
                  </a:lnTo>
                  <a:lnTo>
                    <a:pt x="539" y="347"/>
                  </a:lnTo>
                  <a:lnTo>
                    <a:pt x="553" y="351"/>
                  </a:lnTo>
                  <a:lnTo>
                    <a:pt x="569" y="353"/>
                  </a:lnTo>
                  <a:lnTo>
                    <a:pt x="585" y="355"/>
                  </a:lnTo>
                  <a:lnTo>
                    <a:pt x="603" y="358"/>
                  </a:lnTo>
                  <a:lnTo>
                    <a:pt x="620" y="361"/>
                  </a:lnTo>
                  <a:lnTo>
                    <a:pt x="637" y="365"/>
                  </a:lnTo>
                  <a:lnTo>
                    <a:pt x="655" y="369"/>
                  </a:lnTo>
                  <a:lnTo>
                    <a:pt x="670" y="374"/>
                  </a:lnTo>
                  <a:lnTo>
                    <a:pt x="684" y="381"/>
                  </a:lnTo>
                  <a:lnTo>
                    <a:pt x="696" y="388"/>
                  </a:lnTo>
                  <a:lnTo>
                    <a:pt x="706" y="397"/>
                  </a:lnTo>
                  <a:lnTo>
                    <a:pt x="714" y="407"/>
                  </a:lnTo>
                  <a:lnTo>
                    <a:pt x="719" y="420"/>
                  </a:lnTo>
                  <a:lnTo>
                    <a:pt x="721" y="435"/>
                  </a:lnTo>
                  <a:lnTo>
                    <a:pt x="720" y="436"/>
                  </a:lnTo>
                  <a:lnTo>
                    <a:pt x="719" y="436"/>
                  </a:lnTo>
                  <a:lnTo>
                    <a:pt x="718" y="437"/>
                  </a:lnTo>
                  <a:lnTo>
                    <a:pt x="717" y="438"/>
                  </a:lnTo>
                  <a:lnTo>
                    <a:pt x="708" y="435"/>
                  </a:lnTo>
                  <a:lnTo>
                    <a:pt x="697" y="431"/>
                  </a:lnTo>
                  <a:lnTo>
                    <a:pt x="687" y="428"/>
                  </a:lnTo>
                  <a:lnTo>
                    <a:pt x="674" y="423"/>
                  </a:lnTo>
                  <a:lnTo>
                    <a:pt x="661" y="420"/>
                  </a:lnTo>
                  <a:lnTo>
                    <a:pt x="648" y="415"/>
                  </a:lnTo>
                  <a:lnTo>
                    <a:pt x="634" y="412"/>
                  </a:lnTo>
                  <a:lnTo>
                    <a:pt x="620" y="408"/>
                  </a:lnTo>
                  <a:lnTo>
                    <a:pt x="606" y="405"/>
                  </a:lnTo>
                  <a:lnTo>
                    <a:pt x="592" y="403"/>
                  </a:lnTo>
                  <a:lnTo>
                    <a:pt x="579" y="400"/>
                  </a:lnTo>
                  <a:lnTo>
                    <a:pt x="566" y="399"/>
                  </a:lnTo>
                  <a:lnTo>
                    <a:pt x="554" y="399"/>
                  </a:lnTo>
                  <a:lnTo>
                    <a:pt x="543" y="399"/>
                  </a:lnTo>
                  <a:lnTo>
                    <a:pt x="532" y="401"/>
                  </a:lnTo>
                  <a:lnTo>
                    <a:pt x="524" y="404"/>
                  </a:lnTo>
                  <a:lnTo>
                    <a:pt x="524" y="407"/>
                  </a:lnTo>
                  <a:lnTo>
                    <a:pt x="524" y="411"/>
                  </a:lnTo>
                  <a:lnTo>
                    <a:pt x="523" y="414"/>
                  </a:lnTo>
                  <a:lnTo>
                    <a:pt x="523" y="418"/>
                  </a:lnTo>
                  <a:lnTo>
                    <a:pt x="529" y="420"/>
                  </a:lnTo>
                  <a:lnTo>
                    <a:pt x="535" y="423"/>
                  </a:lnTo>
                  <a:lnTo>
                    <a:pt x="542" y="426"/>
                  </a:lnTo>
                  <a:lnTo>
                    <a:pt x="551" y="429"/>
                  </a:lnTo>
                  <a:lnTo>
                    <a:pt x="559" y="433"/>
                  </a:lnTo>
                  <a:lnTo>
                    <a:pt x="569" y="437"/>
                  </a:lnTo>
                  <a:lnTo>
                    <a:pt x="580" y="442"/>
                  </a:lnTo>
                  <a:lnTo>
                    <a:pt x="591" y="448"/>
                  </a:lnTo>
                  <a:lnTo>
                    <a:pt x="610" y="459"/>
                  </a:lnTo>
                  <a:lnTo>
                    <a:pt x="628" y="471"/>
                  </a:lnTo>
                  <a:lnTo>
                    <a:pt x="648" y="482"/>
                  </a:lnTo>
                  <a:lnTo>
                    <a:pt x="666" y="494"/>
                  </a:lnTo>
                  <a:lnTo>
                    <a:pt x="686" y="505"/>
                  </a:lnTo>
                  <a:lnTo>
                    <a:pt x="704" y="518"/>
                  </a:lnTo>
                  <a:lnTo>
                    <a:pt x="724" y="529"/>
                  </a:lnTo>
                  <a:lnTo>
                    <a:pt x="742" y="541"/>
                  </a:lnTo>
                  <a:lnTo>
                    <a:pt x="750" y="549"/>
                  </a:lnTo>
                  <a:lnTo>
                    <a:pt x="758" y="555"/>
                  </a:lnTo>
                  <a:lnTo>
                    <a:pt x="764" y="563"/>
                  </a:lnTo>
                  <a:lnTo>
                    <a:pt x="769" y="578"/>
                  </a:lnTo>
                  <a:lnTo>
                    <a:pt x="763" y="583"/>
                  </a:lnTo>
                  <a:lnTo>
                    <a:pt x="758" y="589"/>
                  </a:lnTo>
                  <a:lnTo>
                    <a:pt x="755" y="594"/>
                  </a:lnTo>
                  <a:lnTo>
                    <a:pt x="750" y="597"/>
                  </a:lnTo>
                  <a:lnTo>
                    <a:pt x="746" y="601"/>
                  </a:lnTo>
                  <a:lnTo>
                    <a:pt x="740" y="603"/>
                  </a:lnTo>
                  <a:lnTo>
                    <a:pt x="734" y="604"/>
                  </a:lnTo>
                  <a:lnTo>
                    <a:pt x="727" y="605"/>
                  </a:lnTo>
                  <a:close/>
                </a:path>
              </a:pathLst>
            </a:cu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2" name="Freeform 132"/>
            <p:cNvSpPr>
              <a:spLocks/>
            </p:cNvSpPr>
            <p:nvPr/>
          </p:nvSpPr>
          <p:spPr bwMode="auto">
            <a:xfrm>
              <a:off x="113" y="3831"/>
              <a:ext cx="394" cy="359"/>
            </a:xfrm>
            <a:custGeom>
              <a:avLst/>
              <a:gdLst>
                <a:gd name="T0" fmla="*/ 1 w 788"/>
                <a:gd name="T1" fmla="*/ 1 h 718"/>
                <a:gd name="T2" fmla="*/ 1 w 788"/>
                <a:gd name="T3" fmla="*/ 1 h 718"/>
                <a:gd name="T4" fmla="*/ 1 w 788"/>
                <a:gd name="T5" fmla="*/ 1 h 718"/>
                <a:gd name="T6" fmla="*/ 1 w 788"/>
                <a:gd name="T7" fmla="*/ 1 h 718"/>
                <a:gd name="T8" fmla="*/ 1 w 788"/>
                <a:gd name="T9" fmla="*/ 1 h 718"/>
                <a:gd name="T10" fmla="*/ 1 w 788"/>
                <a:gd name="T11" fmla="*/ 1 h 718"/>
                <a:gd name="T12" fmla="*/ 1 w 788"/>
                <a:gd name="T13" fmla="*/ 1 h 718"/>
                <a:gd name="T14" fmla="*/ 1 w 788"/>
                <a:gd name="T15" fmla="*/ 1 h 718"/>
                <a:gd name="T16" fmla="*/ 1 w 788"/>
                <a:gd name="T17" fmla="*/ 1 h 718"/>
                <a:gd name="T18" fmla="*/ 1 w 788"/>
                <a:gd name="T19" fmla="*/ 1 h 718"/>
                <a:gd name="T20" fmla="*/ 1 w 788"/>
                <a:gd name="T21" fmla="*/ 1 h 718"/>
                <a:gd name="T22" fmla="*/ 1 w 788"/>
                <a:gd name="T23" fmla="*/ 1 h 718"/>
                <a:gd name="T24" fmla="*/ 1 w 788"/>
                <a:gd name="T25" fmla="*/ 1 h 718"/>
                <a:gd name="T26" fmla="*/ 1 w 788"/>
                <a:gd name="T27" fmla="*/ 1 h 718"/>
                <a:gd name="T28" fmla="*/ 1 w 788"/>
                <a:gd name="T29" fmla="*/ 1 h 718"/>
                <a:gd name="T30" fmla="*/ 1 w 788"/>
                <a:gd name="T31" fmla="*/ 1 h 718"/>
                <a:gd name="T32" fmla="*/ 1 w 788"/>
                <a:gd name="T33" fmla="*/ 1 h 718"/>
                <a:gd name="T34" fmla="*/ 1 w 788"/>
                <a:gd name="T35" fmla="*/ 1 h 718"/>
                <a:gd name="T36" fmla="*/ 1 w 788"/>
                <a:gd name="T37" fmla="*/ 1 h 718"/>
                <a:gd name="T38" fmla="*/ 1 w 788"/>
                <a:gd name="T39" fmla="*/ 1 h 718"/>
                <a:gd name="T40" fmla="*/ 1 w 788"/>
                <a:gd name="T41" fmla="*/ 1 h 718"/>
                <a:gd name="T42" fmla="*/ 1 w 788"/>
                <a:gd name="T43" fmla="*/ 1 h 718"/>
                <a:gd name="T44" fmla="*/ 1 w 788"/>
                <a:gd name="T45" fmla="*/ 1 h 718"/>
                <a:gd name="T46" fmla="*/ 1 w 788"/>
                <a:gd name="T47" fmla="*/ 1 h 718"/>
                <a:gd name="T48" fmla="*/ 1 w 788"/>
                <a:gd name="T49" fmla="*/ 1 h 718"/>
                <a:gd name="T50" fmla="*/ 1 w 788"/>
                <a:gd name="T51" fmla="*/ 1 h 718"/>
                <a:gd name="T52" fmla="*/ 1 w 788"/>
                <a:gd name="T53" fmla="*/ 1 h 718"/>
                <a:gd name="T54" fmla="*/ 1 w 788"/>
                <a:gd name="T55" fmla="*/ 1 h 718"/>
                <a:gd name="T56" fmla="*/ 1 w 788"/>
                <a:gd name="T57" fmla="*/ 1 h 718"/>
                <a:gd name="T58" fmla="*/ 1 w 788"/>
                <a:gd name="T59" fmla="*/ 1 h 718"/>
                <a:gd name="T60" fmla="*/ 1 w 788"/>
                <a:gd name="T61" fmla="*/ 1 h 718"/>
                <a:gd name="T62" fmla="*/ 1 w 788"/>
                <a:gd name="T63" fmla="*/ 1 h 718"/>
                <a:gd name="T64" fmla="*/ 1 w 788"/>
                <a:gd name="T65" fmla="*/ 1 h 718"/>
                <a:gd name="T66" fmla="*/ 1 w 788"/>
                <a:gd name="T67" fmla="*/ 1 h 718"/>
                <a:gd name="T68" fmla="*/ 1 w 788"/>
                <a:gd name="T69" fmla="*/ 1 h 718"/>
                <a:gd name="T70" fmla="*/ 1 w 788"/>
                <a:gd name="T71" fmla="*/ 1 h 718"/>
                <a:gd name="T72" fmla="*/ 1 w 788"/>
                <a:gd name="T73" fmla="*/ 1 h 718"/>
                <a:gd name="T74" fmla="*/ 1 w 788"/>
                <a:gd name="T75" fmla="*/ 1 h 718"/>
                <a:gd name="T76" fmla="*/ 1 w 788"/>
                <a:gd name="T77" fmla="*/ 1 h 718"/>
                <a:gd name="T78" fmla="*/ 1 w 788"/>
                <a:gd name="T79" fmla="*/ 1 h 718"/>
                <a:gd name="T80" fmla="*/ 1 w 788"/>
                <a:gd name="T81" fmla="*/ 1 h 718"/>
                <a:gd name="T82" fmla="*/ 1 w 788"/>
                <a:gd name="T83" fmla="*/ 1 h 718"/>
                <a:gd name="T84" fmla="*/ 1 w 788"/>
                <a:gd name="T85" fmla="*/ 1 h 718"/>
                <a:gd name="T86" fmla="*/ 1 w 788"/>
                <a:gd name="T87" fmla="*/ 1 h 718"/>
                <a:gd name="T88" fmla="*/ 1 w 788"/>
                <a:gd name="T89" fmla="*/ 1 h 718"/>
                <a:gd name="T90" fmla="*/ 1 w 788"/>
                <a:gd name="T91" fmla="*/ 1 h 718"/>
                <a:gd name="T92" fmla="*/ 1 w 788"/>
                <a:gd name="T93" fmla="*/ 1 h 718"/>
                <a:gd name="T94" fmla="*/ 1 w 788"/>
                <a:gd name="T95" fmla="*/ 1 h 718"/>
                <a:gd name="T96" fmla="*/ 1 w 788"/>
                <a:gd name="T97" fmla="*/ 1 h 718"/>
                <a:gd name="T98" fmla="*/ 1 w 788"/>
                <a:gd name="T99" fmla="*/ 1 h 718"/>
                <a:gd name="T100" fmla="*/ 1 w 788"/>
                <a:gd name="T101" fmla="*/ 1 h 718"/>
                <a:gd name="T102" fmla="*/ 1 w 788"/>
                <a:gd name="T103" fmla="*/ 1 h 718"/>
                <a:gd name="T104" fmla="*/ 1 w 788"/>
                <a:gd name="T105" fmla="*/ 1 h 718"/>
                <a:gd name="T106" fmla="*/ 1 w 788"/>
                <a:gd name="T107" fmla="*/ 1 h 718"/>
                <a:gd name="T108" fmla="*/ 1 w 788"/>
                <a:gd name="T109" fmla="*/ 1 h 718"/>
                <a:gd name="T110" fmla="*/ 1 w 788"/>
                <a:gd name="T111" fmla="*/ 1 h 718"/>
                <a:gd name="T112" fmla="*/ 1 w 788"/>
                <a:gd name="T113" fmla="*/ 1 h 718"/>
                <a:gd name="T114" fmla="*/ 1 w 788"/>
                <a:gd name="T115" fmla="*/ 1 h 718"/>
                <a:gd name="T116" fmla="*/ 1 w 788"/>
                <a:gd name="T117" fmla="*/ 1 h 718"/>
                <a:gd name="T118" fmla="*/ 1 w 788"/>
                <a:gd name="T119" fmla="*/ 1 h 7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88"/>
                <a:gd name="T181" fmla="*/ 0 h 718"/>
                <a:gd name="T182" fmla="*/ 788 w 788"/>
                <a:gd name="T183" fmla="*/ 718 h 71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88" h="718">
                  <a:moveTo>
                    <a:pt x="596" y="718"/>
                  </a:moveTo>
                  <a:lnTo>
                    <a:pt x="560" y="716"/>
                  </a:lnTo>
                  <a:lnTo>
                    <a:pt x="524" y="716"/>
                  </a:lnTo>
                  <a:lnTo>
                    <a:pt x="487" y="715"/>
                  </a:lnTo>
                  <a:lnTo>
                    <a:pt x="451" y="715"/>
                  </a:lnTo>
                  <a:lnTo>
                    <a:pt x="414" y="714"/>
                  </a:lnTo>
                  <a:lnTo>
                    <a:pt x="379" y="713"/>
                  </a:lnTo>
                  <a:lnTo>
                    <a:pt x="342" y="713"/>
                  </a:lnTo>
                  <a:lnTo>
                    <a:pt x="306" y="712"/>
                  </a:lnTo>
                  <a:lnTo>
                    <a:pt x="269" y="712"/>
                  </a:lnTo>
                  <a:lnTo>
                    <a:pt x="232" y="711"/>
                  </a:lnTo>
                  <a:lnTo>
                    <a:pt x="197" y="710"/>
                  </a:lnTo>
                  <a:lnTo>
                    <a:pt x="160" y="710"/>
                  </a:lnTo>
                  <a:lnTo>
                    <a:pt x="124" y="708"/>
                  </a:lnTo>
                  <a:lnTo>
                    <a:pt x="87" y="708"/>
                  </a:lnTo>
                  <a:lnTo>
                    <a:pt x="52" y="707"/>
                  </a:lnTo>
                  <a:lnTo>
                    <a:pt x="15" y="707"/>
                  </a:lnTo>
                  <a:lnTo>
                    <a:pt x="15" y="704"/>
                  </a:lnTo>
                  <a:lnTo>
                    <a:pt x="15" y="700"/>
                  </a:lnTo>
                  <a:lnTo>
                    <a:pt x="14" y="697"/>
                  </a:lnTo>
                  <a:lnTo>
                    <a:pt x="14" y="693"/>
                  </a:lnTo>
                  <a:lnTo>
                    <a:pt x="22" y="693"/>
                  </a:lnTo>
                  <a:lnTo>
                    <a:pt x="31" y="693"/>
                  </a:lnTo>
                  <a:lnTo>
                    <a:pt x="40" y="693"/>
                  </a:lnTo>
                  <a:lnTo>
                    <a:pt x="51" y="693"/>
                  </a:lnTo>
                  <a:lnTo>
                    <a:pt x="61" y="692"/>
                  </a:lnTo>
                  <a:lnTo>
                    <a:pt x="71" y="691"/>
                  </a:lnTo>
                  <a:lnTo>
                    <a:pt x="80" y="689"/>
                  </a:lnTo>
                  <a:lnTo>
                    <a:pt x="89" y="685"/>
                  </a:lnTo>
                  <a:lnTo>
                    <a:pt x="79" y="685"/>
                  </a:lnTo>
                  <a:lnTo>
                    <a:pt x="69" y="684"/>
                  </a:lnTo>
                  <a:lnTo>
                    <a:pt x="60" y="684"/>
                  </a:lnTo>
                  <a:lnTo>
                    <a:pt x="49" y="683"/>
                  </a:lnTo>
                  <a:lnTo>
                    <a:pt x="40" y="683"/>
                  </a:lnTo>
                  <a:lnTo>
                    <a:pt x="30" y="683"/>
                  </a:lnTo>
                  <a:lnTo>
                    <a:pt x="21" y="682"/>
                  </a:lnTo>
                  <a:lnTo>
                    <a:pt x="10" y="682"/>
                  </a:lnTo>
                  <a:lnTo>
                    <a:pt x="9" y="680"/>
                  </a:lnTo>
                  <a:lnTo>
                    <a:pt x="8" y="677"/>
                  </a:lnTo>
                  <a:lnTo>
                    <a:pt x="8" y="675"/>
                  </a:lnTo>
                  <a:lnTo>
                    <a:pt x="7" y="670"/>
                  </a:lnTo>
                  <a:lnTo>
                    <a:pt x="15" y="670"/>
                  </a:lnTo>
                  <a:lnTo>
                    <a:pt x="29" y="669"/>
                  </a:lnTo>
                  <a:lnTo>
                    <a:pt x="47" y="669"/>
                  </a:lnTo>
                  <a:lnTo>
                    <a:pt x="68" y="668"/>
                  </a:lnTo>
                  <a:lnTo>
                    <a:pt x="89" y="668"/>
                  </a:lnTo>
                  <a:lnTo>
                    <a:pt x="107" y="666"/>
                  </a:lnTo>
                  <a:lnTo>
                    <a:pt x="121" y="665"/>
                  </a:lnTo>
                  <a:lnTo>
                    <a:pt x="128" y="662"/>
                  </a:lnTo>
                  <a:lnTo>
                    <a:pt x="113" y="661"/>
                  </a:lnTo>
                  <a:lnTo>
                    <a:pt x="98" y="661"/>
                  </a:lnTo>
                  <a:lnTo>
                    <a:pt x="83" y="660"/>
                  </a:lnTo>
                  <a:lnTo>
                    <a:pt x="68" y="660"/>
                  </a:lnTo>
                  <a:lnTo>
                    <a:pt x="52" y="659"/>
                  </a:lnTo>
                  <a:lnTo>
                    <a:pt x="37" y="659"/>
                  </a:lnTo>
                  <a:lnTo>
                    <a:pt x="22" y="658"/>
                  </a:lnTo>
                  <a:lnTo>
                    <a:pt x="7" y="658"/>
                  </a:lnTo>
                  <a:lnTo>
                    <a:pt x="6" y="653"/>
                  </a:lnTo>
                  <a:lnTo>
                    <a:pt x="6" y="650"/>
                  </a:lnTo>
                  <a:lnTo>
                    <a:pt x="6" y="646"/>
                  </a:lnTo>
                  <a:lnTo>
                    <a:pt x="4" y="643"/>
                  </a:lnTo>
                  <a:lnTo>
                    <a:pt x="26" y="642"/>
                  </a:lnTo>
                  <a:lnTo>
                    <a:pt x="44" y="640"/>
                  </a:lnTo>
                  <a:lnTo>
                    <a:pt x="55" y="640"/>
                  </a:lnTo>
                  <a:lnTo>
                    <a:pt x="64" y="639"/>
                  </a:lnTo>
                  <a:lnTo>
                    <a:pt x="70" y="639"/>
                  </a:lnTo>
                  <a:lnTo>
                    <a:pt x="74" y="638"/>
                  </a:lnTo>
                  <a:lnTo>
                    <a:pt x="77" y="638"/>
                  </a:lnTo>
                  <a:lnTo>
                    <a:pt x="79" y="637"/>
                  </a:lnTo>
                  <a:lnTo>
                    <a:pt x="79" y="636"/>
                  </a:lnTo>
                  <a:lnTo>
                    <a:pt x="80" y="636"/>
                  </a:lnTo>
                  <a:lnTo>
                    <a:pt x="80" y="635"/>
                  </a:lnTo>
                  <a:lnTo>
                    <a:pt x="71" y="635"/>
                  </a:lnTo>
                  <a:lnTo>
                    <a:pt x="61" y="634"/>
                  </a:lnTo>
                  <a:lnTo>
                    <a:pt x="52" y="634"/>
                  </a:lnTo>
                  <a:lnTo>
                    <a:pt x="42" y="632"/>
                  </a:lnTo>
                  <a:lnTo>
                    <a:pt x="33" y="632"/>
                  </a:lnTo>
                  <a:lnTo>
                    <a:pt x="23" y="632"/>
                  </a:lnTo>
                  <a:lnTo>
                    <a:pt x="14" y="631"/>
                  </a:lnTo>
                  <a:lnTo>
                    <a:pt x="3" y="631"/>
                  </a:lnTo>
                  <a:lnTo>
                    <a:pt x="3" y="625"/>
                  </a:lnTo>
                  <a:lnTo>
                    <a:pt x="3" y="620"/>
                  </a:lnTo>
                  <a:lnTo>
                    <a:pt x="3" y="615"/>
                  </a:lnTo>
                  <a:lnTo>
                    <a:pt x="3" y="609"/>
                  </a:lnTo>
                  <a:lnTo>
                    <a:pt x="24" y="609"/>
                  </a:lnTo>
                  <a:lnTo>
                    <a:pt x="39" y="608"/>
                  </a:lnTo>
                  <a:lnTo>
                    <a:pt x="51" y="608"/>
                  </a:lnTo>
                  <a:lnTo>
                    <a:pt x="60" y="608"/>
                  </a:lnTo>
                  <a:lnTo>
                    <a:pt x="66" y="608"/>
                  </a:lnTo>
                  <a:lnTo>
                    <a:pt x="69" y="607"/>
                  </a:lnTo>
                  <a:lnTo>
                    <a:pt x="74" y="607"/>
                  </a:lnTo>
                  <a:lnTo>
                    <a:pt x="77" y="606"/>
                  </a:lnTo>
                  <a:lnTo>
                    <a:pt x="62" y="605"/>
                  </a:lnTo>
                  <a:lnTo>
                    <a:pt x="51" y="604"/>
                  </a:lnTo>
                  <a:lnTo>
                    <a:pt x="41" y="602"/>
                  </a:lnTo>
                  <a:lnTo>
                    <a:pt x="33" y="601"/>
                  </a:lnTo>
                  <a:lnTo>
                    <a:pt x="27" y="601"/>
                  </a:lnTo>
                  <a:lnTo>
                    <a:pt x="21" y="600"/>
                  </a:lnTo>
                  <a:lnTo>
                    <a:pt x="13" y="599"/>
                  </a:lnTo>
                  <a:lnTo>
                    <a:pt x="3" y="598"/>
                  </a:lnTo>
                  <a:lnTo>
                    <a:pt x="3" y="593"/>
                  </a:lnTo>
                  <a:lnTo>
                    <a:pt x="3" y="590"/>
                  </a:lnTo>
                  <a:lnTo>
                    <a:pt x="3" y="586"/>
                  </a:lnTo>
                  <a:lnTo>
                    <a:pt x="3" y="583"/>
                  </a:lnTo>
                  <a:lnTo>
                    <a:pt x="36" y="582"/>
                  </a:lnTo>
                  <a:lnTo>
                    <a:pt x="61" y="581"/>
                  </a:lnTo>
                  <a:lnTo>
                    <a:pt x="79" y="581"/>
                  </a:lnTo>
                  <a:lnTo>
                    <a:pt x="93" y="579"/>
                  </a:lnTo>
                  <a:lnTo>
                    <a:pt x="102" y="578"/>
                  </a:lnTo>
                  <a:lnTo>
                    <a:pt x="110" y="578"/>
                  </a:lnTo>
                  <a:lnTo>
                    <a:pt x="117" y="577"/>
                  </a:lnTo>
                  <a:lnTo>
                    <a:pt x="125" y="576"/>
                  </a:lnTo>
                  <a:lnTo>
                    <a:pt x="110" y="576"/>
                  </a:lnTo>
                  <a:lnTo>
                    <a:pt x="95" y="575"/>
                  </a:lnTo>
                  <a:lnTo>
                    <a:pt x="79" y="575"/>
                  </a:lnTo>
                  <a:lnTo>
                    <a:pt x="64" y="574"/>
                  </a:lnTo>
                  <a:lnTo>
                    <a:pt x="49" y="572"/>
                  </a:lnTo>
                  <a:lnTo>
                    <a:pt x="33" y="572"/>
                  </a:lnTo>
                  <a:lnTo>
                    <a:pt x="18" y="571"/>
                  </a:lnTo>
                  <a:lnTo>
                    <a:pt x="3" y="571"/>
                  </a:lnTo>
                  <a:lnTo>
                    <a:pt x="2" y="566"/>
                  </a:lnTo>
                  <a:lnTo>
                    <a:pt x="2" y="560"/>
                  </a:lnTo>
                  <a:lnTo>
                    <a:pt x="2" y="555"/>
                  </a:lnTo>
                  <a:lnTo>
                    <a:pt x="2" y="551"/>
                  </a:lnTo>
                  <a:lnTo>
                    <a:pt x="30" y="548"/>
                  </a:lnTo>
                  <a:lnTo>
                    <a:pt x="51" y="546"/>
                  </a:lnTo>
                  <a:lnTo>
                    <a:pt x="66" y="545"/>
                  </a:lnTo>
                  <a:lnTo>
                    <a:pt x="76" y="544"/>
                  </a:lnTo>
                  <a:lnTo>
                    <a:pt x="82" y="544"/>
                  </a:lnTo>
                  <a:lnTo>
                    <a:pt x="86" y="542"/>
                  </a:lnTo>
                  <a:lnTo>
                    <a:pt x="89" y="541"/>
                  </a:lnTo>
                  <a:lnTo>
                    <a:pt x="91" y="540"/>
                  </a:lnTo>
                  <a:lnTo>
                    <a:pt x="79" y="539"/>
                  </a:lnTo>
                  <a:lnTo>
                    <a:pt x="68" y="538"/>
                  </a:lnTo>
                  <a:lnTo>
                    <a:pt x="56" y="538"/>
                  </a:lnTo>
                  <a:lnTo>
                    <a:pt x="46" y="537"/>
                  </a:lnTo>
                  <a:lnTo>
                    <a:pt x="34" y="537"/>
                  </a:lnTo>
                  <a:lnTo>
                    <a:pt x="24" y="537"/>
                  </a:lnTo>
                  <a:lnTo>
                    <a:pt x="14" y="536"/>
                  </a:lnTo>
                  <a:lnTo>
                    <a:pt x="3" y="534"/>
                  </a:lnTo>
                  <a:lnTo>
                    <a:pt x="2" y="530"/>
                  </a:lnTo>
                  <a:lnTo>
                    <a:pt x="2" y="525"/>
                  </a:lnTo>
                  <a:lnTo>
                    <a:pt x="2" y="521"/>
                  </a:lnTo>
                  <a:lnTo>
                    <a:pt x="2" y="516"/>
                  </a:lnTo>
                  <a:lnTo>
                    <a:pt x="13" y="516"/>
                  </a:lnTo>
                  <a:lnTo>
                    <a:pt x="22" y="515"/>
                  </a:lnTo>
                  <a:lnTo>
                    <a:pt x="32" y="515"/>
                  </a:lnTo>
                  <a:lnTo>
                    <a:pt x="42" y="514"/>
                  </a:lnTo>
                  <a:lnTo>
                    <a:pt x="52" y="514"/>
                  </a:lnTo>
                  <a:lnTo>
                    <a:pt x="62" y="514"/>
                  </a:lnTo>
                  <a:lnTo>
                    <a:pt x="72" y="513"/>
                  </a:lnTo>
                  <a:lnTo>
                    <a:pt x="83" y="513"/>
                  </a:lnTo>
                  <a:lnTo>
                    <a:pt x="84" y="511"/>
                  </a:lnTo>
                  <a:lnTo>
                    <a:pt x="84" y="510"/>
                  </a:lnTo>
                  <a:lnTo>
                    <a:pt x="85" y="510"/>
                  </a:lnTo>
                  <a:lnTo>
                    <a:pt x="75" y="509"/>
                  </a:lnTo>
                  <a:lnTo>
                    <a:pt x="64" y="508"/>
                  </a:lnTo>
                  <a:lnTo>
                    <a:pt x="54" y="507"/>
                  </a:lnTo>
                  <a:lnTo>
                    <a:pt x="45" y="506"/>
                  </a:lnTo>
                  <a:lnTo>
                    <a:pt x="34" y="504"/>
                  </a:lnTo>
                  <a:lnTo>
                    <a:pt x="24" y="504"/>
                  </a:lnTo>
                  <a:lnTo>
                    <a:pt x="14" y="503"/>
                  </a:lnTo>
                  <a:lnTo>
                    <a:pt x="3" y="502"/>
                  </a:lnTo>
                  <a:lnTo>
                    <a:pt x="3" y="498"/>
                  </a:lnTo>
                  <a:lnTo>
                    <a:pt x="3" y="494"/>
                  </a:lnTo>
                  <a:lnTo>
                    <a:pt x="3" y="491"/>
                  </a:lnTo>
                  <a:lnTo>
                    <a:pt x="3" y="486"/>
                  </a:lnTo>
                  <a:lnTo>
                    <a:pt x="19" y="486"/>
                  </a:lnTo>
                  <a:lnTo>
                    <a:pt x="39" y="487"/>
                  </a:lnTo>
                  <a:lnTo>
                    <a:pt x="60" y="488"/>
                  </a:lnTo>
                  <a:lnTo>
                    <a:pt x="82" y="488"/>
                  </a:lnTo>
                  <a:lnTo>
                    <a:pt x="104" y="488"/>
                  </a:lnTo>
                  <a:lnTo>
                    <a:pt x="125" y="487"/>
                  </a:lnTo>
                  <a:lnTo>
                    <a:pt x="145" y="485"/>
                  </a:lnTo>
                  <a:lnTo>
                    <a:pt x="161" y="480"/>
                  </a:lnTo>
                  <a:lnTo>
                    <a:pt x="140" y="480"/>
                  </a:lnTo>
                  <a:lnTo>
                    <a:pt x="121" y="480"/>
                  </a:lnTo>
                  <a:lnTo>
                    <a:pt x="100" y="479"/>
                  </a:lnTo>
                  <a:lnTo>
                    <a:pt x="82" y="478"/>
                  </a:lnTo>
                  <a:lnTo>
                    <a:pt x="62" y="478"/>
                  </a:lnTo>
                  <a:lnTo>
                    <a:pt x="42" y="477"/>
                  </a:lnTo>
                  <a:lnTo>
                    <a:pt x="24" y="475"/>
                  </a:lnTo>
                  <a:lnTo>
                    <a:pt x="4" y="473"/>
                  </a:lnTo>
                  <a:lnTo>
                    <a:pt x="4" y="470"/>
                  </a:lnTo>
                  <a:lnTo>
                    <a:pt x="4" y="466"/>
                  </a:lnTo>
                  <a:lnTo>
                    <a:pt x="4" y="463"/>
                  </a:lnTo>
                  <a:lnTo>
                    <a:pt x="4" y="460"/>
                  </a:lnTo>
                  <a:lnTo>
                    <a:pt x="16" y="458"/>
                  </a:lnTo>
                  <a:lnTo>
                    <a:pt x="27" y="458"/>
                  </a:lnTo>
                  <a:lnTo>
                    <a:pt x="39" y="457"/>
                  </a:lnTo>
                  <a:lnTo>
                    <a:pt x="52" y="457"/>
                  </a:lnTo>
                  <a:lnTo>
                    <a:pt x="63" y="456"/>
                  </a:lnTo>
                  <a:lnTo>
                    <a:pt x="75" y="456"/>
                  </a:lnTo>
                  <a:lnTo>
                    <a:pt x="86" y="455"/>
                  </a:lnTo>
                  <a:lnTo>
                    <a:pt x="98" y="455"/>
                  </a:lnTo>
                  <a:lnTo>
                    <a:pt x="99" y="454"/>
                  </a:lnTo>
                  <a:lnTo>
                    <a:pt x="99" y="453"/>
                  </a:lnTo>
                  <a:lnTo>
                    <a:pt x="100" y="451"/>
                  </a:lnTo>
                  <a:lnTo>
                    <a:pt x="89" y="450"/>
                  </a:lnTo>
                  <a:lnTo>
                    <a:pt x="76" y="450"/>
                  </a:lnTo>
                  <a:lnTo>
                    <a:pt x="64" y="449"/>
                  </a:lnTo>
                  <a:lnTo>
                    <a:pt x="52" y="449"/>
                  </a:lnTo>
                  <a:lnTo>
                    <a:pt x="40" y="448"/>
                  </a:lnTo>
                  <a:lnTo>
                    <a:pt x="27" y="448"/>
                  </a:lnTo>
                  <a:lnTo>
                    <a:pt x="16" y="447"/>
                  </a:lnTo>
                  <a:lnTo>
                    <a:pt x="3" y="447"/>
                  </a:lnTo>
                  <a:lnTo>
                    <a:pt x="3" y="442"/>
                  </a:lnTo>
                  <a:lnTo>
                    <a:pt x="4" y="436"/>
                  </a:lnTo>
                  <a:lnTo>
                    <a:pt x="4" y="432"/>
                  </a:lnTo>
                  <a:lnTo>
                    <a:pt x="4" y="427"/>
                  </a:lnTo>
                  <a:lnTo>
                    <a:pt x="14" y="427"/>
                  </a:lnTo>
                  <a:lnTo>
                    <a:pt x="25" y="427"/>
                  </a:lnTo>
                  <a:lnTo>
                    <a:pt x="39" y="427"/>
                  </a:lnTo>
                  <a:lnTo>
                    <a:pt x="54" y="427"/>
                  </a:lnTo>
                  <a:lnTo>
                    <a:pt x="68" y="426"/>
                  </a:lnTo>
                  <a:lnTo>
                    <a:pt x="82" y="425"/>
                  </a:lnTo>
                  <a:lnTo>
                    <a:pt x="93" y="424"/>
                  </a:lnTo>
                  <a:lnTo>
                    <a:pt x="102" y="420"/>
                  </a:lnTo>
                  <a:lnTo>
                    <a:pt x="75" y="419"/>
                  </a:lnTo>
                  <a:lnTo>
                    <a:pt x="53" y="418"/>
                  </a:lnTo>
                  <a:lnTo>
                    <a:pt x="37" y="417"/>
                  </a:lnTo>
                  <a:lnTo>
                    <a:pt x="26" y="417"/>
                  </a:lnTo>
                  <a:lnTo>
                    <a:pt x="18" y="416"/>
                  </a:lnTo>
                  <a:lnTo>
                    <a:pt x="13" y="416"/>
                  </a:lnTo>
                  <a:lnTo>
                    <a:pt x="8" y="417"/>
                  </a:lnTo>
                  <a:lnTo>
                    <a:pt x="3" y="417"/>
                  </a:lnTo>
                  <a:lnTo>
                    <a:pt x="3" y="411"/>
                  </a:lnTo>
                  <a:lnTo>
                    <a:pt x="3" y="404"/>
                  </a:lnTo>
                  <a:lnTo>
                    <a:pt x="3" y="398"/>
                  </a:lnTo>
                  <a:lnTo>
                    <a:pt x="3" y="393"/>
                  </a:lnTo>
                  <a:lnTo>
                    <a:pt x="29" y="393"/>
                  </a:lnTo>
                  <a:lnTo>
                    <a:pt x="47" y="392"/>
                  </a:lnTo>
                  <a:lnTo>
                    <a:pt x="62" y="392"/>
                  </a:lnTo>
                  <a:lnTo>
                    <a:pt x="72" y="392"/>
                  </a:lnTo>
                  <a:lnTo>
                    <a:pt x="79" y="392"/>
                  </a:lnTo>
                  <a:lnTo>
                    <a:pt x="86" y="390"/>
                  </a:lnTo>
                  <a:lnTo>
                    <a:pt x="92" y="390"/>
                  </a:lnTo>
                  <a:lnTo>
                    <a:pt x="98" y="389"/>
                  </a:lnTo>
                  <a:lnTo>
                    <a:pt x="92" y="388"/>
                  </a:lnTo>
                  <a:lnTo>
                    <a:pt x="86" y="387"/>
                  </a:lnTo>
                  <a:lnTo>
                    <a:pt x="79" y="387"/>
                  </a:lnTo>
                  <a:lnTo>
                    <a:pt x="72" y="386"/>
                  </a:lnTo>
                  <a:lnTo>
                    <a:pt x="62" y="386"/>
                  </a:lnTo>
                  <a:lnTo>
                    <a:pt x="48" y="385"/>
                  </a:lnTo>
                  <a:lnTo>
                    <a:pt x="29" y="385"/>
                  </a:lnTo>
                  <a:lnTo>
                    <a:pt x="4" y="383"/>
                  </a:lnTo>
                  <a:lnTo>
                    <a:pt x="4" y="378"/>
                  </a:lnTo>
                  <a:lnTo>
                    <a:pt x="4" y="372"/>
                  </a:lnTo>
                  <a:lnTo>
                    <a:pt x="4" y="366"/>
                  </a:lnTo>
                  <a:lnTo>
                    <a:pt x="4" y="360"/>
                  </a:lnTo>
                  <a:lnTo>
                    <a:pt x="18" y="359"/>
                  </a:lnTo>
                  <a:lnTo>
                    <a:pt x="32" y="359"/>
                  </a:lnTo>
                  <a:lnTo>
                    <a:pt x="46" y="358"/>
                  </a:lnTo>
                  <a:lnTo>
                    <a:pt x="60" y="358"/>
                  </a:lnTo>
                  <a:lnTo>
                    <a:pt x="72" y="357"/>
                  </a:lnTo>
                  <a:lnTo>
                    <a:pt x="86" y="357"/>
                  </a:lnTo>
                  <a:lnTo>
                    <a:pt x="100" y="356"/>
                  </a:lnTo>
                  <a:lnTo>
                    <a:pt x="114" y="356"/>
                  </a:lnTo>
                  <a:lnTo>
                    <a:pt x="100" y="355"/>
                  </a:lnTo>
                  <a:lnTo>
                    <a:pt x="86" y="354"/>
                  </a:lnTo>
                  <a:lnTo>
                    <a:pt x="72" y="352"/>
                  </a:lnTo>
                  <a:lnTo>
                    <a:pt x="60" y="351"/>
                  </a:lnTo>
                  <a:lnTo>
                    <a:pt x="46" y="350"/>
                  </a:lnTo>
                  <a:lnTo>
                    <a:pt x="32" y="349"/>
                  </a:lnTo>
                  <a:lnTo>
                    <a:pt x="18" y="348"/>
                  </a:lnTo>
                  <a:lnTo>
                    <a:pt x="4" y="347"/>
                  </a:lnTo>
                  <a:lnTo>
                    <a:pt x="4" y="342"/>
                  </a:lnTo>
                  <a:lnTo>
                    <a:pt x="4" y="337"/>
                  </a:lnTo>
                  <a:lnTo>
                    <a:pt x="3" y="334"/>
                  </a:lnTo>
                  <a:lnTo>
                    <a:pt x="3" y="329"/>
                  </a:lnTo>
                  <a:lnTo>
                    <a:pt x="14" y="328"/>
                  </a:lnTo>
                  <a:lnTo>
                    <a:pt x="30" y="327"/>
                  </a:lnTo>
                  <a:lnTo>
                    <a:pt x="49" y="326"/>
                  </a:lnTo>
                  <a:lnTo>
                    <a:pt x="71" y="324"/>
                  </a:lnTo>
                  <a:lnTo>
                    <a:pt x="92" y="322"/>
                  </a:lnTo>
                  <a:lnTo>
                    <a:pt x="110" y="321"/>
                  </a:lnTo>
                  <a:lnTo>
                    <a:pt x="124" y="320"/>
                  </a:lnTo>
                  <a:lnTo>
                    <a:pt x="131" y="319"/>
                  </a:lnTo>
                  <a:lnTo>
                    <a:pt x="115" y="319"/>
                  </a:lnTo>
                  <a:lnTo>
                    <a:pt x="99" y="318"/>
                  </a:lnTo>
                  <a:lnTo>
                    <a:pt x="84" y="318"/>
                  </a:lnTo>
                  <a:lnTo>
                    <a:pt x="68" y="317"/>
                  </a:lnTo>
                  <a:lnTo>
                    <a:pt x="52" y="317"/>
                  </a:lnTo>
                  <a:lnTo>
                    <a:pt x="37" y="317"/>
                  </a:lnTo>
                  <a:lnTo>
                    <a:pt x="21" y="316"/>
                  </a:lnTo>
                  <a:lnTo>
                    <a:pt x="4" y="316"/>
                  </a:lnTo>
                  <a:lnTo>
                    <a:pt x="4" y="310"/>
                  </a:lnTo>
                  <a:lnTo>
                    <a:pt x="4" y="304"/>
                  </a:lnTo>
                  <a:lnTo>
                    <a:pt x="4" y="299"/>
                  </a:lnTo>
                  <a:lnTo>
                    <a:pt x="4" y="294"/>
                  </a:lnTo>
                  <a:lnTo>
                    <a:pt x="14" y="294"/>
                  </a:lnTo>
                  <a:lnTo>
                    <a:pt x="29" y="294"/>
                  </a:lnTo>
                  <a:lnTo>
                    <a:pt x="46" y="294"/>
                  </a:lnTo>
                  <a:lnTo>
                    <a:pt x="66" y="292"/>
                  </a:lnTo>
                  <a:lnTo>
                    <a:pt x="85" y="292"/>
                  </a:lnTo>
                  <a:lnTo>
                    <a:pt x="102" y="290"/>
                  </a:lnTo>
                  <a:lnTo>
                    <a:pt x="116" y="289"/>
                  </a:lnTo>
                  <a:lnTo>
                    <a:pt x="124" y="286"/>
                  </a:lnTo>
                  <a:lnTo>
                    <a:pt x="104" y="286"/>
                  </a:lnTo>
                  <a:lnTo>
                    <a:pt x="87" y="286"/>
                  </a:lnTo>
                  <a:lnTo>
                    <a:pt x="75" y="286"/>
                  </a:lnTo>
                  <a:lnTo>
                    <a:pt x="63" y="284"/>
                  </a:lnTo>
                  <a:lnTo>
                    <a:pt x="52" y="284"/>
                  </a:lnTo>
                  <a:lnTo>
                    <a:pt x="39" y="283"/>
                  </a:lnTo>
                  <a:lnTo>
                    <a:pt x="24" y="282"/>
                  </a:lnTo>
                  <a:lnTo>
                    <a:pt x="4" y="281"/>
                  </a:lnTo>
                  <a:lnTo>
                    <a:pt x="4" y="275"/>
                  </a:lnTo>
                  <a:lnTo>
                    <a:pt x="4" y="268"/>
                  </a:lnTo>
                  <a:lnTo>
                    <a:pt x="4" y="261"/>
                  </a:lnTo>
                  <a:lnTo>
                    <a:pt x="4" y="254"/>
                  </a:lnTo>
                  <a:lnTo>
                    <a:pt x="16" y="254"/>
                  </a:lnTo>
                  <a:lnTo>
                    <a:pt x="32" y="254"/>
                  </a:lnTo>
                  <a:lnTo>
                    <a:pt x="49" y="254"/>
                  </a:lnTo>
                  <a:lnTo>
                    <a:pt x="69" y="254"/>
                  </a:lnTo>
                  <a:lnTo>
                    <a:pt x="87" y="253"/>
                  </a:lnTo>
                  <a:lnTo>
                    <a:pt x="106" y="251"/>
                  </a:lnTo>
                  <a:lnTo>
                    <a:pt x="122" y="249"/>
                  </a:lnTo>
                  <a:lnTo>
                    <a:pt x="136" y="245"/>
                  </a:lnTo>
                  <a:lnTo>
                    <a:pt x="114" y="245"/>
                  </a:lnTo>
                  <a:lnTo>
                    <a:pt x="98" y="246"/>
                  </a:lnTo>
                  <a:lnTo>
                    <a:pt x="84" y="246"/>
                  </a:lnTo>
                  <a:lnTo>
                    <a:pt x="71" y="245"/>
                  </a:lnTo>
                  <a:lnTo>
                    <a:pt x="59" y="245"/>
                  </a:lnTo>
                  <a:lnTo>
                    <a:pt x="44" y="245"/>
                  </a:lnTo>
                  <a:lnTo>
                    <a:pt x="26" y="244"/>
                  </a:lnTo>
                  <a:lnTo>
                    <a:pt x="4" y="243"/>
                  </a:lnTo>
                  <a:lnTo>
                    <a:pt x="4" y="237"/>
                  </a:lnTo>
                  <a:lnTo>
                    <a:pt x="4" y="230"/>
                  </a:lnTo>
                  <a:lnTo>
                    <a:pt x="4" y="224"/>
                  </a:lnTo>
                  <a:lnTo>
                    <a:pt x="4" y="219"/>
                  </a:lnTo>
                  <a:lnTo>
                    <a:pt x="16" y="219"/>
                  </a:lnTo>
                  <a:lnTo>
                    <a:pt x="27" y="218"/>
                  </a:lnTo>
                  <a:lnTo>
                    <a:pt x="39" y="218"/>
                  </a:lnTo>
                  <a:lnTo>
                    <a:pt x="52" y="216"/>
                  </a:lnTo>
                  <a:lnTo>
                    <a:pt x="63" y="216"/>
                  </a:lnTo>
                  <a:lnTo>
                    <a:pt x="75" y="216"/>
                  </a:lnTo>
                  <a:lnTo>
                    <a:pt x="86" y="215"/>
                  </a:lnTo>
                  <a:lnTo>
                    <a:pt x="98" y="215"/>
                  </a:lnTo>
                  <a:lnTo>
                    <a:pt x="99" y="214"/>
                  </a:lnTo>
                  <a:lnTo>
                    <a:pt x="99" y="213"/>
                  </a:lnTo>
                  <a:lnTo>
                    <a:pt x="100" y="213"/>
                  </a:lnTo>
                  <a:lnTo>
                    <a:pt x="89" y="212"/>
                  </a:lnTo>
                  <a:lnTo>
                    <a:pt x="77" y="211"/>
                  </a:lnTo>
                  <a:lnTo>
                    <a:pt x="64" y="210"/>
                  </a:lnTo>
                  <a:lnTo>
                    <a:pt x="53" y="210"/>
                  </a:lnTo>
                  <a:lnTo>
                    <a:pt x="40" y="208"/>
                  </a:lnTo>
                  <a:lnTo>
                    <a:pt x="29" y="207"/>
                  </a:lnTo>
                  <a:lnTo>
                    <a:pt x="16" y="207"/>
                  </a:lnTo>
                  <a:lnTo>
                    <a:pt x="4" y="206"/>
                  </a:lnTo>
                  <a:lnTo>
                    <a:pt x="4" y="201"/>
                  </a:lnTo>
                  <a:lnTo>
                    <a:pt x="4" y="197"/>
                  </a:lnTo>
                  <a:lnTo>
                    <a:pt x="4" y="193"/>
                  </a:lnTo>
                  <a:lnTo>
                    <a:pt x="4" y="189"/>
                  </a:lnTo>
                  <a:lnTo>
                    <a:pt x="24" y="188"/>
                  </a:lnTo>
                  <a:lnTo>
                    <a:pt x="45" y="188"/>
                  </a:lnTo>
                  <a:lnTo>
                    <a:pt x="64" y="188"/>
                  </a:lnTo>
                  <a:lnTo>
                    <a:pt x="85" y="186"/>
                  </a:lnTo>
                  <a:lnTo>
                    <a:pt x="106" y="185"/>
                  </a:lnTo>
                  <a:lnTo>
                    <a:pt x="127" y="183"/>
                  </a:lnTo>
                  <a:lnTo>
                    <a:pt x="147" y="181"/>
                  </a:lnTo>
                  <a:lnTo>
                    <a:pt x="168" y="177"/>
                  </a:lnTo>
                  <a:lnTo>
                    <a:pt x="147" y="176"/>
                  </a:lnTo>
                  <a:lnTo>
                    <a:pt x="127" y="175"/>
                  </a:lnTo>
                  <a:lnTo>
                    <a:pt x="106" y="175"/>
                  </a:lnTo>
                  <a:lnTo>
                    <a:pt x="85" y="175"/>
                  </a:lnTo>
                  <a:lnTo>
                    <a:pt x="64" y="175"/>
                  </a:lnTo>
                  <a:lnTo>
                    <a:pt x="44" y="176"/>
                  </a:lnTo>
                  <a:lnTo>
                    <a:pt x="24" y="175"/>
                  </a:lnTo>
                  <a:lnTo>
                    <a:pt x="4" y="175"/>
                  </a:lnTo>
                  <a:lnTo>
                    <a:pt x="4" y="169"/>
                  </a:lnTo>
                  <a:lnTo>
                    <a:pt x="4" y="165"/>
                  </a:lnTo>
                  <a:lnTo>
                    <a:pt x="4" y="159"/>
                  </a:lnTo>
                  <a:lnTo>
                    <a:pt x="4" y="154"/>
                  </a:lnTo>
                  <a:lnTo>
                    <a:pt x="27" y="153"/>
                  </a:lnTo>
                  <a:lnTo>
                    <a:pt x="45" y="152"/>
                  </a:lnTo>
                  <a:lnTo>
                    <a:pt x="59" y="152"/>
                  </a:lnTo>
                  <a:lnTo>
                    <a:pt x="71" y="151"/>
                  </a:lnTo>
                  <a:lnTo>
                    <a:pt x="82" y="150"/>
                  </a:lnTo>
                  <a:lnTo>
                    <a:pt x="92" y="148"/>
                  </a:lnTo>
                  <a:lnTo>
                    <a:pt x="105" y="147"/>
                  </a:lnTo>
                  <a:lnTo>
                    <a:pt x="120" y="146"/>
                  </a:lnTo>
                  <a:lnTo>
                    <a:pt x="118" y="145"/>
                  </a:lnTo>
                  <a:lnTo>
                    <a:pt x="118" y="143"/>
                  </a:lnTo>
                  <a:lnTo>
                    <a:pt x="118" y="142"/>
                  </a:lnTo>
                  <a:lnTo>
                    <a:pt x="117" y="140"/>
                  </a:lnTo>
                  <a:lnTo>
                    <a:pt x="109" y="142"/>
                  </a:lnTo>
                  <a:lnTo>
                    <a:pt x="102" y="142"/>
                  </a:lnTo>
                  <a:lnTo>
                    <a:pt x="95" y="142"/>
                  </a:lnTo>
                  <a:lnTo>
                    <a:pt x="86" y="143"/>
                  </a:lnTo>
                  <a:lnTo>
                    <a:pt x="74" y="143"/>
                  </a:lnTo>
                  <a:lnTo>
                    <a:pt x="56" y="143"/>
                  </a:lnTo>
                  <a:lnTo>
                    <a:pt x="34" y="142"/>
                  </a:lnTo>
                  <a:lnTo>
                    <a:pt x="4" y="142"/>
                  </a:lnTo>
                  <a:lnTo>
                    <a:pt x="4" y="135"/>
                  </a:lnTo>
                  <a:lnTo>
                    <a:pt x="4" y="128"/>
                  </a:lnTo>
                  <a:lnTo>
                    <a:pt x="3" y="121"/>
                  </a:lnTo>
                  <a:lnTo>
                    <a:pt x="3" y="113"/>
                  </a:lnTo>
                  <a:lnTo>
                    <a:pt x="17" y="112"/>
                  </a:lnTo>
                  <a:lnTo>
                    <a:pt x="32" y="110"/>
                  </a:lnTo>
                  <a:lnTo>
                    <a:pt x="48" y="112"/>
                  </a:lnTo>
                  <a:lnTo>
                    <a:pt x="64" y="112"/>
                  </a:lnTo>
                  <a:lnTo>
                    <a:pt x="80" y="112"/>
                  </a:lnTo>
                  <a:lnTo>
                    <a:pt x="97" y="110"/>
                  </a:lnTo>
                  <a:lnTo>
                    <a:pt x="112" y="109"/>
                  </a:lnTo>
                  <a:lnTo>
                    <a:pt x="124" y="105"/>
                  </a:lnTo>
                  <a:lnTo>
                    <a:pt x="112" y="105"/>
                  </a:lnTo>
                  <a:lnTo>
                    <a:pt x="97" y="104"/>
                  </a:lnTo>
                  <a:lnTo>
                    <a:pt x="82" y="104"/>
                  </a:lnTo>
                  <a:lnTo>
                    <a:pt x="67" y="102"/>
                  </a:lnTo>
                  <a:lnTo>
                    <a:pt x="51" y="101"/>
                  </a:lnTo>
                  <a:lnTo>
                    <a:pt x="34" y="101"/>
                  </a:lnTo>
                  <a:lnTo>
                    <a:pt x="18" y="100"/>
                  </a:lnTo>
                  <a:lnTo>
                    <a:pt x="3" y="100"/>
                  </a:lnTo>
                  <a:lnTo>
                    <a:pt x="3" y="94"/>
                  </a:lnTo>
                  <a:lnTo>
                    <a:pt x="3" y="89"/>
                  </a:lnTo>
                  <a:lnTo>
                    <a:pt x="3" y="83"/>
                  </a:lnTo>
                  <a:lnTo>
                    <a:pt x="3" y="77"/>
                  </a:lnTo>
                  <a:lnTo>
                    <a:pt x="14" y="77"/>
                  </a:lnTo>
                  <a:lnTo>
                    <a:pt x="32" y="78"/>
                  </a:lnTo>
                  <a:lnTo>
                    <a:pt x="55" y="78"/>
                  </a:lnTo>
                  <a:lnTo>
                    <a:pt x="82" y="79"/>
                  </a:lnTo>
                  <a:lnTo>
                    <a:pt x="107" y="79"/>
                  </a:lnTo>
                  <a:lnTo>
                    <a:pt x="131" y="78"/>
                  </a:lnTo>
                  <a:lnTo>
                    <a:pt x="150" y="76"/>
                  </a:lnTo>
                  <a:lnTo>
                    <a:pt x="162" y="72"/>
                  </a:lnTo>
                  <a:lnTo>
                    <a:pt x="140" y="72"/>
                  </a:lnTo>
                  <a:lnTo>
                    <a:pt x="123" y="71"/>
                  </a:lnTo>
                  <a:lnTo>
                    <a:pt x="108" y="71"/>
                  </a:lnTo>
                  <a:lnTo>
                    <a:pt x="93" y="70"/>
                  </a:lnTo>
                  <a:lnTo>
                    <a:pt x="77" y="70"/>
                  </a:lnTo>
                  <a:lnTo>
                    <a:pt x="59" y="69"/>
                  </a:lnTo>
                  <a:lnTo>
                    <a:pt x="36" y="68"/>
                  </a:lnTo>
                  <a:lnTo>
                    <a:pt x="4" y="65"/>
                  </a:lnTo>
                  <a:lnTo>
                    <a:pt x="1" y="60"/>
                  </a:lnTo>
                  <a:lnTo>
                    <a:pt x="0" y="53"/>
                  </a:lnTo>
                  <a:lnTo>
                    <a:pt x="1" y="46"/>
                  </a:lnTo>
                  <a:lnTo>
                    <a:pt x="1" y="41"/>
                  </a:lnTo>
                  <a:lnTo>
                    <a:pt x="33" y="41"/>
                  </a:lnTo>
                  <a:lnTo>
                    <a:pt x="61" y="41"/>
                  </a:lnTo>
                  <a:lnTo>
                    <a:pt x="84" y="42"/>
                  </a:lnTo>
                  <a:lnTo>
                    <a:pt x="102" y="42"/>
                  </a:lnTo>
                  <a:lnTo>
                    <a:pt x="116" y="42"/>
                  </a:lnTo>
                  <a:lnTo>
                    <a:pt x="128" y="41"/>
                  </a:lnTo>
                  <a:lnTo>
                    <a:pt x="135" y="40"/>
                  </a:lnTo>
                  <a:lnTo>
                    <a:pt x="139" y="38"/>
                  </a:lnTo>
                  <a:lnTo>
                    <a:pt x="101" y="37"/>
                  </a:lnTo>
                  <a:lnTo>
                    <a:pt x="72" y="36"/>
                  </a:lnTo>
                  <a:lnTo>
                    <a:pt x="52" y="36"/>
                  </a:lnTo>
                  <a:lnTo>
                    <a:pt x="37" y="34"/>
                  </a:lnTo>
                  <a:lnTo>
                    <a:pt x="26" y="34"/>
                  </a:lnTo>
                  <a:lnTo>
                    <a:pt x="18" y="33"/>
                  </a:lnTo>
                  <a:lnTo>
                    <a:pt x="10" y="33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5"/>
                  </a:lnTo>
                  <a:lnTo>
                    <a:pt x="3" y="23"/>
                  </a:lnTo>
                  <a:lnTo>
                    <a:pt x="3" y="19"/>
                  </a:lnTo>
                  <a:lnTo>
                    <a:pt x="10" y="19"/>
                  </a:lnTo>
                  <a:lnTo>
                    <a:pt x="17" y="21"/>
                  </a:lnTo>
                  <a:lnTo>
                    <a:pt x="24" y="19"/>
                  </a:lnTo>
                  <a:lnTo>
                    <a:pt x="32" y="17"/>
                  </a:lnTo>
                  <a:lnTo>
                    <a:pt x="31" y="16"/>
                  </a:lnTo>
                  <a:lnTo>
                    <a:pt x="27" y="15"/>
                  </a:lnTo>
                  <a:lnTo>
                    <a:pt x="19" y="12"/>
                  </a:lnTo>
                  <a:lnTo>
                    <a:pt x="3" y="10"/>
                  </a:lnTo>
                  <a:lnTo>
                    <a:pt x="3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9" y="0"/>
                  </a:lnTo>
                  <a:lnTo>
                    <a:pt x="53" y="0"/>
                  </a:lnTo>
                  <a:lnTo>
                    <a:pt x="77" y="0"/>
                  </a:lnTo>
                  <a:lnTo>
                    <a:pt x="101" y="0"/>
                  </a:lnTo>
                  <a:lnTo>
                    <a:pt x="125" y="0"/>
                  </a:lnTo>
                  <a:lnTo>
                    <a:pt x="150" y="0"/>
                  </a:lnTo>
                  <a:lnTo>
                    <a:pt x="174" y="1"/>
                  </a:lnTo>
                  <a:lnTo>
                    <a:pt x="198" y="1"/>
                  </a:lnTo>
                  <a:lnTo>
                    <a:pt x="222" y="1"/>
                  </a:lnTo>
                  <a:lnTo>
                    <a:pt x="246" y="1"/>
                  </a:lnTo>
                  <a:lnTo>
                    <a:pt x="270" y="1"/>
                  </a:lnTo>
                  <a:lnTo>
                    <a:pt x="295" y="1"/>
                  </a:lnTo>
                  <a:lnTo>
                    <a:pt x="319" y="1"/>
                  </a:lnTo>
                  <a:lnTo>
                    <a:pt x="344" y="1"/>
                  </a:lnTo>
                  <a:lnTo>
                    <a:pt x="368" y="1"/>
                  </a:lnTo>
                  <a:lnTo>
                    <a:pt x="393" y="1"/>
                  </a:lnTo>
                  <a:lnTo>
                    <a:pt x="417" y="1"/>
                  </a:lnTo>
                  <a:lnTo>
                    <a:pt x="441" y="2"/>
                  </a:lnTo>
                  <a:lnTo>
                    <a:pt x="465" y="2"/>
                  </a:lnTo>
                  <a:lnTo>
                    <a:pt x="490" y="2"/>
                  </a:lnTo>
                  <a:lnTo>
                    <a:pt x="515" y="3"/>
                  </a:lnTo>
                  <a:lnTo>
                    <a:pt x="539" y="4"/>
                  </a:lnTo>
                  <a:lnTo>
                    <a:pt x="563" y="4"/>
                  </a:lnTo>
                  <a:lnTo>
                    <a:pt x="587" y="6"/>
                  </a:lnTo>
                  <a:lnTo>
                    <a:pt x="612" y="7"/>
                  </a:lnTo>
                  <a:lnTo>
                    <a:pt x="637" y="8"/>
                  </a:lnTo>
                  <a:lnTo>
                    <a:pt x="661" y="9"/>
                  </a:lnTo>
                  <a:lnTo>
                    <a:pt x="685" y="10"/>
                  </a:lnTo>
                  <a:lnTo>
                    <a:pt x="709" y="11"/>
                  </a:lnTo>
                  <a:lnTo>
                    <a:pt x="735" y="14"/>
                  </a:lnTo>
                  <a:lnTo>
                    <a:pt x="759" y="15"/>
                  </a:lnTo>
                  <a:lnTo>
                    <a:pt x="783" y="17"/>
                  </a:lnTo>
                  <a:lnTo>
                    <a:pt x="784" y="19"/>
                  </a:lnTo>
                  <a:lnTo>
                    <a:pt x="785" y="23"/>
                  </a:lnTo>
                  <a:lnTo>
                    <a:pt x="785" y="29"/>
                  </a:lnTo>
                  <a:lnTo>
                    <a:pt x="785" y="34"/>
                  </a:lnTo>
                  <a:lnTo>
                    <a:pt x="776" y="34"/>
                  </a:lnTo>
                  <a:lnTo>
                    <a:pt x="768" y="36"/>
                  </a:lnTo>
                  <a:lnTo>
                    <a:pt x="759" y="37"/>
                  </a:lnTo>
                  <a:lnTo>
                    <a:pt x="751" y="37"/>
                  </a:lnTo>
                  <a:lnTo>
                    <a:pt x="743" y="39"/>
                  </a:lnTo>
                  <a:lnTo>
                    <a:pt x="735" y="40"/>
                  </a:lnTo>
                  <a:lnTo>
                    <a:pt x="727" y="41"/>
                  </a:lnTo>
                  <a:lnTo>
                    <a:pt x="718" y="44"/>
                  </a:lnTo>
                  <a:lnTo>
                    <a:pt x="727" y="44"/>
                  </a:lnTo>
                  <a:lnTo>
                    <a:pt x="735" y="44"/>
                  </a:lnTo>
                  <a:lnTo>
                    <a:pt x="743" y="44"/>
                  </a:lnTo>
                  <a:lnTo>
                    <a:pt x="752" y="44"/>
                  </a:lnTo>
                  <a:lnTo>
                    <a:pt x="760" y="44"/>
                  </a:lnTo>
                  <a:lnTo>
                    <a:pt x="768" y="44"/>
                  </a:lnTo>
                  <a:lnTo>
                    <a:pt x="777" y="44"/>
                  </a:lnTo>
                  <a:lnTo>
                    <a:pt x="785" y="44"/>
                  </a:lnTo>
                  <a:lnTo>
                    <a:pt x="786" y="49"/>
                  </a:lnTo>
                  <a:lnTo>
                    <a:pt x="786" y="54"/>
                  </a:lnTo>
                  <a:lnTo>
                    <a:pt x="785" y="60"/>
                  </a:lnTo>
                  <a:lnTo>
                    <a:pt x="783" y="70"/>
                  </a:lnTo>
                  <a:lnTo>
                    <a:pt x="768" y="70"/>
                  </a:lnTo>
                  <a:lnTo>
                    <a:pt x="750" y="71"/>
                  </a:lnTo>
                  <a:lnTo>
                    <a:pt x="729" y="71"/>
                  </a:lnTo>
                  <a:lnTo>
                    <a:pt x="708" y="72"/>
                  </a:lnTo>
                  <a:lnTo>
                    <a:pt x="689" y="75"/>
                  </a:lnTo>
                  <a:lnTo>
                    <a:pt x="670" y="77"/>
                  </a:lnTo>
                  <a:lnTo>
                    <a:pt x="655" y="82"/>
                  </a:lnTo>
                  <a:lnTo>
                    <a:pt x="645" y="86"/>
                  </a:lnTo>
                  <a:lnTo>
                    <a:pt x="647" y="86"/>
                  </a:lnTo>
                  <a:lnTo>
                    <a:pt x="649" y="86"/>
                  </a:lnTo>
                  <a:lnTo>
                    <a:pt x="653" y="86"/>
                  </a:lnTo>
                  <a:lnTo>
                    <a:pt x="659" y="86"/>
                  </a:lnTo>
                  <a:lnTo>
                    <a:pt x="667" y="85"/>
                  </a:lnTo>
                  <a:lnTo>
                    <a:pt x="678" y="84"/>
                  </a:lnTo>
                  <a:lnTo>
                    <a:pt x="695" y="82"/>
                  </a:lnTo>
                  <a:lnTo>
                    <a:pt x="717" y="79"/>
                  </a:lnTo>
                  <a:lnTo>
                    <a:pt x="725" y="79"/>
                  </a:lnTo>
                  <a:lnTo>
                    <a:pt x="733" y="79"/>
                  </a:lnTo>
                  <a:lnTo>
                    <a:pt x="741" y="79"/>
                  </a:lnTo>
                  <a:lnTo>
                    <a:pt x="750" y="80"/>
                  </a:lnTo>
                  <a:lnTo>
                    <a:pt x="758" y="80"/>
                  </a:lnTo>
                  <a:lnTo>
                    <a:pt x="766" y="80"/>
                  </a:lnTo>
                  <a:lnTo>
                    <a:pt x="774" y="82"/>
                  </a:lnTo>
                  <a:lnTo>
                    <a:pt x="782" y="82"/>
                  </a:lnTo>
                  <a:lnTo>
                    <a:pt x="783" y="83"/>
                  </a:lnTo>
                  <a:lnTo>
                    <a:pt x="783" y="86"/>
                  </a:lnTo>
                  <a:lnTo>
                    <a:pt x="782" y="91"/>
                  </a:lnTo>
                  <a:lnTo>
                    <a:pt x="781" y="101"/>
                  </a:lnTo>
                  <a:lnTo>
                    <a:pt x="775" y="102"/>
                  </a:lnTo>
                  <a:lnTo>
                    <a:pt x="765" y="105"/>
                  </a:lnTo>
                  <a:lnTo>
                    <a:pt x="751" y="106"/>
                  </a:lnTo>
                  <a:lnTo>
                    <a:pt x="735" y="108"/>
                  </a:lnTo>
                  <a:lnTo>
                    <a:pt x="717" y="110"/>
                  </a:lnTo>
                  <a:lnTo>
                    <a:pt x="701" y="113"/>
                  </a:lnTo>
                  <a:lnTo>
                    <a:pt x="687" y="115"/>
                  </a:lnTo>
                  <a:lnTo>
                    <a:pt x="676" y="117"/>
                  </a:lnTo>
                  <a:lnTo>
                    <a:pt x="692" y="117"/>
                  </a:lnTo>
                  <a:lnTo>
                    <a:pt x="705" y="118"/>
                  </a:lnTo>
                  <a:lnTo>
                    <a:pt x="715" y="118"/>
                  </a:lnTo>
                  <a:lnTo>
                    <a:pt x="724" y="117"/>
                  </a:lnTo>
                  <a:lnTo>
                    <a:pt x="735" y="117"/>
                  </a:lnTo>
                  <a:lnTo>
                    <a:pt x="747" y="117"/>
                  </a:lnTo>
                  <a:lnTo>
                    <a:pt x="762" y="116"/>
                  </a:lnTo>
                  <a:lnTo>
                    <a:pt x="782" y="115"/>
                  </a:lnTo>
                  <a:lnTo>
                    <a:pt x="781" y="122"/>
                  </a:lnTo>
                  <a:lnTo>
                    <a:pt x="781" y="129"/>
                  </a:lnTo>
                  <a:lnTo>
                    <a:pt x="779" y="136"/>
                  </a:lnTo>
                  <a:lnTo>
                    <a:pt x="779" y="143"/>
                  </a:lnTo>
                  <a:lnTo>
                    <a:pt x="770" y="143"/>
                  </a:lnTo>
                  <a:lnTo>
                    <a:pt x="759" y="144"/>
                  </a:lnTo>
                  <a:lnTo>
                    <a:pt x="746" y="144"/>
                  </a:lnTo>
                  <a:lnTo>
                    <a:pt x="735" y="145"/>
                  </a:lnTo>
                  <a:lnTo>
                    <a:pt x="723" y="146"/>
                  </a:lnTo>
                  <a:lnTo>
                    <a:pt x="713" y="147"/>
                  </a:lnTo>
                  <a:lnTo>
                    <a:pt x="703" y="150"/>
                  </a:lnTo>
                  <a:lnTo>
                    <a:pt x="698" y="152"/>
                  </a:lnTo>
                  <a:lnTo>
                    <a:pt x="715" y="152"/>
                  </a:lnTo>
                  <a:lnTo>
                    <a:pt x="728" y="153"/>
                  </a:lnTo>
                  <a:lnTo>
                    <a:pt x="738" y="153"/>
                  </a:lnTo>
                  <a:lnTo>
                    <a:pt x="747" y="153"/>
                  </a:lnTo>
                  <a:lnTo>
                    <a:pt x="754" y="153"/>
                  </a:lnTo>
                  <a:lnTo>
                    <a:pt x="762" y="154"/>
                  </a:lnTo>
                  <a:lnTo>
                    <a:pt x="771" y="154"/>
                  </a:lnTo>
                  <a:lnTo>
                    <a:pt x="782" y="155"/>
                  </a:lnTo>
                  <a:lnTo>
                    <a:pt x="783" y="160"/>
                  </a:lnTo>
                  <a:lnTo>
                    <a:pt x="783" y="165"/>
                  </a:lnTo>
                  <a:lnTo>
                    <a:pt x="783" y="169"/>
                  </a:lnTo>
                  <a:lnTo>
                    <a:pt x="784" y="174"/>
                  </a:lnTo>
                  <a:lnTo>
                    <a:pt x="775" y="174"/>
                  </a:lnTo>
                  <a:lnTo>
                    <a:pt x="761" y="175"/>
                  </a:lnTo>
                  <a:lnTo>
                    <a:pt x="745" y="176"/>
                  </a:lnTo>
                  <a:lnTo>
                    <a:pt x="729" y="177"/>
                  </a:lnTo>
                  <a:lnTo>
                    <a:pt x="713" y="178"/>
                  </a:lnTo>
                  <a:lnTo>
                    <a:pt x="699" y="181"/>
                  </a:lnTo>
                  <a:lnTo>
                    <a:pt x="689" y="183"/>
                  </a:lnTo>
                  <a:lnTo>
                    <a:pt x="683" y="185"/>
                  </a:lnTo>
                  <a:lnTo>
                    <a:pt x="695" y="185"/>
                  </a:lnTo>
                  <a:lnTo>
                    <a:pt x="707" y="185"/>
                  </a:lnTo>
                  <a:lnTo>
                    <a:pt x="720" y="185"/>
                  </a:lnTo>
                  <a:lnTo>
                    <a:pt x="732" y="185"/>
                  </a:lnTo>
                  <a:lnTo>
                    <a:pt x="745" y="185"/>
                  </a:lnTo>
                  <a:lnTo>
                    <a:pt x="758" y="185"/>
                  </a:lnTo>
                  <a:lnTo>
                    <a:pt x="770" y="185"/>
                  </a:lnTo>
                  <a:lnTo>
                    <a:pt x="783" y="185"/>
                  </a:lnTo>
                  <a:lnTo>
                    <a:pt x="782" y="191"/>
                  </a:lnTo>
                  <a:lnTo>
                    <a:pt x="782" y="197"/>
                  </a:lnTo>
                  <a:lnTo>
                    <a:pt x="781" y="203"/>
                  </a:lnTo>
                  <a:lnTo>
                    <a:pt x="781" y="208"/>
                  </a:lnTo>
                  <a:lnTo>
                    <a:pt x="777" y="210"/>
                  </a:lnTo>
                  <a:lnTo>
                    <a:pt x="773" y="210"/>
                  </a:lnTo>
                  <a:lnTo>
                    <a:pt x="768" y="211"/>
                  </a:lnTo>
                  <a:lnTo>
                    <a:pt x="761" y="212"/>
                  </a:lnTo>
                  <a:lnTo>
                    <a:pt x="752" y="213"/>
                  </a:lnTo>
                  <a:lnTo>
                    <a:pt x="738" y="214"/>
                  </a:lnTo>
                  <a:lnTo>
                    <a:pt x="720" y="216"/>
                  </a:lnTo>
                  <a:lnTo>
                    <a:pt x="695" y="220"/>
                  </a:lnTo>
                  <a:lnTo>
                    <a:pt x="706" y="220"/>
                  </a:lnTo>
                  <a:lnTo>
                    <a:pt x="716" y="221"/>
                  </a:lnTo>
                  <a:lnTo>
                    <a:pt x="727" y="221"/>
                  </a:lnTo>
                  <a:lnTo>
                    <a:pt x="737" y="221"/>
                  </a:lnTo>
                  <a:lnTo>
                    <a:pt x="747" y="221"/>
                  </a:lnTo>
                  <a:lnTo>
                    <a:pt x="758" y="221"/>
                  </a:lnTo>
                  <a:lnTo>
                    <a:pt x="769" y="222"/>
                  </a:lnTo>
                  <a:lnTo>
                    <a:pt x="779" y="222"/>
                  </a:lnTo>
                  <a:lnTo>
                    <a:pt x="781" y="228"/>
                  </a:lnTo>
                  <a:lnTo>
                    <a:pt x="779" y="231"/>
                  </a:lnTo>
                  <a:lnTo>
                    <a:pt x="778" y="237"/>
                  </a:lnTo>
                  <a:lnTo>
                    <a:pt x="776" y="245"/>
                  </a:lnTo>
                  <a:lnTo>
                    <a:pt x="761" y="246"/>
                  </a:lnTo>
                  <a:lnTo>
                    <a:pt x="750" y="246"/>
                  </a:lnTo>
                  <a:lnTo>
                    <a:pt x="739" y="248"/>
                  </a:lnTo>
                  <a:lnTo>
                    <a:pt x="729" y="249"/>
                  </a:lnTo>
                  <a:lnTo>
                    <a:pt x="717" y="250"/>
                  </a:lnTo>
                  <a:lnTo>
                    <a:pt x="705" y="251"/>
                  </a:lnTo>
                  <a:lnTo>
                    <a:pt x="689" y="253"/>
                  </a:lnTo>
                  <a:lnTo>
                    <a:pt x="667" y="257"/>
                  </a:lnTo>
                  <a:lnTo>
                    <a:pt x="680" y="257"/>
                  </a:lnTo>
                  <a:lnTo>
                    <a:pt x="694" y="257"/>
                  </a:lnTo>
                  <a:lnTo>
                    <a:pt x="708" y="257"/>
                  </a:lnTo>
                  <a:lnTo>
                    <a:pt x="722" y="258"/>
                  </a:lnTo>
                  <a:lnTo>
                    <a:pt x="736" y="258"/>
                  </a:lnTo>
                  <a:lnTo>
                    <a:pt x="750" y="258"/>
                  </a:lnTo>
                  <a:lnTo>
                    <a:pt x="763" y="259"/>
                  </a:lnTo>
                  <a:lnTo>
                    <a:pt x="777" y="259"/>
                  </a:lnTo>
                  <a:lnTo>
                    <a:pt x="776" y="264"/>
                  </a:lnTo>
                  <a:lnTo>
                    <a:pt x="776" y="267"/>
                  </a:lnTo>
                  <a:lnTo>
                    <a:pt x="775" y="272"/>
                  </a:lnTo>
                  <a:lnTo>
                    <a:pt x="774" y="276"/>
                  </a:lnTo>
                  <a:lnTo>
                    <a:pt x="762" y="277"/>
                  </a:lnTo>
                  <a:lnTo>
                    <a:pt x="751" y="279"/>
                  </a:lnTo>
                  <a:lnTo>
                    <a:pt x="738" y="281"/>
                  </a:lnTo>
                  <a:lnTo>
                    <a:pt x="727" y="282"/>
                  </a:lnTo>
                  <a:lnTo>
                    <a:pt x="714" y="283"/>
                  </a:lnTo>
                  <a:lnTo>
                    <a:pt x="702" y="286"/>
                  </a:lnTo>
                  <a:lnTo>
                    <a:pt x="690" y="287"/>
                  </a:lnTo>
                  <a:lnTo>
                    <a:pt x="678" y="288"/>
                  </a:lnTo>
                  <a:lnTo>
                    <a:pt x="678" y="289"/>
                  </a:lnTo>
                  <a:lnTo>
                    <a:pt x="679" y="289"/>
                  </a:lnTo>
                  <a:lnTo>
                    <a:pt x="679" y="290"/>
                  </a:lnTo>
                  <a:lnTo>
                    <a:pt x="679" y="291"/>
                  </a:lnTo>
                  <a:lnTo>
                    <a:pt x="691" y="291"/>
                  </a:lnTo>
                  <a:lnTo>
                    <a:pt x="702" y="290"/>
                  </a:lnTo>
                  <a:lnTo>
                    <a:pt x="714" y="290"/>
                  </a:lnTo>
                  <a:lnTo>
                    <a:pt x="727" y="289"/>
                  </a:lnTo>
                  <a:lnTo>
                    <a:pt x="738" y="289"/>
                  </a:lnTo>
                  <a:lnTo>
                    <a:pt x="750" y="289"/>
                  </a:lnTo>
                  <a:lnTo>
                    <a:pt x="761" y="288"/>
                  </a:lnTo>
                  <a:lnTo>
                    <a:pt x="773" y="288"/>
                  </a:lnTo>
                  <a:lnTo>
                    <a:pt x="774" y="298"/>
                  </a:lnTo>
                  <a:lnTo>
                    <a:pt x="774" y="304"/>
                  </a:lnTo>
                  <a:lnTo>
                    <a:pt x="773" y="310"/>
                  </a:lnTo>
                  <a:lnTo>
                    <a:pt x="771" y="317"/>
                  </a:lnTo>
                  <a:lnTo>
                    <a:pt x="760" y="317"/>
                  </a:lnTo>
                  <a:lnTo>
                    <a:pt x="748" y="318"/>
                  </a:lnTo>
                  <a:lnTo>
                    <a:pt x="737" y="318"/>
                  </a:lnTo>
                  <a:lnTo>
                    <a:pt x="725" y="319"/>
                  </a:lnTo>
                  <a:lnTo>
                    <a:pt x="714" y="320"/>
                  </a:lnTo>
                  <a:lnTo>
                    <a:pt x="702" y="321"/>
                  </a:lnTo>
                  <a:lnTo>
                    <a:pt x="691" y="321"/>
                  </a:lnTo>
                  <a:lnTo>
                    <a:pt x="679" y="322"/>
                  </a:lnTo>
                  <a:lnTo>
                    <a:pt x="679" y="324"/>
                  </a:lnTo>
                  <a:lnTo>
                    <a:pt x="678" y="324"/>
                  </a:lnTo>
                  <a:lnTo>
                    <a:pt x="678" y="325"/>
                  </a:lnTo>
                  <a:lnTo>
                    <a:pt x="703" y="325"/>
                  </a:lnTo>
                  <a:lnTo>
                    <a:pt x="722" y="326"/>
                  </a:lnTo>
                  <a:lnTo>
                    <a:pt x="737" y="326"/>
                  </a:lnTo>
                  <a:lnTo>
                    <a:pt x="747" y="326"/>
                  </a:lnTo>
                  <a:lnTo>
                    <a:pt x="754" y="327"/>
                  </a:lnTo>
                  <a:lnTo>
                    <a:pt x="760" y="327"/>
                  </a:lnTo>
                  <a:lnTo>
                    <a:pt x="766" y="328"/>
                  </a:lnTo>
                  <a:lnTo>
                    <a:pt x="771" y="329"/>
                  </a:lnTo>
                  <a:lnTo>
                    <a:pt x="770" y="335"/>
                  </a:lnTo>
                  <a:lnTo>
                    <a:pt x="770" y="341"/>
                  </a:lnTo>
                  <a:lnTo>
                    <a:pt x="770" y="347"/>
                  </a:lnTo>
                  <a:lnTo>
                    <a:pt x="770" y="352"/>
                  </a:lnTo>
                  <a:lnTo>
                    <a:pt x="758" y="354"/>
                  </a:lnTo>
                  <a:lnTo>
                    <a:pt x="745" y="355"/>
                  </a:lnTo>
                  <a:lnTo>
                    <a:pt x="731" y="355"/>
                  </a:lnTo>
                  <a:lnTo>
                    <a:pt x="718" y="356"/>
                  </a:lnTo>
                  <a:lnTo>
                    <a:pt x="706" y="357"/>
                  </a:lnTo>
                  <a:lnTo>
                    <a:pt x="693" y="358"/>
                  </a:lnTo>
                  <a:lnTo>
                    <a:pt x="679" y="359"/>
                  </a:lnTo>
                  <a:lnTo>
                    <a:pt x="667" y="360"/>
                  </a:lnTo>
                  <a:lnTo>
                    <a:pt x="679" y="360"/>
                  </a:lnTo>
                  <a:lnTo>
                    <a:pt x="693" y="362"/>
                  </a:lnTo>
                  <a:lnTo>
                    <a:pt x="706" y="362"/>
                  </a:lnTo>
                  <a:lnTo>
                    <a:pt x="720" y="363"/>
                  </a:lnTo>
                  <a:lnTo>
                    <a:pt x="732" y="363"/>
                  </a:lnTo>
                  <a:lnTo>
                    <a:pt x="745" y="364"/>
                  </a:lnTo>
                  <a:lnTo>
                    <a:pt x="759" y="364"/>
                  </a:lnTo>
                  <a:lnTo>
                    <a:pt x="771" y="365"/>
                  </a:lnTo>
                  <a:lnTo>
                    <a:pt x="771" y="371"/>
                  </a:lnTo>
                  <a:lnTo>
                    <a:pt x="771" y="375"/>
                  </a:lnTo>
                  <a:lnTo>
                    <a:pt x="771" y="381"/>
                  </a:lnTo>
                  <a:lnTo>
                    <a:pt x="771" y="387"/>
                  </a:lnTo>
                  <a:lnTo>
                    <a:pt x="763" y="388"/>
                  </a:lnTo>
                  <a:lnTo>
                    <a:pt x="752" y="389"/>
                  </a:lnTo>
                  <a:lnTo>
                    <a:pt x="737" y="390"/>
                  </a:lnTo>
                  <a:lnTo>
                    <a:pt x="721" y="392"/>
                  </a:lnTo>
                  <a:lnTo>
                    <a:pt x="706" y="393"/>
                  </a:lnTo>
                  <a:lnTo>
                    <a:pt x="691" y="394"/>
                  </a:lnTo>
                  <a:lnTo>
                    <a:pt x="680" y="395"/>
                  </a:lnTo>
                  <a:lnTo>
                    <a:pt x="674" y="396"/>
                  </a:lnTo>
                  <a:lnTo>
                    <a:pt x="686" y="397"/>
                  </a:lnTo>
                  <a:lnTo>
                    <a:pt x="699" y="397"/>
                  </a:lnTo>
                  <a:lnTo>
                    <a:pt x="712" y="398"/>
                  </a:lnTo>
                  <a:lnTo>
                    <a:pt x="723" y="398"/>
                  </a:lnTo>
                  <a:lnTo>
                    <a:pt x="736" y="400"/>
                  </a:lnTo>
                  <a:lnTo>
                    <a:pt x="748" y="401"/>
                  </a:lnTo>
                  <a:lnTo>
                    <a:pt x="760" y="401"/>
                  </a:lnTo>
                  <a:lnTo>
                    <a:pt x="773" y="402"/>
                  </a:lnTo>
                  <a:lnTo>
                    <a:pt x="774" y="408"/>
                  </a:lnTo>
                  <a:lnTo>
                    <a:pt x="775" y="413"/>
                  </a:lnTo>
                  <a:lnTo>
                    <a:pt x="775" y="418"/>
                  </a:lnTo>
                  <a:lnTo>
                    <a:pt x="776" y="424"/>
                  </a:lnTo>
                  <a:lnTo>
                    <a:pt x="770" y="426"/>
                  </a:lnTo>
                  <a:lnTo>
                    <a:pt x="758" y="428"/>
                  </a:lnTo>
                  <a:lnTo>
                    <a:pt x="740" y="430"/>
                  </a:lnTo>
                  <a:lnTo>
                    <a:pt x="721" y="431"/>
                  </a:lnTo>
                  <a:lnTo>
                    <a:pt x="700" y="433"/>
                  </a:lnTo>
                  <a:lnTo>
                    <a:pt x="682" y="434"/>
                  </a:lnTo>
                  <a:lnTo>
                    <a:pt x="667" y="434"/>
                  </a:lnTo>
                  <a:lnTo>
                    <a:pt x="656" y="435"/>
                  </a:lnTo>
                  <a:lnTo>
                    <a:pt x="671" y="435"/>
                  </a:lnTo>
                  <a:lnTo>
                    <a:pt x="686" y="436"/>
                  </a:lnTo>
                  <a:lnTo>
                    <a:pt x="701" y="436"/>
                  </a:lnTo>
                  <a:lnTo>
                    <a:pt x="717" y="438"/>
                  </a:lnTo>
                  <a:lnTo>
                    <a:pt x="732" y="438"/>
                  </a:lnTo>
                  <a:lnTo>
                    <a:pt x="747" y="439"/>
                  </a:lnTo>
                  <a:lnTo>
                    <a:pt x="762" y="439"/>
                  </a:lnTo>
                  <a:lnTo>
                    <a:pt x="777" y="440"/>
                  </a:lnTo>
                  <a:lnTo>
                    <a:pt x="776" y="450"/>
                  </a:lnTo>
                  <a:lnTo>
                    <a:pt x="776" y="455"/>
                  </a:lnTo>
                  <a:lnTo>
                    <a:pt x="775" y="458"/>
                  </a:lnTo>
                  <a:lnTo>
                    <a:pt x="773" y="461"/>
                  </a:lnTo>
                  <a:lnTo>
                    <a:pt x="761" y="462"/>
                  </a:lnTo>
                  <a:lnTo>
                    <a:pt x="750" y="462"/>
                  </a:lnTo>
                  <a:lnTo>
                    <a:pt x="738" y="463"/>
                  </a:lnTo>
                  <a:lnTo>
                    <a:pt x="727" y="464"/>
                  </a:lnTo>
                  <a:lnTo>
                    <a:pt x="714" y="465"/>
                  </a:lnTo>
                  <a:lnTo>
                    <a:pt x="702" y="465"/>
                  </a:lnTo>
                  <a:lnTo>
                    <a:pt x="691" y="466"/>
                  </a:lnTo>
                  <a:lnTo>
                    <a:pt x="679" y="468"/>
                  </a:lnTo>
                  <a:lnTo>
                    <a:pt x="679" y="469"/>
                  </a:lnTo>
                  <a:lnTo>
                    <a:pt x="678" y="470"/>
                  </a:lnTo>
                  <a:lnTo>
                    <a:pt x="678" y="471"/>
                  </a:lnTo>
                  <a:lnTo>
                    <a:pt x="691" y="471"/>
                  </a:lnTo>
                  <a:lnTo>
                    <a:pt x="702" y="471"/>
                  </a:lnTo>
                  <a:lnTo>
                    <a:pt x="715" y="471"/>
                  </a:lnTo>
                  <a:lnTo>
                    <a:pt x="728" y="471"/>
                  </a:lnTo>
                  <a:lnTo>
                    <a:pt x="739" y="471"/>
                  </a:lnTo>
                  <a:lnTo>
                    <a:pt x="752" y="471"/>
                  </a:lnTo>
                  <a:lnTo>
                    <a:pt x="765" y="471"/>
                  </a:lnTo>
                  <a:lnTo>
                    <a:pt x="777" y="471"/>
                  </a:lnTo>
                  <a:lnTo>
                    <a:pt x="777" y="476"/>
                  </a:lnTo>
                  <a:lnTo>
                    <a:pt x="776" y="480"/>
                  </a:lnTo>
                  <a:lnTo>
                    <a:pt x="776" y="486"/>
                  </a:lnTo>
                  <a:lnTo>
                    <a:pt x="775" y="491"/>
                  </a:lnTo>
                  <a:lnTo>
                    <a:pt x="762" y="492"/>
                  </a:lnTo>
                  <a:lnTo>
                    <a:pt x="748" y="493"/>
                  </a:lnTo>
                  <a:lnTo>
                    <a:pt x="736" y="493"/>
                  </a:lnTo>
                  <a:lnTo>
                    <a:pt x="723" y="494"/>
                  </a:lnTo>
                  <a:lnTo>
                    <a:pt x="710" y="495"/>
                  </a:lnTo>
                  <a:lnTo>
                    <a:pt x="697" y="496"/>
                  </a:lnTo>
                  <a:lnTo>
                    <a:pt x="684" y="498"/>
                  </a:lnTo>
                  <a:lnTo>
                    <a:pt x="670" y="499"/>
                  </a:lnTo>
                  <a:lnTo>
                    <a:pt x="669" y="500"/>
                  </a:lnTo>
                  <a:lnTo>
                    <a:pt x="669" y="501"/>
                  </a:lnTo>
                  <a:lnTo>
                    <a:pt x="668" y="502"/>
                  </a:lnTo>
                  <a:lnTo>
                    <a:pt x="682" y="502"/>
                  </a:lnTo>
                  <a:lnTo>
                    <a:pt x="694" y="502"/>
                  </a:lnTo>
                  <a:lnTo>
                    <a:pt x="708" y="502"/>
                  </a:lnTo>
                  <a:lnTo>
                    <a:pt x="722" y="502"/>
                  </a:lnTo>
                  <a:lnTo>
                    <a:pt x="735" y="502"/>
                  </a:lnTo>
                  <a:lnTo>
                    <a:pt x="748" y="502"/>
                  </a:lnTo>
                  <a:lnTo>
                    <a:pt x="761" y="503"/>
                  </a:lnTo>
                  <a:lnTo>
                    <a:pt x="775" y="503"/>
                  </a:lnTo>
                  <a:lnTo>
                    <a:pt x="777" y="504"/>
                  </a:lnTo>
                  <a:lnTo>
                    <a:pt x="778" y="508"/>
                  </a:lnTo>
                  <a:lnTo>
                    <a:pt x="778" y="515"/>
                  </a:lnTo>
                  <a:lnTo>
                    <a:pt x="777" y="526"/>
                  </a:lnTo>
                  <a:lnTo>
                    <a:pt x="765" y="528"/>
                  </a:lnTo>
                  <a:lnTo>
                    <a:pt x="752" y="528"/>
                  </a:lnTo>
                  <a:lnTo>
                    <a:pt x="739" y="529"/>
                  </a:lnTo>
                  <a:lnTo>
                    <a:pt x="728" y="530"/>
                  </a:lnTo>
                  <a:lnTo>
                    <a:pt x="715" y="531"/>
                  </a:lnTo>
                  <a:lnTo>
                    <a:pt x="702" y="531"/>
                  </a:lnTo>
                  <a:lnTo>
                    <a:pt x="691" y="532"/>
                  </a:lnTo>
                  <a:lnTo>
                    <a:pt x="678" y="533"/>
                  </a:lnTo>
                  <a:lnTo>
                    <a:pt x="677" y="534"/>
                  </a:lnTo>
                  <a:lnTo>
                    <a:pt x="677" y="536"/>
                  </a:lnTo>
                  <a:lnTo>
                    <a:pt x="676" y="537"/>
                  </a:lnTo>
                  <a:lnTo>
                    <a:pt x="689" y="537"/>
                  </a:lnTo>
                  <a:lnTo>
                    <a:pt x="702" y="537"/>
                  </a:lnTo>
                  <a:lnTo>
                    <a:pt x="715" y="537"/>
                  </a:lnTo>
                  <a:lnTo>
                    <a:pt x="728" y="537"/>
                  </a:lnTo>
                  <a:lnTo>
                    <a:pt x="740" y="537"/>
                  </a:lnTo>
                  <a:lnTo>
                    <a:pt x="754" y="537"/>
                  </a:lnTo>
                  <a:lnTo>
                    <a:pt x="767" y="538"/>
                  </a:lnTo>
                  <a:lnTo>
                    <a:pt x="779" y="538"/>
                  </a:lnTo>
                  <a:lnTo>
                    <a:pt x="779" y="541"/>
                  </a:lnTo>
                  <a:lnTo>
                    <a:pt x="779" y="546"/>
                  </a:lnTo>
                  <a:lnTo>
                    <a:pt x="779" y="551"/>
                  </a:lnTo>
                  <a:lnTo>
                    <a:pt x="781" y="554"/>
                  </a:lnTo>
                  <a:lnTo>
                    <a:pt x="767" y="556"/>
                  </a:lnTo>
                  <a:lnTo>
                    <a:pt x="751" y="557"/>
                  </a:lnTo>
                  <a:lnTo>
                    <a:pt x="732" y="559"/>
                  </a:lnTo>
                  <a:lnTo>
                    <a:pt x="713" y="559"/>
                  </a:lnTo>
                  <a:lnTo>
                    <a:pt x="694" y="560"/>
                  </a:lnTo>
                  <a:lnTo>
                    <a:pt x="677" y="561"/>
                  </a:lnTo>
                  <a:lnTo>
                    <a:pt x="664" y="564"/>
                  </a:lnTo>
                  <a:lnTo>
                    <a:pt x="656" y="569"/>
                  </a:lnTo>
                  <a:lnTo>
                    <a:pt x="660" y="569"/>
                  </a:lnTo>
                  <a:lnTo>
                    <a:pt x="665" y="569"/>
                  </a:lnTo>
                  <a:lnTo>
                    <a:pt x="675" y="569"/>
                  </a:lnTo>
                  <a:lnTo>
                    <a:pt x="689" y="568"/>
                  </a:lnTo>
                  <a:lnTo>
                    <a:pt x="705" y="567"/>
                  </a:lnTo>
                  <a:lnTo>
                    <a:pt x="725" y="567"/>
                  </a:lnTo>
                  <a:lnTo>
                    <a:pt x="752" y="567"/>
                  </a:lnTo>
                  <a:lnTo>
                    <a:pt x="782" y="567"/>
                  </a:lnTo>
                  <a:lnTo>
                    <a:pt x="782" y="572"/>
                  </a:lnTo>
                  <a:lnTo>
                    <a:pt x="782" y="578"/>
                  </a:lnTo>
                  <a:lnTo>
                    <a:pt x="782" y="584"/>
                  </a:lnTo>
                  <a:lnTo>
                    <a:pt x="782" y="590"/>
                  </a:lnTo>
                  <a:lnTo>
                    <a:pt x="744" y="592"/>
                  </a:lnTo>
                  <a:lnTo>
                    <a:pt x="715" y="594"/>
                  </a:lnTo>
                  <a:lnTo>
                    <a:pt x="694" y="595"/>
                  </a:lnTo>
                  <a:lnTo>
                    <a:pt x="680" y="597"/>
                  </a:lnTo>
                  <a:lnTo>
                    <a:pt x="671" y="597"/>
                  </a:lnTo>
                  <a:lnTo>
                    <a:pt x="665" y="598"/>
                  </a:lnTo>
                  <a:lnTo>
                    <a:pt x="662" y="599"/>
                  </a:lnTo>
                  <a:lnTo>
                    <a:pt x="659" y="600"/>
                  </a:lnTo>
                  <a:lnTo>
                    <a:pt x="695" y="601"/>
                  </a:lnTo>
                  <a:lnTo>
                    <a:pt x="723" y="601"/>
                  </a:lnTo>
                  <a:lnTo>
                    <a:pt x="743" y="602"/>
                  </a:lnTo>
                  <a:lnTo>
                    <a:pt x="756" y="602"/>
                  </a:lnTo>
                  <a:lnTo>
                    <a:pt x="767" y="604"/>
                  </a:lnTo>
                  <a:lnTo>
                    <a:pt x="773" y="604"/>
                  </a:lnTo>
                  <a:lnTo>
                    <a:pt x="777" y="605"/>
                  </a:lnTo>
                  <a:lnTo>
                    <a:pt x="782" y="606"/>
                  </a:lnTo>
                  <a:lnTo>
                    <a:pt x="782" y="612"/>
                  </a:lnTo>
                  <a:lnTo>
                    <a:pt x="782" y="619"/>
                  </a:lnTo>
                  <a:lnTo>
                    <a:pt x="782" y="625"/>
                  </a:lnTo>
                  <a:lnTo>
                    <a:pt x="782" y="632"/>
                  </a:lnTo>
                  <a:lnTo>
                    <a:pt x="750" y="634"/>
                  </a:lnTo>
                  <a:lnTo>
                    <a:pt x="725" y="635"/>
                  </a:lnTo>
                  <a:lnTo>
                    <a:pt x="707" y="635"/>
                  </a:lnTo>
                  <a:lnTo>
                    <a:pt x="694" y="636"/>
                  </a:lnTo>
                  <a:lnTo>
                    <a:pt x="685" y="636"/>
                  </a:lnTo>
                  <a:lnTo>
                    <a:pt x="678" y="637"/>
                  </a:lnTo>
                  <a:lnTo>
                    <a:pt x="672" y="637"/>
                  </a:lnTo>
                  <a:lnTo>
                    <a:pt x="667" y="638"/>
                  </a:lnTo>
                  <a:lnTo>
                    <a:pt x="667" y="639"/>
                  </a:lnTo>
                  <a:lnTo>
                    <a:pt x="668" y="642"/>
                  </a:lnTo>
                  <a:lnTo>
                    <a:pt x="668" y="643"/>
                  </a:lnTo>
                  <a:lnTo>
                    <a:pt x="668" y="645"/>
                  </a:lnTo>
                  <a:lnTo>
                    <a:pt x="682" y="645"/>
                  </a:lnTo>
                  <a:lnTo>
                    <a:pt x="695" y="645"/>
                  </a:lnTo>
                  <a:lnTo>
                    <a:pt x="710" y="644"/>
                  </a:lnTo>
                  <a:lnTo>
                    <a:pt x="724" y="644"/>
                  </a:lnTo>
                  <a:lnTo>
                    <a:pt x="739" y="644"/>
                  </a:lnTo>
                  <a:lnTo>
                    <a:pt x="754" y="645"/>
                  </a:lnTo>
                  <a:lnTo>
                    <a:pt x="769" y="645"/>
                  </a:lnTo>
                  <a:lnTo>
                    <a:pt x="785" y="647"/>
                  </a:lnTo>
                  <a:lnTo>
                    <a:pt x="784" y="652"/>
                  </a:lnTo>
                  <a:lnTo>
                    <a:pt x="784" y="657"/>
                  </a:lnTo>
                  <a:lnTo>
                    <a:pt x="784" y="662"/>
                  </a:lnTo>
                  <a:lnTo>
                    <a:pt x="783" y="667"/>
                  </a:lnTo>
                  <a:lnTo>
                    <a:pt x="776" y="667"/>
                  </a:lnTo>
                  <a:lnTo>
                    <a:pt x="763" y="667"/>
                  </a:lnTo>
                  <a:lnTo>
                    <a:pt x="747" y="667"/>
                  </a:lnTo>
                  <a:lnTo>
                    <a:pt x="728" y="667"/>
                  </a:lnTo>
                  <a:lnTo>
                    <a:pt x="709" y="667"/>
                  </a:lnTo>
                  <a:lnTo>
                    <a:pt x="691" y="668"/>
                  </a:lnTo>
                  <a:lnTo>
                    <a:pt x="677" y="670"/>
                  </a:lnTo>
                  <a:lnTo>
                    <a:pt x="668" y="674"/>
                  </a:lnTo>
                  <a:lnTo>
                    <a:pt x="683" y="674"/>
                  </a:lnTo>
                  <a:lnTo>
                    <a:pt x="698" y="675"/>
                  </a:lnTo>
                  <a:lnTo>
                    <a:pt x="712" y="675"/>
                  </a:lnTo>
                  <a:lnTo>
                    <a:pt x="727" y="676"/>
                  </a:lnTo>
                  <a:lnTo>
                    <a:pt x="741" y="676"/>
                  </a:lnTo>
                  <a:lnTo>
                    <a:pt x="756" y="677"/>
                  </a:lnTo>
                  <a:lnTo>
                    <a:pt x="770" y="677"/>
                  </a:lnTo>
                  <a:lnTo>
                    <a:pt x="785" y="678"/>
                  </a:lnTo>
                  <a:lnTo>
                    <a:pt x="785" y="683"/>
                  </a:lnTo>
                  <a:lnTo>
                    <a:pt x="785" y="689"/>
                  </a:lnTo>
                  <a:lnTo>
                    <a:pt x="785" y="693"/>
                  </a:lnTo>
                  <a:lnTo>
                    <a:pt x="786" y="699"/>
                  </a:lnTo>
                  <a:lnTo>
                    <a:pt x="778" y="699"/>
                  </a:lnTo>
                  <a:lnTo>
                    <a:pt x="769" y="699"/>
                  </a:lnTo>
                  <a:lnTo>
                    <a:pt x="759" y="699"/>
                  </a:lnTo>
                  <a:lnTo>
                    <a:pt x="750" y="699"/>
                  </a:lnTo>
                  <a:lnTo>
                    <a:pt x="740" y="699"/>
                  </a:lnTo>
                  <a:lnTo>
                    <a:pt x="731" y="699"/>
                  </a:lnTo>
                  <a:lnTo>
                    <a:pt x="723" y="700"/>
                  </a:lnTo>
                  <a:lnTo>
                    <a:pt x="717" y="703"/>
                  </a:lnTo>
                  <a:lnTo>
                    <a:pt x="717" y="704"/>
                  </a:lnTo>
                  <a:lnTo>
                    <a:pt x="718" y="704"/>
                  </a:lnTo>
                  <a:lnTo>
                    <a:pt x="718" y="705"/>
                  </a:lnTo>
                  <a:lnTo>
                    <a:pt x="718" y="706"/>
                  </a:lnTo>
                  <a:lnTo>
                    <a:pt x="737" y="707"/>
                  </a:lnTo>
                  <a:lnTo>
                    <a:pt x="750" y="707"/>
                  </a:lnTo>
                  <a:lnTo>
                    <a:pt x="760" y="708"/>
                  </a:lnTo>
                  <a:lnTo>
                    <a:pt x="768" y="708"/>
                  </a:lnTo>
                  <a:lnTo>
                    <a:pt x="774" y="710"/>
                  </a:lnTo>
                  <a:lnTo>
                    <a:pt x="778" y="710"/>
                  </a:lnTo>
                  <a:lnTo>
                    <a:pt x="783" y="711"/>
                  </a:lnTo>
                  <a:lnTo>
                    <a:pt x="788" y="712"/>
                  </a:lnTo>
                  <a:lnTo>
                    <a:pt x="786" y="713"/>
                  </a:lnTo>
                  <a:lnTo>
                    <a:pt x="785" y="714"/>
                  </a:lnTo>
                  <a:lnTo>
                    <a:pt x="784" y="716"/>
                  </a:lnTo>
                  <a:lnTo>
                    <a:pt x="783" y="718"/>
                  </a:lnTo>
                  <a:lnTo>
                    <a:pt x="767" y="718"/>
                  </a:lnTo>
                  <a:lnTo>
                    <a:pt x="752" y="718"/>
                  </a:lnTo>
                  <a:lnTo>
                    <a:pt x="739" y="718"/>
                  </a:lnTo>
                  <a:lnTo>
                    <a:pt x="728" y="716"/>
                  </a:lnTo>
                  <a:lnTo>
                    <a:pt x="717" y="716"/>
                  </a:lnTo>
                  <a:lnTo>
                    <a:pt x="708" y="716"/>
                  </a:lnTo>
                  <a:lnTo>
                    <a:pt x="699" y="716"/>
                  </a:lnTo>
                  <a:lnTo>
                    <a:pt x="690" y="716"/>
                  </a:lnTo>
                  <a:lnTo>
                    <a:pt x="680" y="716"/>
                  </a:lnTo>
                  <a:lnTo>
                    <a:pt x="671" y="716"/>
                  </a:lnTo>
                  <a:lnTo>
                    <a:pt x="662" y="716"/>
                  </a:lnTo>
                  <a:lnTo>
                    <a:pt x="652" y="716"/>
                  </a:lnTo>
                  <a:lnTo>
                    <a:pt x="640" y="718"/>
                  </a:lnTo>
                  <a:lnTo>
                    <a:pt x="627" y="718"/>
                  </a:lnTo>
                  <a:lnTo>
                    <a:pt x="612" y="718"/>
                  </a:lnTo>
                  <a:lnTo>
                    <a:pt x="596" y="718"/>
                  </a:lnTo>
                  <a:close/>
                </a:path>
              </a:pathLst>
            </a:custGeom>
            <a:solidFill>
              <a:srgbClr val="B57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3" name="Freeform 133"/>
            <p:cNvSpPr>
              <a:spLocks/>
            </p:cNvSpPr>
            <p:nvPr/>
          </p:nvSpPr>
          <p:spPr bwMode="auto">
            <a:xfrm>
              <a:off x="417" y="4169"/>
              <a:ext cx="9" cy="4"/>
            </a:xfrm>
            <a:custGeom>
              <a:avLst/>
              <a:gdLst>
                <a:gd name="T0" fmla="*/ 1 w 16"/>
                <a:gd name="T1" fmla="*/ 1 h 8"/>
                <a:gd name="T2" fmla="*/ 1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0 w 16"/>
                <a:gd name="T9" fmla="*/ 1 h 8"/>
                <a:gd name="T10" fmla="*/ 1 w 16"/>
                <a:gd name="T11" fmla="*/ 1 h 8"/>
                <a:gd name="T12" fmla="*/ 1 w 16"/>
                <a:gd name="T13" fmla="*/ 0 h 8"/>
                <a:gd name="T14" fmla="*/ 1 w 16"/>
                <a:gd name="T15" fmla="*/ 0 h 8"/>
                <a:gd name="T16" fmla="*/ 1 w 16"/>
                <a:gd name="T17" fmla="*/ 0 h 8"/>
                <a:gd name="T18" fmla="*/ 1 w 16"/>
                <a:gd name="T19" fmla="*/ 1 h 8"/>
                <a:gd name="T20" fmla="*/ 1 w 16"/>
                <a:gd name="T21" fmla="*/ 1 h 8"/>
                <a:gd name="T22" fmla="*/ 1 w 16"/>
                <a:gd name="T23" fmla="*/ 1 h 8"/>
                <a:gd name="T24" fmla="*/ 1 w 16"/>
                <a:gd name="T25" fmla="*/ 1 h 8"/>
                <a:gd name="T26" fmla="*/ 1 w 16"/>
                <a:gd name="T27" fmla="*/ 1 h 8"/>
                <a:gd name="T28" fmla="*/ 1 w 16"/>
                <a:gd name="T29" fmla="*/ 1 h 8"/>
                <a:gd name="T30" fmla="*/ 1 w 16"/>
                <a:gd name="T31" fmla="*/ 1 h 8"/>
                <a:gd name="T32" fmla="*/ 1 w 16"/>
                <a:gd name="T33" fmla="*/ 1 h 8"/>
                <a:gd name="T34" fmla="*/ 1 w 16"/>
                <a:gd name="T35" fmla="*/ 1 h 8"/>
                <a:gd name="T36" fmla="*/ 1 w 16"/>
                <a:gd name="T37" fmla="*/ 1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8"/>
                <a:gd name="T59" fmla="*/ 16 w 16"/>
                <a:gd name="T60" fmla="*/ 8 h 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8">
                  <a:moveTo>
                    <a:pt x="4" y="8"/>
                  </a:moveTo>
                  <a:lnTo>
                    <a:pt x="3" y="7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1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3" y="7"/>
                  </a:lnTo>
                  <a:lnTo>
                    <a:pt x="10" y="7"/>
                  </a:lnTo>
                  <a:lnTo>
                    <a:pt x="7" y="7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4" name="Freeform 134"/>
            <p:cNvSpPr>
              <a:spLocks/>
            </p:cNvSpPr>
            <p:nvPr/>
          </p:nvSpPr>
          <p:spPr bwMode="auto">
            <a:xfrm>
              <a:off x="192" y="4161"/>
              <a:ext cx="31" cy="3"/>
            </a:xfrm>
            <a:custGeom>
              <a:avLst/>
              <a:gdLst>
                <a:gd name="T0" fmla="*/ 0 w 63"/>
                <a:gd name="T1" fmla="*/ 0 h 7"/>
                <a:gd name="T2" fmla="*/ 0 w 63"/>
                <a:gd name="T3" fmla="*/ 0 h 7"/>
                <a:gd name="T4" fmla="*/ 0 w 63"/>
                <a:gd name="T5" fmla="*/ 0 h 7"/>
                <a:gd name="T6" fmla="*/ 0 w 63"/>
                <a:gd name="T7" fmla="*/ 0 h 7"/>
                <a:gd name="T8" fmla="*/ 0 w 63"/>
                <a:gd name="T9" fmla="*/ 0 h 7"/>
                <a:gd name="T10" fmla="*/ 0 w 63"/>
                <a:gd name="T11" fmla="*/ 0 h 7"/>
                <a:gd name="T12" fmla="*/ 0 w 63"/>
                <a:gd name="T13" fmla="*/ 0 h 7"/>
                <a:gd name="T14" fmla="*/ 0 w 63"/>
                <a:gd name="T15" fmla="*/ 0 h 7"/>
                <a:gd name="T16" fmla="*/ 0 w 63"/>
                <a:gd name="T17" fmla="*/ 0 h 7"/>
                <a:gd name="T18" fmla="*/ 0 w 63"/>
                <a:gd name="T19" fmla="*/ 0 h 7"/>
                <a:gd name="T20" fmla="*/ 0 w 63"/>
                <a:gd name="T21" fmla="*/ 0 h 7"/>
                <a:gd name="T22" fmla="*/ 0 w 63"/>
                <a:gd name="T23" fmla="*/ 0 h 7"/>
                <a:gd name="T24" fmla="*/ 0 w 63"/>
                <a:gd name="T25" fmla="*/ 0 h 7"/>
                <a:gd name="T26" fmla="*/ 0 w 63"/>
                <a:gd name="T27" fmla="*/ 0 h 7"/>
                <a:gd name="T28" fmla="*/ 0 w 63"/>
                <a:gd name="T29" fmla="*/ 0 h 7"/>
                <a:gd name="T30" fmla="*/ 0 w 63"/>
                <a:gd name="T31" fmla="*/ 0 h 7"/>
                <a:gd name="T32" fmla="*/ 0 w 63"/>
                <a:gd name="T33" fmla="*/ 0 h 7"/>
                <a:gd name="T34" fmla="*/ 0 w 63"/>
                <a:gd name="T35" fmla="*/ 0 h 7"/>
                <a:gd name="T36" fmla="*/ 0 w 63"/>
                <a:gd name="T37" fmla="*/ 0 h 7"/>
                <a:gd name="T38" fmla="*/ 0 w 63"/>
                <a:gd name="T39" fmla="*/ 0 h 7"/>
                <a:gd name="T40" fmla="*/ 0 w 63"/>
                <a:gd name="T41" fmla="*/ 0 h 7"/>
                <a:gd name="T42" fmla="*/ 0 w 63"/>
                <a:gd name="T43" fmla="*/ 0 h 7"/>
                <a:gd name="T44" fmla="*/ 0 w 63"/>
                <a:gd name="T45" fmla="*/ 0 h 7"/>
                <a:gd name="T46" fmla="*/ 0 w 63"/>
                <a:gd name="T47" fmla="*/ 0 h 7"/>
                <a:gd name="T48" fmla="*/ 0 w 63"/>
                <a:gd name="T49" fmla="*/ 0 h 7"/>
                <a:gd name="T50" fmla="*/ 0 w 63"/>
                <a:gd name="T51" fmla="*/ 0 h 7"/>
                <a:gd name="T52" fmla="*/ 0 w 63"/>
                <a:gd name="T53" fmla="*/ 0 h 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3"/>
                <a:gd name="T82" fmla="*/ 0 h 7"/>
                <a:gd name="T83" fmla="*/ 63 w 63"/>
                <a:gd name="T84" fmla="*/ 7 h 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3" h="7">
                  <a:moveTo>
                    <a:pt x="12" y="7"/>
                  </a:moveTo>
                  <a:lnTo>
                    <a:pt x="10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9" y="1"/>
                  </a:lnTo>
                  <a:lnTo>
                    <a:pt x="33" y="2"/>
                  </a:lnTo>
                  <a:lnTo>
                    <a:pt x="43" y="2"/>
                  </a:lnTo>
                  <a:lnTo>
                    <a:pt x="50" y="3"/>
                  </a:lnTo>
                  <a:lnTo>
                    <a:pt x="55" y="3"/>
                  </a:lnTo>
                  <a:lnTo>
                    <a:pt x="58" y="5"/>
                  </a:lnTo>
                  <a:lnTo>
                    <a:pt x="60" y="5"/>
                  </a:lnTo>
                  <a:lnTo>
                    <a:pt x="63" y="6"/>
                  </a:lnTo>
                  <a:lnTo>
                    <a:pt x="56" y="6"/>
                  </a:lnTo>
                  <a:lnTo>
                    <a:pt x="50" y="6"/>
                  </a:lnTo>
                  <a:lnTo>
                    <a:pt x="43" y="6"/>
                  </a:lnTo>
                  <a:lnTo>
                    <a:pt x="37" y="6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9" y="7"/>
                  </a:lnTo>
                  <a:lnTo>
                    <a:pt x="12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5" name="Freeform 135"/>
            <p:cNvSpPr>
              <a:spLocks/>
            </p:cNvSpPr>
            <p:nvPr/>
          </p:nvSpPr>
          <p:spPr bwMode="auto">
            <a:xfrm>
              <a:off x="405" y="4155"/>
              <a:ext cx="23" cy="5"/>
            </a:xfrm>
            <a:custGeom>
              <a:avLst/>
              <a:gdLst>
                <a:gd name="T0" fmla="*/ 0 w 47"/>
                <a:gd name="T1" fmla="*/ 0 h 11"/>
                <a:gd name="T2" fmla="*/ 0 w 47"/>
                <a:gd name="T3" fmla="*/ 0 h 11"/>
                <a:gd name="T4" fmla="*/ 0 w 47"/>
                <a:gd name="T5" fmla="*/ 0 h 11"/>
                <a:gd name="T6" fmla="*/ 0 w 47"/>
                <a:gd name="T7" fmla="*/ 0 h 11"/>
                <a:gd name="T8" fmla="*/ 0 w 47"/>
                <a:gd name="T9" fmla="*/ 0 h 11"/>
                <a:gd name="T10" fmla="*/ 0 w 47"/>
                <a:gd name="T11" fmla="*/ 0 h 11"/>
                <a:gd name="T12" fmla="*/ 0 w 47"/>
                <a:gd name="T13" fmla="*/ 0 h 11"/>
                <a:gd name="T14" fmla="*/ 0 w 47"/>
                <a:gd name="T15" fmla="*/ 0 h 11"/>
                <a:gd name="T16" fmla="*/ 0 w 47"/>
                <a:gd name="T17" fmla="*/ 0 h 11"/>
                <a:gd name="T18" fmla="*/ 0 w 47"/>
                <a:gd name="T19" fmla="*/ 0 h 11"/>
                <a:gd name="T20" fmla="*/ 0 w 47"/>
                <a:gd name="T21" fmla="*/ 0 h 11"/>
                <a:gd name="T22" fmla="*/ 0 w 47"/>
                <a:gd name="T23" fmla="*/ 0 h 11"/>
                <a:gd name="T24" fmla="*/ 0 w 47"/>
                <a:gd name="T25" fmla="*/ 0 h 11"/>
                <a:gd name="T26" fmla="*/ 0 w 47"/>
                <a:gd name="T27" fmla="*/ 0 h 11"/>
                <a:gd name="T28" fmla="*/ 0 w 47"/>
                <a:gd name="T29" fmla="*/ 0 h 11"/>
                <a:gd name="T30" fmla="*/ 0 w 47"/>
                <a:gd name="T31" fmla="*/ 0 h 11"/>
                <a:gd name="T32" fmla="*/ 0 w 47"/>
                <a:gd name="T33" fmla="*/ 0 h 11"/>
                <a:gd name="T34" fmla="*/ 0 w 47"/>
                <a:gd name="T35" fmla="*/ 0 h 11"/>
                <a:gd name="T36" fmla="*/ 0 w 47"/>
                <a:gd name="T37" fmla="*/ 0 h 11"/>
                <a:gd name="T38" fmla="*/ 0 w 47"/>
                <a:gd name="T39" fmla="*/ 0 h 11"/>
                <a:gd name="T40" fmla="*/ 0 w 47"/>
                <a:gd name="T41" fmla="*/ 0 h 11"/>
                <a:gd name="T42" fmla="*/ 0 w 47"/>
                <a:gd name="T43" fmla="*/ 0 h 11"/>
                <a:gd name="T44" fmla="*/ 0 w 47"/>
                <a:gd name="T45" fmla="*/ 0 h 11"/>
                <a:gd name="T46" fmla="*/ 0 w 47"/>
                <a:gd name="T47" fmla="*/ 0 h 11"/>
                <a:gd name="T48" fmla="*/ 0 w 47"/>
                <a:gd name="T49" fmla="*/ 0 h 11"/>
                <a:gd name="T50" fmla="*/ 0 w 47"/>
                <a:gd name="T51" fmla="*/ 0 h 11"/>
                <a:gd name="T52" fmla="*/ 0 w 47"/>
                <a:gd name="T53" fmla="*/ 0 h 11"/>
                <a:gd name="T54" fmla="*/ 0 w 47"/>
                <a:gd name="T55" fmla="*/ 0 h 11"/>
                <a:gd name="T56" fmla="*/ 0 w 47"/>
                <a:gd name="T57" fmla="*/ 0 h 11"/>
                <a:gd name="T58" fmla="*/ 0 w 47"/>
                <a:gd name="T59" fmla="*/ 0 h 11"/>
                <a:gd name="T60" fmla="*/ 0 w 47"/>
                <a:gd name="T61" fmla="*/ 0 h 1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7"/>
                <a:gd name="T94" fmla="*/ 0 h 11"/>
                <a:gd name="T95" fmla="*/ 47 w 47"/>
                <a:gd name="T96" fmla="*/ 11 h 1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7" h="11">
                  <a:moveTo>
                    <a:pt x="6" y="11"/>
                  </a:moveTo>
                  <a:lnTo>
                    <a:pt x="5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5"/>
                  </a:lnTo>
                  <a:lnTo>
                    <a:pt x="2" y="5"/>
                  </a:lnTo>
                  <a:lnTo>
                    <a:pt x="15" y="4"/>
                  </a:lnTo>
                  <a:lnTo>
                    <a:pt x="24" y="3"/>
                  </a:lnTo>
                  <a:lnTo>
                    <a:pt x="31" y="1"/>
                  </a:lnTo>
                  <a:lnTo>
                    <a:pt x="35" y="1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3" y="1"/>
                  </a:lnTo>
                  <a:lnTo>
                    <a:pt x="46" y="1"/>
                  </a:lnTo>
                  <a:lnTo>
                    <a:pt x="46" y="3"/>
                  </a:lnTo>
                  <a:lnTo>
                    <a:pt x="46" y="5"/>
                  </a:lnTo>
                  <a:lnTo>
                    <a:pt x="46" y="6"/>
                  </a:lnTo>
                  <a:lnTo>
                    <a:pt x="47" y="8"/>
                  </a:lnTo>
                  <a:lnTo>
                    <a:pt x="42" y="8"/>
                  </a:lnTo>
                  <a:lnTo>
                    <a:pt x="36" y="8"/>
                  </a:lnTo>
                  <a:lnTo>
                    <a:pt x="32" y="8"/>
                  </a:lnTo>
                  <a:lnTo>
                    <a:pt x="26" y="10"/>
                  </a:lnTo>
                  <a:lnTo>
                    <a:pt x="21" y="10"/>
                  </a:lnTo>
                  <a:lnTo>
                    <a:pt x="16" y="10"/>
                  </a:lnTo>
                  <a:lnTo>
                    <a:pt x="11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6" name="Freeform 136"/>
            <p:cNvSpPr>
              <a:spLocks/>
            </p:cNvSpPr>
            <p:nvPr/>
          </p:nvSpPr>
          <p:spPr bwMode="auto">
            <a:xfrm>
              <a:off x="752" y="4135"/>
              <a:ext cx="10" cy="13"/>
            </a:xfrm>
            <a:custGeom>
              <a:avLst/>
              <a:gdLst>
                <a:gd name="T0" fmla="*/ 1 w 20"/>
                <a:gd name="T1" fmla="*/ 0 h 27"/>
                <a:gd name="T2" fmla="*/ 1 w 20"/>
                <a:gd name="T3" fmla="*/ 0 h 27"/>
                <a:gd name="T4" fmla="*/ 1 w 20"/>
                <a:gd name="T5" fmla="*/ 0 h 27"/>
                <a:gd name="T6" fmla="*/ 1 w 20"/>
                <a:gd name="T7" fmla="*/ 0 h 27"/>
                <a:gd name="T8" fmla="*/ 1 w 20"/>
                <a:gd name="T9" fmla="*/ 0 h 27"/>
                <a:gd name="T10" fmla="*/ 1 w 20"/>
                <a:gd name="T11" fmla="*/ 0 h 27"/>
                <a:gd name="T12" fmla="*/ 1 w 20"/>
                <a:gd name="T13" fmla="*/ 0 h 27"/>
                <a:gd name="T14" fmla="*/ 0 w 20"/>
                <a:gd name="T15" fmla="*/ 0 h 27"/>
                <a:gd name="T16" fmla="*/ 0 w 20"/>
                <a:gd name="T17" fmla="*/ 0 h 27"/>
                <a:gd name="T18" fmla="*/ 1 w 20"/>
                <a:gd name="T19" fmla="*/ 0 h 27"/>
                <a:gd name="T20" fmla="*/ 1 w 20"/>
                <a:gd name="T21" fmla="*/ 0 h 27"/>
                <a:gd name="T22" fmla="*/ 1 w 20"/>
                <a:gd name="T23" fmla="*/ 0 h 27"/>
                <a:gd name="T24" fmla="*/ 1 w 20"/>
                <a:gd name="T25" fmla="*/ 0 h 27"/>
                <a:gd name="T26" fmla="*/ 1 w 20"/>
                <a:gd name="T27" fmla="*/ 0 h 27"/>
                <a:gd name="T28" fmla="*/ 1 w 20"/>
                <a:gd name="T29" fmla="*/ 0 h 27"/>
                <a:gd name="T30" fmla="*/ 1 w 20"/>
                <a:gd name="T31" fmla="*/ 0 h 27"/>
                <a:gd name="T32" fmla="*/ 1 w 20"/>
                <a:gd name="T33" fmla="*/ 0 h 27"/>
                <a:gd name="T34" fmla="*/ 1 w 20"/>
                <a:gd name="T35" fmla="*/ 0 h 27"/>
                <a:gd name="T36" fmla="*/ 1 w 20"/>
                <a:gd name="T37" fmla="*/ 0 h 27"/>
                <a:gd name="T38" fmla="*/ 1 w 20"/>
                <a:gd name="T39" fmla="*/ 0 h 27"/>
                <a:gd name="T40" fmla="*/ 1 w 20"/>
                <a:gd name="T41" fmla="*/ 0 h 27"/>
                <a:gd name="T42" fmla="*/ 1 w 20"/>
                <a:gd name="T43" fmla="*/ 0 h 27"/>
                <a:gd name="T44" fmla="*/ 1 w 20"/>
                <a:gd name="T45" fmla="*/ 0 h 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"/>
                <a:gd name="T70" fmla="*/ 0 h 27"/>
                <a:gd name="T71" fmla="*/ 20 w 20"/>
                <a:gd name="T72" fmla="*/ 27 h 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" h="27">
                  <a:moveTo>
                    <a:pt x="7" y="27"/>
                  </a:moveTo>
                  <a:lnTo>
                    <a:pt x="7" y="23"/>
                  </a:lnTo>
                  <a:lnTo>
                    <a:pt x="7" y="20"/>
                  </a:lnTo>
                  <a:lnTo>
                    <a:pt x="7" y="16"/>
                  </a:lnTo>
                  <a:lnTo>
                    <a:pt x="8" y="13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7" y="0"/>
                  </a:lnTo>
                  <a:lnTo>
                    <a:pt x="10" y="4"/>
                  </a:lnTo>
                  <a:lnTo>
                    <a:pt x="14" y="8"/>
                  </a:lnTo>
                  <a:lnTo>
                    <a:pt x="16" y="15"/>
                  </a:lnTo>
                  <a:lnTo>
                    <a:pt x="20" y="23"/>
                  </a:lnTo>
                  <a:lnTo>
                    <a:pt x="17" y="24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7" name="Freeform 137"/>
            <p:cNvSpPr>
              <a:spLocks/>
            </p:cNvSpPr>
            <p:nvPr/>
          </p:nvSpPr>
          <p:spPr bwMode="auto">
            <a:xfrm>
              <a:off x="406" y="4133"/>
              <a:ext cx="13" cy="4"/>
            </a:xfrm>
            <a:custGeom>
              <a:avLst/>
              <a:gdLst>
                <a:gd name="T0" fmla="*/ 1 w 25"/>
                <a:gd name="T1" fmla="*/ 1 h 7"/>
                <a:gd name="T2" fmla="*/ 1 w 25"/>
                <a:gd name="T3" fmla="*/ 1 h 7"/>
                <a:gd name="T4" fmla="*/ 1 w 25"/>
                <a:gd name="T5" fmla="*/ 1 h 7"/>
                <a:gd name="T6" fmla="*/ 1 w 25"/>
                <a:gd name="T7" fmla="*/ 1 h 7"/>
                <a:gd name="T8" fmla="*/ 0 w 25"/>
                <a:gd name="T9" fmla="*/ 1 h 7"/>
                <a:gd name="T10" fmla="*/ 1 w 25"/>
                <a:gd name="T11" fmla="*/ 1 h 7"/>
                <a:gd name="T12" fmla="*/ 1 w 25"/>
                <a:gd name="T13" fmla="*/ 1 h 7"/>
                <a:gd name="T14" fmla="*/ 1 w 25"/>
                <a:gd name="T15" fmla="*/ 1 h 7"/>
                <a:gd name="T16" fmla="*/ 1 w 25"/>
                <a:gd name="T17" fmla="*/ 0 h 7"/>
                <a:gd name="T18" fmla="*/ 1 w 25"/>
                <a:gd name="T19" fmla="*/ 1 h 7"/>
                <a:gd name="T20" fmla="*/ 1 w 25"/>
                <a:gd name="T21" fmla="*/ 1 h 7"/>
                <a:gd name="T22" fmla="*/ 1 w 25"/>
                <a:gd name="T23" fmla="*/ 1 h 7"/>
                <a:gd name="T24" fmla="*/ 1 w 25"/>
                <a:gd name="T25" fmla="*/ 1 h 7"/>
                <a:gd name="T26" fmla="*/ 1 w 25"/>
                <a:gd name="T27" fmla="*/ 1 h 7"/>
                <a:gd name="T28" fmla="*/ 1 w 25"/>
                <a:gd name="T29" fmla="*/ 1 h 7"/>
                <a:gd name="T30" fmla="*/ 1 w 25"/>
                <a:gd name="T31" fmla="*/ 1 h 7"/>
                <a:gd name="T32" fmla="*/ 1 w 25"/>
                <a:gd name="T33" fmla="*/ 1 h 7"/>
                <a:gd name="T34" fmla="*/ 1 w 25"/>
                <a:gd name="T35" fmla="*/ 1 h 7"/>
                <a:gd name="T36" fmla="*/ 1 w 25"/>
                <a:gd name="T37" fmla="*/ 1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7"/>
                <a:gd name="T59" fmla="*/ 25 w 25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7">
                  <a:moveTo>
                    <a:pt x="2" y="7"/>
                  </a:moveTo>
                  <a:lnTo>
                    <a:pt x="1" y="5"/>
                  </a:lnTo>
                  <a:lnTo>
                    <a:pt x="1" y="4"/>
                  </a:lnTo>
                  <a:lnTo>
                    <a:pt x="0" y="3"/>
                  </a:lnTo>
                  <a:lnTo>
                    <a:pt x="6" y="2"/>
                  </a:lnTo>
                  <a:lnTo>
                    <a:pt x="13" y="1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3"/>
                  </a:lnTo>
                  <a:lnTo>
                    <a:pt x="25" y="4"/>
                  </a:lnTo>
                  <a:lnTo>
                    <a:pt x="25" y="7"/>
                  </a:lnTo>
                  <a:lnTo>
                    <a:pt x="19" y="7"/>
                  </a:lnTo>
                  <a:lnTo>
                    <a:pt x="14" y="7"/>
                  </a:lnTo>
                  <a:lnTo>
                    <a:pt x="8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8" name="Freeform 138"/>
            <p:cNvSpPr>
              <a:spLocks/>
            </p:cNvSpPr>
            <p:nvPr/>
          </p:nvSpPr>
          <p:spPr bwMode="auto">
            <a:xfrm>
              <a:off x="40" y="3736"/>
              <a:ext cx="69" cy="393"/>
            </a:xfrm>
            <a:custGeom>
              <a:avLst/>
              <a:gdLst>
                <a:gd name="T0" fmla="*/ 1 w 138"/>
                <a:gd name="T1" fmla="*/ 0 h 787"/>
                <a:gd name="T2" fmla="*/ 1 w 138"/>
                <a:gd name="T3" fmla="*/ 0 h 787"/>
                <a:gd name="T4" fmla="*/ 1 w 138"/>
                <a:gd name="T5" fmla="*/ 0 h 787"/>
                <a:gd name="T6" fmla="*/ 1 w 138"/>
                <a:gd name="T7" fmla="*/ 0 h 787"/>
                <a:gd name="T8" fmla="*/ 1 w 138"/>
                <a:gd name="T9" fmla="*/ 0 h 787"/>
                <a:gd name="T10" fmla="*/ 1 w 138"/>
                <a:gd name="T11" fmla="*/ 0 h 787"/>
                <a:gd name="T12" fmla="*/ 1 w 138"/>
                <a:gd name="T13" fmla="*/ 0 h 787"/>
                <a:gd name="T14" fmla="*/ 1 w 138"/>
                <a:gd name="T15" fmla="*/ 0 h 787"/>
                <a:gd name="T16" fmla="*/ 1 w 138"/>
                <a:gd name="T17" fmla="*/ 0 h 787"/>
                <a:gd name="T18" fmla="*/ 1 w 138"/>
                <a:gd name="T19" fmla="*/ 0 h 787"/>
                <a:gd name="T20" fmla="*/ 1 w 138"/>
                <a:gd name="T21" fmla="*/ 0 h 787"/>
                <a:gd name="T22" fmla="*/ 1 w 138"/>
                <a:gd name="T23" fmla="*/ 0 h 787"/>
                <a:gd name="T24" fmla="*/ 1 w 138"/>
                <a:gd name="T25" fmla="*/ 0 h 787"/>
                <a:gd name="T26" fmla="*/ 1 w 138"/>
                <a:gd name="T27" fmla="*/ 0 h 787"/>
                <a:gd name="T28" fmla="*/ 1 w 138"/>
                <a:gd name="T29" fmla="*/ 0 h 787"/>
                <a:gd name="T30" fmla="*/ 1 w 138"/>
                <a:gd name="T31" fmla="*/ 0 h 787"/>
                <a:gd name="T32" fmla="*/ 1 w 138"/>
                <a:gd name="T33" fmla="*/ 0 h 787"/>
                <a:gd name="T34" fmla="*/ 1 w 138"/>
                <a:gd name="T35" fmla="*/ 0 h 787"/>
                <a:gd name="T36" fmla="*/ 1 w 138"/>
                <a:gd name="T37" fmla="*/ 0 h 787"/>
                <a:gd name="T38" fmla="*/ 1 w 138"/>
                <a:gd name="T39" fmla="*/ 0 h 787"/>
                <a:gd name="T40" fmla="*/ 1 w 138"/>
                <a:gd name="T41" fmla="*/ 0 h 787"/>
                <a:gd name="T42" fmla="*/ 1 w 138"/>
                <a:gd name="T43" fmla="*/ 0 h 787"/>
                <a:gd name="T44" fmla="*/ 1 w 138"/>
                <a:gd name="T45" fmla="*/ 0 h 787"/>
                <a:gd name="T46" fmla="*/ 1 w 138"/>
                <a:gd name="T47" fmla="*/ 0 h 787"/>
                <a:gd name="T48" fmla="*/ 1 w 138"/>
                <a:gd name="T49" fmla="*/ 0 h 787"/>
                <a:gd name="T50" fmla="*/ 1 w 138"/>
                <a:gd name="T51" fmla="*/ 0 h 787"/>
                <a:gd name="T52" fmla="*/ 1 w 138"/>
                <a:gd name="T53" fmla="*/ 0 h 787"/>
                <a:gd name="T54" fmla="*/ 1 w 138"/>
                <a:gd name="T55" fmla="*/ 0 h 787"/>
                <a:gd name="T56" fmla="*/ 1 w 138"/>
                <a:gd name="T57" fmla="*/ 0 h 787"/>
                <a:gd name="T58" fmla="*/ 1 w 138"/>
                <a:gd name="T59" fmla="*/ 0 h 787"/>
                <a:gd name="T60" fmla="*/ 1 w 138"/>
                <a:gd name="T61" fmla="*/ 0 h 787"/>
                <a:gd name="T62" fmla="*/ 1 w 138"/>
                <a:gd name="T63" fmla="*/ 0 h 787"/>
                <a:gd name="T64" fmla="*/ 1 w 138"/>
                <a:gd name="T65" fmla="*/ 0 h 787"/>
                <a:gd name="T66" fmla="*/ 1 w 138"/>
                <a:gd name="T67" fmla="*/ 0 h 787"/>
                <a:gd name="T68" fmla="*/ 1 w 138"/>
                <a:gd name="T69" fmla="*/ 0 h 787"/>
                <a:gd name="T70" fmla="*/ 1 w 138"/>
                <a:gd name="T71" fmla="*/ 0 h 787"/>
                <a:gd name="T72" fmla="*/ 1 w 138"/>
                <a:gd name="T73" fmla="*/ 0 h 787"/>
                <a:gd name="T74" fmla="*/ 1 w 138"/>
                <a:gd name="T75" fmla="*/ 0 h 787"/>
                <a:gd name="T76" fmla="*/ 1 w 138"/>
                <a:gd name="T77" fmla="*/ 0 h 787"/>
                <a:gd name="T78" fmla="*/ 1 w 138"/>
                <a:gd name="T79" fmla="*/ 0 h 787"/>
                <a:gd name="T80" fmla="*/ 1 w 138"/>
                <a:gd name="T81" fmla="*/ 0 h 787"/>
                <a:gd name="T82" fmla="*/ 1 w 138"/>
                <a:gd name="T83" fmla="*/ 0 h 787"/>
                <a:gd name="T84" fmla="*/ 1 w 138"/>
                <a:gd name="T85" fmla="*/ 0 h 787"/>
                <a:gd name="T86" fmla="*/ 1 w 138"/>
                <a:gd name="T87" fmla="*/ 0 h 787"/>
                <a:gd name="T88" fmla="*/ 1 w 138"/>
                <a:gd name="T89" fmla="*/ 0 h 787"/>
                <a:gd name="T90" fmla="*/ 1 w 138"/>
                <a:gd name="T91" fmla="*/ 0 h 787"/>
                <a:gd name="T92" fmla="*/ 1 w 138"/>
                <a:gd name="T93" fmla="*/ 0 h 787"/>
                <a:gd name="T94" fmla="*/ 1 w 138"/>
                <a:gd name="T95" fmla="*/ 0 h 787"/>
                <a:gd name="T96" fmla="*/ 1 w 138"/>
                <a:gd name="T97" fmla="*/ 0 h 787"/>
                <a:gd name="T98" fmla="*/ 1 w 138"/>
                <a:gd name="T99" fmla="*/ 0 h 787"/>
                <a:gd name="T100" fmla="*/ 1 w 138"/>
                <a:gd name="T101" fmla="*/ 0 h 787"/>
                <a:gd name="T102" fmla="*/ 1 w 138"/>
                <a:gd name="T103" fmla="*/ 0 h 787"/>
                <a:gd name="T104" fmla="*/ 1 w 138"/>
                <a:gd name="T105" fmla="*/ 0 h 78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787"/>
                <a:gd name="T161" fmla="*/ 138 w 138"/>
                <a:gd name="T162" fmla="*/ 787 h 78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787">
                  <a:moveTo>
                    <a:pt x="130" y="787"/>
                  </a:moveTo>
                  <a:lnTo>
                    <a:pt x="126" y="768"/>
                  </a:lnTo>
                  <a:lnTo>
                    <a:pt x="122" y="746"/>
                  </a:lnTo>
                  <a:lnTo>
                    <a:pt x="115" y="728"/>
                  </a:lnTo>
                  <a:lnTo>
                    <a:pt x="109" y="718"/>
                  </a:lnTo>
                  <a:lnTo>
                    <a:pt x="93" y="666"/>
                  </a:lnTo>
                  <a:lnTo>
                    <a:pt x="81" y="626"/>
                  </a:lnTo>
                  <a:lnTo>
                    <a:pt x="73" y="598"/>
                  </a:lnTo>
                  <a:lnTo>
                    <a:pt x="66" y="577"/>
                  </a:lnTo>
                  <a:lnTo>
                    <a:pt x="63" y="563"/>
                  </a:lnTo>
                  <a:lnTo>
                    <a:pt x="59" y="554"/>
                  </a:lnTo>
                  <a:lnTo>
                    <a:pt x="57" y="547"/>
                  </a:lnTo>
                  <a:lnTo>
                    <a:pt x="55" y="540"/>
                  </a:lnTo>
                  <a:lnTo>
                    <a:pt x="53" y="519"/>
                  </a:lnTo>
                  <a:lnTo>
                    <a:pt x="47" y="500"/>
                  </a:lnTo>
                  <a:lnTo>
                    <a:pt x="41" y="481"/>
                  </a:lnTo>
                  <a:lnTo>
                    <a:pt x="34" y="463"/>
                  </a:lnTo>
                  <a:lnTo>
                    <a:pt x="26" y="444"/>
                  </a:lnTo>
                  <a:lnTo>
                    <a:pt x="19" y="427"/>
                  </a:lnTo>
                  <a:lnTo>
                    <a:pt x="11" y="410"/>
                  </a:lnTo>
                  <a:lnTo>
                    <a:pt x="5" y="393"/>
                  </a:lnTo>
                  <a:lnTo>
                    <a:pt x="7" y="393"/>
                  </a:lnTo>
                  <a:lnTo>
                    <a:pt x="8" y="393"/>
                  </a:lnTo>
                  <a:lnTo>
                    <a:pt x="10" y="393"/>
                  </a:lnTo>
                  <a:lnTo>
                    <a:pt x="11" y="393"/>
                  </a:lnTo>
                  <a:lnTo>
                    <a:pt x="24" y="414"/>
                  </a:lnTo>
                  <a:lnTo>
                    <a:pt x="33" y="432"/>
                  </a:lnTo>
                  <a:lnTo>
                    <a:pt x="40" y="443"/>
                  </a:lnTo>
                  <a:lnTo>
                    <a:pt x="46" y="451"/>
                  </a:lnTo>
                  <a:lnTo>
                    <a:pt x="49" y="457"/>
                  </a:lnTo>
                  <a:lnTo>
                    <a:pt x="51" y="462"/>
                  </a:lnTo>
                  <a:lnTo>
                    <a:pt x="54" y="464"/>
                  </a:lnTo>
                  <a:lnTo>
                    <a:pt x="56" y="466"/>
                  </a:lnTo>
                  <a:lnTo>
                    <a:pt x="54" y="455"/>
                  </a:lnTo>
                  <a:lnTo>
                    <a:pt x="48" y="441"/>
                  </a:lnTo>
                  <a:lnTo>
                    <a:pt x="41" y="426"/>
                  </a:lnTo>
                  <a:lnTo>
                    <a:pt x="32" y="411"/>
                  </a:lnTo>
                  <a:lnTo>
                    <a:pt x="21" y="395"/>
                  </a:lnTo>
                  <a:lnTo>
                    <a:pt x="13" y="380"/>
                  </a:lnTo>
                  <a:lnTo>
                    <a:pt x="7" y="366"/>
                  </a:lnTo>
                  <a:lnTo>
                    <a:pt x="3" y="353"/>
                  </a:lnTo>
                  <a:lnTo>
                    <a:pt x="5" y="353"/>
                  </a:lnTo>
                  <a:lnTo>
                    <a:pt x="7" y="353"/>
                  </a:lnTo>
                  <a:lnTo>
                    <a:pt x="9" y="353"/>
                  </a:lnTo>
                  <a:lnTo>
                    <a:pt x="11" y="355"/>
                  </a:lnTo>
                  <a:lnTo>
                    <a:pt x="21" y="374"/>
                  </a:lnTo>
                  <a:lnTo>
                    <a:pt x="31" y="391"/>
                  </a:lnTo>
                  <a:lnTo>
                    <a:pt x="39" y="408"/>
                  </a:lnTo>
                  <a:lnTo>
                    <a:pt x="46" y="421"/>
                  </a:lnTo>
                  <a:lnTo>
                    <a:pt x="53" y="433"/>
                  </a:lnTo>
                  <a:lnTo>
                    <a:pt x="57" y="443"/>
                  </a:lnTo>
                  <a:lnTo>
                    <a:pt x="62" y="451"/>
                  </a:lnTo>
                  <a:lnTo>
                    <a:pt x="66" y="458"/>
                  </a:lnTo>
                  <a:lnTo>
                    <a:pt x="68" y="458"/>
                  </a:lnTo>
                  <a:lnTo>
                    <a:pt x="69" y="458"/>
                  </a:lnTo>
                  <a:lnTo>
                    <a:pt x="71" y="458"/>
                  </a:lnTo>
                  <a:lnTo>
                    <a:pt x="72" y="458"/>
                  </a:lnTo>
                  <a:lnTo>
                    <a:pt x="62" y="441"/>
                  </a:lnTo>
                  <a:lnTo>
                    <a:pt x="51" y="423"/>
                  </a:lnTo>
                  <a:lnTo>
                    <a:pt x="41" y="404"/>
                  </a:lnTo>
                  <a:lnTo>
                    <a:pt x="31" y="385"/>
                  </a:lnTo>
                  <a:lnTo>
                    <a:pt x="21" y="366"/>
                  </a:lnTo>
                  <a:lnTo>
                    <a:pt x="15" y="348"/>
                  </a:lnTo>
                  <a:lnTo>
                    <a:pt x="9" y="332"/>
                  </a:lnTo>
                  <a:lnTo>
                    <a:pt x="5" y="315"/>
                  </a:lnTo>
                  <a:lnTo>
                    <a:pt x="11" y="319"/>
                  </a:lnTo>
                  <a:lnTo>
                    <a:pt x="19" y="329"/>
                  </a:lnTo>
                  <a:lnTo>
                    <a:pt x="28" y="343"/>
                  </a:lnTo>
                  <a:lnTo>
                    <a:pt x="40" y="360"/>
                  </a:lnTo>
                  <a:lnTo>
                    <a:pt x="50" y="378"/>
                  </a:lnTo>
                  <a:lnTo>
                    <a:pt x="59" y="395"/>
                  </a:lnTo>
                  <a:lnTo>
                    <a:pt x="68" y="410"/>
                  </a:lnTo>
                  <a:lnTo>
                    <a:pt x="73" y="420"/>
                  </a:lnTo>
                  <a:lnTo>
                    <a:pt x="71" y="408"/>
                  </a:lnTo>
                  <a:lnTo>
                    <a:pt x="64" y="391"/>
                  </a:lnTo>
                  <a:lnTo>
                    <a:pt x="55" y="373"/>
                  </a:lnTo>
                  <a:lnTo>
                    <a:pt x="45" y="353"/>
                  </a:lnTo>
                  <a:lnTo>
                    <a:pt x="33" y="334"/>
                  </a:lnTo>
                  <a:lnTo>
                    <a:pt x="21" y="315"/>
                  </a:lnTo>
                  <a:lnTo>
                    <a:pt x="12" y="300"/>
                  </a:lnTo>
                  <a:lnTo>
                    <a:pt x="7" y="290"/>
                  </a:lnTo>
                  <a:lnTo>
                    <a:pt x="7" y="283"/>
                  </a:lnTo>
                  <a:lnTo>
                    <a:pt x="7" y="277"/>
                  </a:lnTo>
                  <a:lnTo>
                    <a:pt x="7" y="270"/>
                  </a:lnTo>
                  <a:lnTo>
                    <a:pt x="8" y="265"/>
                  </a:lnTo>
                  <a:lnTo>
                    <a:pt x="9" y="264"/>
                  </a:lnTo>
                  <a:lnTo>
                    <a:pt x="10" y="264"/>
                  </a:lnTo>
                  <a:lnTo>
                    <a:pt x="12" y="264"/>
                  </a:lnTo>
                  <a:lnTo>
                    <a:pt x="13" y="264"/>
                  </a:lnTo>
                  <a:lnTo>
                    <a:pt x="23" y="280"/>
                  </a:lnTo>
                  <a:lnTo>
                    <a:pt x="33" y="295"/>
                  </a:lnTo>
                  <a:lnTo>
                    <a:pt x="42" y="311"/>
                  </a:lnTo>
                  <a:lnTo>
                    <a:pt x="53" y="326"/>
                  </a:lnTo>
                  <a:lnTo>
                    <a:pt x="62" y="342"/>
                  </a:lnTo>
                  <a:lnTo>
                    <a:pt x="71" y="357"/>
                  </a:lnTo>
                  <a:lnTo>
                    <a:pt x="81" y="373"/>
                  </a:lnTo>
                  <a:lnTo>
                    <a:pt x="91" y="389"/>
                  </a:lnTo>
                  <a:lnTo>
                    <a:pt x="87" y="368"/>
                  </a:lnTo>
                  <a:lnTo>
                    <a:pt x="77" y="347"/>
                  </a:lnTo>
                  <a:lnTo>
                    <a:pt x="63" y="326"/>
                  </a:lnTo>
                  <a:lnTo>
                    <a:pt x="48" y="304"/>
                  </a:lnTo>
                  <a:lnTo>
                    <a:pt x="33" y="283"/>
                  </a:lnTo>
                  <a:lnTo>
                    <a:pt x="19" y="264"/>
                  </a:lnTo>
                  <a:lnTo>
                    <a:pt x="11" y="244"/>
                  </a:lnTo>
                  <a:lnTo>
                    <a:pt x="9" y="226"/>
                  </a:lnTo>
                  <a:lnTo>
                    <a:pt x="11" y="226"/>
                  </a:lnTo>
                  <a:lnTo>
                    <a:pt x="12" y="226"/>
                  </a:lnTo>
                  <a:lnTo>
                    <a:pt x="15" y="226"/>
                  </a:lnTo>
                  <a:lnTo>
                    <a:pt x="17" y="227"/>
                  </a:lnTo>
                  <a:lnTo>
                    <a:pt x="24" y="238"/>
                  </a:lnTo>
                  <a:lnTo>
                    <a:pt x="32" y="250"/>
                  </a:lnTo>
                  <a:lnTo>
                    <a:pt x="39" y="261"/>
                  </a:lnTo>
                  <a:lnTo>
                    <a:pt x="47" y="274"/>
                  </a:lnTo>
                  <a:lnTo>
                    <a:pt x="54" y="285"/>
                  </a:lnTo>
                  <a:lnTo>
                    <a:pt x="62" y="297"/>
                  </a:lnTo>
                  <a:lnTo>
                    <a:pt x="69" y="310"/>
                  </a:lnTo>
                  <a:lnTo>
                    <a:pt x="77" y="321"/>
                  </a:lnTo>
                  <a:lnTo>
                    <a:pt x="73" y="305"/>
                  </a:lnTo>
                  <a:lnTo>
                    <a:pt x="66" y="290"/>
                  </a:lnTo>
                  <a:lnTo>
                    <a:pt x="56" y="274"/>
                  </a:lnTo>
                  <a:lnTo>
                    <a:pt x="43" y="258"/>
                  </a:lnTo>
                  <a:lnTo>
                    <a:pt x="32" y="242"/>
                  </a:lnTo>
                  <a:lnTo>
                    <a:pt x="21" y="224"/>
                  </a:lnTo>
                  <a:lnTo>
                    <a:pt x="15" y="206"/>
                  </a:lnTo>
                  <a:lnTo>
                    <a:pt x="13" y="188"/>
                  </a:lnTo>
                  <a:lnTo>
                    <a:pt x="15" y="188"/>
                  </a:lnTo>
                  <a:lnTo>
                    <a:pt x="16" y="188"/>
                  </a:lnTo>
                  <a:lnTo>
                    <a:pt x="18" y="188"/>
                  </a:lnTo>
                  <a:lnTo>
                    <a:pt x="19" y="188"/>
                  </a:lnTo>
                  <a:lnTo>
                    <a:pt x="30" y="201"/>
                  </a:lnTo>
                  <a:lnTo>
                    <a:pt x="40" y="216"/>
                  </a:lnTo>
                  <a:lnTo>
                    <a:pt x="51" y="230"/>
                  </a:lnTo>
                  <a:lnTo>
                    <a:pt x="62" y="245"/>
                  </a:lnTo>
                  <a:lnTo>
                    <a:pt x="72" y="261"/>
                  </a:lnTo>
                  <a:lnTo>
                    <a:pt x="83" y="276"/>
                  </a:lnTo>
                  <a:lnTo>
                    <a:pt x="93" y="292"/>
                  </a:lnTo>
                  <a:lnTo>
                    <a:pt x="102" y="310"/>
                  </a:lnTo>
                  <a:lnTo>
                    <a:pt x="103" y="310"/>
                  </a:lnTo>
                  <a:lnTo>
                    <a:pt x="104" y="310"/>
                  </a:lnTo>
                  <a:lnTo>
                    <a:pt x="106" y="310"/>
                  </a:lnTo>
                  <a:lnTo>
                    <a:pt x="107" y="310"/>
                  </a:lnTo>
                  <a:lnTo>
                    <a:pt x="94" y="289"/>
                  </a:lnTo>
                  <a:lnTo>
                    <a:pt x="80" y="267"/>
                  </a:lnTo>
                  <a:lnTo>
                    <a:pt x="65" y="246"/>
                  </a:lnTo>
                  <a:lnTo>
                    <a:pt x="51" y="224"/>
                  </a:lnTo>
                  <a:lnTo>
                    <a:pt x="38" y="204"/>
                  </a:lnTo>
                  <a:lnTo>
                    <a:pt x="26" y="183"/>
                  </a:lnTo>
                  <a:lnTo>
                    <a:pt x="16" y="163"/>
                  </a:lnTo>
                  <a:lnTo>
                    <a:pt x="9" y="144"/>
                  </a:lnTo>
                  <a:lnTo>
                    <a:pt x="15" y="146"/>
                  </a:lnTo>
                  <a:lnTo>
                    <a:pt x="23" y="154"/>
                  </a:lnTo>
                  <a:lnTo>
                    <a:pt x="32" y="164"/>
                  </a:lnTo>
                  <a:lnTo>
                    <a:pt x="42" y="176"/>
                  </a:lnTo>
                  <a:lnTo>
                    <a:pt x="53" y="190"/>
                  </a:lnTo>
                  <a:lnTo>
                    <a:pt x="62" y="202"/>
                  </a:lnTo>
                  <a:lnTo>
                    <a:pt x="70" y="214"/>
                  </a:lnTo>
                  <a:lnTo>
                    <a:pt x="76" y="222"/>
                  </a:lnTo>
                  <a:lnTo>
                    <a:pt x="77" y="222"/>
                  </a:lnTo>
                  <a:lnTo>
                    <a:pt x="78" y="222"/>
                  </a:lnTo>
                  <a:lnTo>
                    <a:pt x="80" y="222"/>
                  </a:lnTo>
                  <a:lnTo>
                    <a:pt x="81" y="222"/>
                  </a:lnTo>
                  <a:lnTo>
                    <a:pt x="70" y="206"/>
                  </a:lnTo>
                  <a:lnTo>
                    <a:pt x="58" y="191"/>
                  </a:lnTo>
                  <a:lnTo>
                    <a:pt x="47" y="177"/>
                  </a:lnTo>
                  <a:lnTo>
                    <a:pt x="36" y="162"/>
                  </a:lnTo>
                  <a:lnTo>
                    <a:pt x="26" y="147"/>
                  </a:lnTo>
                  <a:lnTo>
                    <a:pt x="19" y="133"/>
                  </a:lnTo>
                  <a:lnTo>
                    <a:pt x="13" y="118"/>
                  </a:lnTo>
                  <a:lnTo>
                    <a:pt x="11" y="102"/>
                  </a:lnTo>
                  <a:lnTo>
                    <a:pt x="21" y="107"/>
                  </a:lnTo>
                  <a:lnTo>
                    <a:pt x="32" y="116"/>
                  </a:lnTo>
                  <a:lnTo>
                    <a:pt x="42" y="130"/>
                  </a:lnTo>
                  <a:lnTo>
                    <a:pt x="53" y="145"/>
                  </a:lnTo>
                  <a:lnTo>
                    <a:pt x="62" y="161"/>
                  </a:lnTo>
                  <a:lnTo>
                    <a:pt x="72" y="176"/>
                  </a:lnTo>
                  <a:lnTo>
                    <a:pt x="83" y="191"/>
                  </a:lnTo>
                  <a:lnTo>
                    <a:pt x="93" y="202"/>
                  </a:lnTo>
                  <a:lnTo>
                    <a:pt x="93" y="201"/>
                  </a:lnTo>
                  <a:lnTo>
                    <a:pt x="93" y="199"/>
                  </a:lnTo>
                  <a:lnTo>
                    <a:pt x="93" y="198"/>
                  </a:lnTo>
                  <a:lnTo>
                    <a:pt x="94" y="197"/>
                  </a:lnTo>
                  <a:lnTo>
                    <a:pt x="81" y="183"/>
                  </a:lnTo>
                  <a:lnTo>
                    <a:pt x="70" y="168"/>
                  </a:lnTo>
                  <a:lnTo>
                    <a:pt x="58" y="152"/>
                  </a:lnTo>
                  <a:lnTo>
                    <a:pt x="48" y="136"/>
                  </a:lnTo>
                  <a:lnTo>
                    <a:pt x="38" y="120"/>
                  </a:lnTo>
                  <a:lnTo>
                    <a:pt x="27" y="105"/>
                  </a:lnTo>
                  <a:lnTo>
                    <a:pt x="17" y="90"/>
                  </a:lnTo>
                  <a:lnTo>
                    <a:pt x="7" y="77"/>
                  </a:lnTo>
                  <a:lnTo>
                    <a:pt x="7" y="71"/>
                  </a:lnTo>
                  <a:lnTo>
                    <a:pt x="7" y="65"/>
                  </a:lnTo>
                  <a:lnTo>
                    <a:pt x="7" y="61"/>
                  </a:lnTo>
                  <a:lnTo>
                    <a:pt x="8" y="55"/>
                  </a:lnTo>
                  <a:lnTo>
                    <a:pt x="12" y="57"/>
                  </a:lnTo>
                  <a:lnTo>
                    <a:pt x="16" y="60"/>
                  </a:lnTo>
                  <a:lnTo>
                    <a:pt x="20" y="64"/>
                  </a:lnTo>
                  <a:lnTo>
                    <a:pt x="25" y="70"/>
                  </a:lnTo>
                  <a:lnTo>
                    <a:pt x="30" y="76"/>
                  </a:lnTo>
                  <a:lnTo>
                    <a:pt x="34" y="82"/>
                  </a:lnTo>
                  <a:lnTo>
                    <a:pt x="38" y="88"/>
                  </a:lnTo>
                  <a:lnTo>
                    <a:pt x="42" y="93"/>
                  </a:lnTo>
                  <a:lnTo>
                    <a:pt x="41" y="85"/>
                  </a:lnTo>
                  <a:lnTo>
                    <a:pt x="38" y="77"/>
                  </a:lnTo>
                  <a:lnTo>
                    <a:pt x="34" y="69"/>
                  </a:lnTo>
                  <a:lnTo>
                    <a:pt x="28" y="61"/>
                  </a:lnTo>
                  <a:lnTo>
                    <a:pt x="23" y="54"/>
                  </a:lnTo>
                  <a:lnTo>
                    <a:pt x="17" y="47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29"/>
                  </a:lnTo>
                  <a:lnTo>
                    <a:pt x="2" y="22"/>
                  </a:lnTo>
                  <a:lnTo>
                    <a:pt x="1" y="14"/>
                  </a:lnTo>
                  <a:lnTo>
                    <a:pt x="0" y="0"/>
                  </a:lnTo>
                  <a:lnTo>
                    <a:pt x="9" y="7"/>
                  </a:lnTo>
                  <a:lnTo>
                    <a:pt x="21" y="22"/>
                  </a:lnTo>
                  <a:lnTo>
                    <a:pt x="35" y="42"/>
                  </a:lnTo>
                  <a:lnTo>
                    <a:pt x="51" y="67"/>
                  </a:lnTo>
                  <a:lnTo>
                    <a:pt x="65" y="92"/>
                  </a:lnTo>
                  <a:lnTo>
                    <a:pt x="79" y="116"/>
                  </a:lnTo>
                  <a:lnTo>
                    <a:pt x="91" y="136"/>
                  </a:lnTo>
                  <a:lnTo>
                    <a:pt x="99" y="148"/>
                  </a:lnTo>
                  <a:lnTo>
                    <a:pt x="103" y="154"/>
                  </a:lnTo>
                  <a:lnTo>
                    <a:pt x="108" y="160"/>
                  </a:lnTo>
                  <a:lnTo>
                    <a:pt x="114" y="167"/>
                  </a:lnTo>
                  <a:lnTo>
                    <a:pt x="118" y="173"/>
                  </a:lnTo>
                  <a:lnTo>
                    <a:pt x="124" y="179"/>
                  </a:lnTo>
                  <a:lnTo>
                    <a:pt x="129" y="188"/>
                  </a:lnTo>
                  <a:lnTo>
                    <a:pt x="133" y="194"/>
                  </a:lnTo>
                  <a:lnTo>
                    <a:pt x="137" y="204"/>
                  </a:lnTo>
                  <a:lnTo>
                    <a:pt x="137" y="261"/>
                  </a:lnTo>
                  <a:lnTo>
                    <a:pt x="138" y="319"/>
                  </a:lnTo>
                  <a:lnTo>
                    <a:pt x="138" y="378"/>
                  </a:lnTo>
                  <a:lnTo>
                    <a:pt x="138" y="435"/>
                  </a:lnTo>
                  <a:lnTo>
                    <a:pt x="132" y="438"/>
                  </a:lnTo>
                  <a:lnTo>
                    <a:pt x="130" y="435"/>
                  </a:lnTo>
                  <a:lnTo>
                    <a:pt x="129" y="432"/>
                  </a:lnTo>
                  <a:lnTo>
                    <a:pt x="127" y="429"/>
                  </a:lnTo>
                  <a:lnTo>
                    <a:pt x="126" y="429"/>
                  </a:lnTo>
                  <a:lnTo>
                    <a:pt x="125" y="429"/>
                  </a:lnTo>
                  <a:lnTo>
                    <a:pt x="123" y="429"/>
                  </a:lnTo>
                  <a:lnTo>
                    <a:pt x="122" y="429"/>
                  </a:lnTo>
                  <a:lnTo>
                    <a:pt x="130" y="443"/>
                  </a:lnTo>
                  <a:lnTo>
                    <a:pt x="134" y="457"/>
                  </a:lnTo>
                  <a:lnTo>
                    <a:pt x="137" y="472"/>
                  </a:lnTo>
                  <a:lnTo>
                    <a:pt x="137" y="489"/>
                  </a:lnTo>
                  <a:lnTo>
                    <a:pt x="135" y="491"/>
                  </a:lnTo>
                  <a:lnTo>
                    <a:pt x="134" y="492"/>
                  </a:lnTo>
                  <a:lnTo>
                    <a:pt x="133" y="493"/>
                  </a:lnTo>
                  <a:lnTo>
                    <a:pt x="132" y="494"/>
                  </a:lnTo>
                  <a:lnTo>
                    <a:pt x="123" y="478"/>
                  </a:lnTo>
                  <a:lnTo>
                    <a:pt x="118" y="469"/>
                  </a:lnTo>
                  <a:lnTo>
                    <a:pt x="114" y="462"/>
                  </a:lnTo>
                  <a:lnTo>
                    <a:pt x="108" y="455"/>
                  </a:lnTo>
                  <a:lnTo>
                    <a:pt x="110" y="463"/>
                  </a:lnTo>
                  <a:lnTo>
                    <a:pt x="115" y="474"/>
                  </a:lnTo>
                  <a:lnTo>
                    <a:pt x="122" y="488"/>
                  </a:lnTo>
                  <a:lnTo>
                    <a:pt x="129" y="502"/>
                  </a:lnTo>
                  <a:lnTo>
                    <a:pt x="134" y="517"/>
                  </a:lnTo>
                  <a:lnTo>
                    <a:pt x="138" y="531"/>
                  </a:lnTo>
                  <a:lnTo>
                    <a:pt x="138" y="542"/>
                  </a:lnTo>
                  <a:lnTo>
                    <a:pt x="132" y="553"/>
                  </a:lnTo>
                  <a:lnTo>
                    <a:pt x="127" y="544"/>
                  </a:lnTo>
                  <a:lnTo>
                    <a:pt x="124" y="535"/>
                  </a:lnTo>
                  <a:lnTo>
                    <a:pt x="119" y="526"/>
                  </a:lnTo>
                  <a:lnTo>
                    <a:pt x="115" y="518"/>
                  </a:lnTo>
                  <a:lnTo>
                    <a:pt x="109" y="510"/>
                  </a:lnTo>
                  <a:lnTo>
                    <a:pt x="104" y="503"/>
                  </a:lnTo>
                  <a:lnTo>
                    <a:pt x="101" y="496"/>
                  </a:lnTo>
                  <a:lnTo>
                    <a:pt x="96" y="489"/>
                  </a:lnTo>
                  <a:lnTo>
                    <a:pt x="97" y="495"/>
                  </a:lnTo>
                  <a:lnTo>
                    <a:pt x="101" y="506"/>
                  </a:lnTo>
                  <a:lnTo>
                    <a:pt x="107" y="517"/>
                  </a:lnTo>
                  <a:lnTo>
                    <a:pt x="112" y="530"/>
                  </a:lnTo>
                  <a:lnTo>
                    <a:pt x="118" y="544"/>
                  </a:lnTo>
                  <a:lnTo>
                    <a:pt x="125" y="556"/>
                  </a:lnTo>
                  <a:lnTo>
                    <a:pt x="131" y="568"/>
                  </a:lnTo>
                  <a:lnTo>
                    <a:pt x="134" y="577"/>
                  </a:lnTo>
                  <a:lnTo>
                    <a:pt x="135" y="585"/>
                  </a:lnTo>
                  <a:lnTo>
                    <a:pt x="137" y="594"/>
                  </a:lnTo>
                  <a:lnTo>
                    <a:pt x="135" y="607"/>
                  </a:lnTo>
                  <a:lnTo>
                    <a:pt x="134" y="630"/>
                  </a:lnTo>
                  <a:lnTo>
                    <a:pt x="133" y="630"/>
                  </a:lnTo>
                  <a:lnTo>
                    <a:pt x="132" y="631"/>
                  </a:lnTo>
                  <a:lnTo>
                    <a:pt x="126" y="621"/>
                  </a:lnTo>
                  <a:lnTo>
                    <a:pt x="122" y="612"/>
                  </a:lnTo>
                  <a:lnTo>
                    <a:pt x="118" y="605"/>
                  </a:lnTo>
                  <a:lnTo>
                    <a:pt x="115" y="597"/>
                  </a:lnTo>
                  <a:lnTo>
                    <a:pt x="110" y="588"/>
                  </a:lnTo>
                  <a:lnTo>
                    <a:pt x="106" y="578"/>
                  </a:lnTo>
                  <a:lnTo>
                    <a:pt x="100" y="565"/>
                  </a:lnTo>
                  <a:lnTo>
                    <a:pt x="93" y="548"/>
                  </a:lnTo>
                  <a:lnTo>
                    <a:pt x="95" y="563"/>
                  </a:lnTo>
                  <a:lnTo>
                    <a:pt x="100" y="577"/>
                  </a:lnTo>
                  <a:lnTo>
                    <a:pt x="106" y="593"/>
                  </a:lnTo>
                  <a:lnTo>
                    <a:pt x="114" y="608"/>
                  </a:lnTo>
                  <a:lnTo>
                    <a:pt x="122" y="624"/>
                  </a:lnTo>
                  <a:lnTo>
                    <a:pt x="127" y="641"/>
                  </a:lnTo>
                  <a:lnTo>
                    <a:pt x="132" y="659"/>
                  </a:lnTo>
                  <a:lnTo>
                    <a:pt x="134" y="676"/>
                  </a:lnTo>
                  <a:lnTo>
                    <a:pt x="133" y="677"/>
                  </a:lnTo>
                  <a:lnTo>
                    <a:pt x="133" y="678"/>
                  </a:lnTo>
                  <a:lnTo>
                    <a:pt x="132" y="679"/>
                  </a:lnTo>
                  <a:lnTo>
                    <a:pt x="131" y="681"/>
                  </a:lnTo>
                  <a:lnTo>
                    <a:pt x="125" y="668"/>
                  </a:lnTo>
                  <a:lnTo>
                    <a:pt x="118" y="655"/>
                  </a:lnTo>
                  <a:lnTo>
                    <a:pt x="112" y="643"/>
                  </a:lnTo>
                  <a:lnTo>
                    <a:pt x="106" y="630"/>
                  </a:lnTo>
                  <a:lnTo>
                    <a:pt x="109" y="650"/>
                  </a:lnTo>
                  <a:lnTo>
                    <a:pt x="117" y="674"/>
                  </a:lnTo>
                  <a:lnTo>
                    <a:pt x="127" y="698"/>
                  </a:lnTo>
                  <a:lnTo>
                    <a:pt x="134" y="719"/>
                  </a:lnTo>
                  <a:lnTo>
                    <a:pt x="134" y="745"/>
                  </a:lnTo>
                  <a:lnTo>
                    <a:pt x="134" y="761"/>
                  </a:lnTo>
                  <a:lnTo>
                    <a:pt x="133" y="773"/>
                  </a:lnTo>
                  <a:lnTo>
                    <a:pt x="132" y="784"/>
                  </a:lnTo>
                  <a:lnTo>
                    <a:pt x="131" y="785"/>
                  </a:lnTo>
                  <a:lnTo>
                    <a:pt x="130" y="787"/>
                  </a:lnTo>
                  <a:close/>
                </a:path>
              </a:pathLst>
            </a:custGeom>
            <a:solidFill>
              <a:srgbClr val="B57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29" name="Freeform 139"/>
            <p:cNvSpPr>
              <a:spLocks/>
            </p:cNvSpPr>
            <p:nvPr/>
          </p:nvSpPr>
          <p:spPr bwMode="auto">
            <a:xfrm>
              <a:off x="189" y="4122"/>
              <a:ext cx="18" cy="1"/>
            </a:xfrm>
            <a:custGeom>
              <a:avLst/>
              <a:gdLst>
                <a:gd name="T0" fmla="*/ 0 w 37"/>
                <a:gd name="T1" fmla="*/ 1 h 2"/>
                <a:gd name="T2" fmla="*/ 0 w 37"/>
                <a:gd name="T3" fmla="*/ 1 h 2"/>
                <a:gd name="T4" fmla="*/ 0 w 37"/>
                <a:gd name="T5" fmla="*/ 0 h 2"/>
                <a:gd name="T6" fmla="*/ 0 w 37"/>
                <a:gd name="T7" fmla="*/ 0 h 2"/>
                <a:gd name="T8" fmla="*/ 0 w 37"/>
                <a:gd name="T9" fmla="*/ 0 h 2"/>
                <a:gd name="T10" fmla="*/ 0 w 37"/>
                <a:gd name="T11" fmla="*/ 0 h 2"/>
                <a:gd name="T12" fmla="*/ 0 w 37"/>
                <a:gd name="T13" fmla="*/ 1 h 2"/>
                <a:gd name="T14" fmla="*/ 0 w 37"/>
                <a:gd name="T15" fmla="*/ 1 h 2"/>
                <a:gd name="T16" fmla="*/ 0 w 37"/>
                <a:gd name="T17" fmla="*/ 1 h 2"/>
                <a:gd name="T18" fmla="*/ 0 w 37"/>
                <a:gd name="T19" fmla="*/ 1 h 2"/>
                <a:gd name="T20" fmla="*/ 0 w 37"/>
                <a:gd name="T21" fmla="*/ 1 h 2"/>
                <a:gd name="T22" fmla="*/ 0 w 37"/>
                <a:gd name="T23" fmla="*/ 1 h 2"/>
                <a:gd name="T24" fmla="*/ 0 w 37"/>
                <a:gd name="T25" fmla="*/ 1 h 2"/>
                <a:gd name="T26" fmla="*/ 0 w 37"/>
                <a:gd name="T27" fmla="*/ 1 h 2"/>
                <a:gd name="T28" fmla="*/ 0 w 37"/>
                <a:gd name="T29" fmla="*/ 1 h 2"/>
                <a:gd name="T30" fmla="*/ 0 w 37"/>
                <a:gd name="T31" fmla="*/ 1 h 2"/>
                <a:gd name="T32" fmla="*/ 0 w 37"/>
                <a:gd name="T33" fmla="*/ 1 h 2"/>
                <a:gd name="T34" fmla="*/ 0 w 37"/>
                <a:gd name="T35" fmla="*/ 1 h 2"/>
                <a:gd name="T36" fmla="*/ 0 w 37"/>
                <a:gd name="T37" fmla="*/ 1 h 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"/>
                <a:gd name="T58" fmla="*/ 0 h 2"/>
                <a:gd name="T59" fmla="*/ 37 w 37"/>
                <a:gd name="T60" fmla="*/ 2 h 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" h="2">
                  <a:moveTo>
                    <a:pt x="0" y="2"/>
                  </a:moveTo>
                  <a:lnTo>
                    <a:pt x="2" y="1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6" y="1"/>
                  </a:lnTo>
                  <a:lnTo>
                    <a:pt x="32" y="2"/>
                  </a:lnTo>
                  <a:lnTo>
                    <a:pt x="37" y="2"/>
                  </a:lnTo>
                  <a:lnTo>
                    <a:pt x="32" y="2"/>
                  </a:lnTo>
                  <a:lnTo>
                    <a:pt x="27" y="2"/>
                  </a:lnTo>
                  <a:lnTo>
                    <a:pt x="23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9" y="2"/>
                  </a:lnTo>
                  <a:lnTo>
                    <a:pt x="4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0" name="Freeform 140"/>
            <p:cNvSpPr>
              <a:spLocks/>
            </p:cNvSpPr>
            <p:nvPr/>
          </p:nvSpPr>
          <p:spPr bwMode="auto">
            <a:xfrm>
              <a:off x="350" y="4118"/>
              <a:ext cx="16" cy="3"/>
            </a:xfrm>
            <a:custGeom>
              <a:avLst/>
              <a:gdLst>
                <a:gd name="T0" fmla="*/ 0 w 32"/>
                <a:gd name="T1" fmla="*/ 0 h 7"/>
                <a:gd name="T2" fmla="*/ 1 w 32"/>
                <a:gd name="T3" fmla="*/ 0 h 7"/>
                <a:gd name="T4" fmla="*/ 1 w 32"/>
                <a:gd name="T5" fmla="*/ 0 h 7"/>
                <a:gd name="T6" fmla="*/ 1 w 32"/>
                <a:gd name="T7" fmla="*/ 0 h 7"/>
                <a:gd name="T8" fmla="*/ 1 w 32"/>
                <a:gd name="T9" fmla="*/ 0 h 7"/>
                <a:gd name="T10" fmla="*/ 1 w 32"/>
                <a:gd name="T11" fmla="*/ 0 h 7"/>
                <a:gd name="T12" fmla="*/ 1 w 32"/>
                <a:gd name="T13" fmla="*/ 0 h 7"/>
                <a:gd name="T14" fmla="*/ 1 w 32"/>
                <a:gd name="T15" fmla="*/ 0 h 7"/>
                <a:gd name="T16" fmla="*/ 1 w 32"/>
                <a:gd name="T17" fmla="*/ 0 h 7"/>
                <a:gd name="T18" fmla="*/ 1 w 32"/>
                <a:gd name="T19" fmla="*/ 0 h 7"/>
                <a:gd name="T20" fmla="*/ 1 w 32"/>
                <a:gd name="T21" fmla="*/ 0 h 7"/>
                <a:gd name="T22" fmla="*/ 1 w 32"/>
                <a:gd name="T23" fmla="*/ 0 h 7"/>
                <a:gd name="T24" fmla="*/ 0 w 32"/>
                <a:gd name="T25" fmla="*/ 0 h 7"/>
                <a:gd name="T26" fmla="*/ 0 w 32"/>
                <a:gd name="T27" fmla="*/ 0 h 7"/>
                <a:gd name="T28" fmla="*/ 0 w 32"/>
                <a:gd name="T29" fmla="*/ 0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7"/>
                <a:gd name="T47" fmla="*/ 32 w 32"/>
                <a:gd name="T48" fmla="*/ 7 h 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7">
                  <a:moveTo>
                    <a:pt x="0" y="7"/>
                  </a:moveTo>
                  <a:lnTo>
                    <a:pt x="6" y="3"/>
                  </a:lnTo>
                  <a:lnTo>
                    <a:pt x="13" y="1"/>
                  </a:lnTo>
                  <a:lnTo>
                    <a:pt x="22" y="1"/>
                  </a:lnTo>
                  <a:lnTo>
                    <a:pt x="31" y="0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29" y="5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5" y="7"/>
                  </a:lnTo>
                  <a:lnTo>
                    <a:pt x="8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1" name="Freeform 141"/>
            <p:cNvSpPr>
              <a:spLocks/>
            </p:cNvSpPr>
            <p:nvPr/>
          </p:nvSpPr>
          <p:spPr bwMode="auto">
            <a:xfrm>
              <a:off x="383" y="4112"/>
              <a:ext cx="40" cy="9"/>
            </a:xfrm>
            <a:custGeom>
              <a:avLst/>
              <a:gdLst>
                <a:gd name="T0" fmla="*/ 1 w 79"/>
                <a:gd name="T1" fmla="*/ 1 h 17"/>
                <a:gd name="T2" fmla="*/ 1 w 79"/>
                <a:gd name="T3" fmla="*/ 1 h 17"/>
                <a:gd name="T4" fmla="*/ 1 w 79"/>
                <a:gd name="T5" fmla="*/ 1 h 17"/>
                <a:gd name="T6" fmla="*/ 0 w 79"/>
                <a:gd name="T7" fmla="*/ 1 h 17"/>
                <a:gd name="T8" fmla="*/ 0 w 79"/>
                <a:gd name="T9" fmla="*/ 1 h 17"/>
                <a:gd name="T10" fmla="*/ 1 w 79"/>
                <a:gd name="T11" fmla="*/ 1 h 17"/>
                <a:gd name="T12" fmla="*/ 1 w 79"/>
                <a:gd name="T13" fmla="*/ 1 h 17"/>
                <a:gd name="T14" fmla="*/ 1 w 79"/>
                <a:gd name="T15" fmla="*/ 1 h 17"/>
                <a:gd name="T16" fmla="*/ 1 w 79"/>
                <a:gd name="T17" fmla="*/ 1 h 17"/>
                <a:gd name="T18" fmla="*/ 1 w 79"/>
                <a:gd name="T19" fmla="*/ 1 h 17"/>
                <a:gd name="T20" fmla="*/ 1 w 79"/>
                <a:gd name="T21" fmla="*/ 1 h 17"/>
                <a:gd name="T22" fmla="*/ 1 w 79"/>
                <a:gd name="T23" fmla="*/ 1 h 17"/>
                <a:gd name="T24" fmla="*/ 1 w 79"/>
                <a:gd name="T25" fmla="*/ 0 h 17"/>
                <a:gd name="T26" fmla="*/ 1 w 79"/>
                <a:gd name="T27" fmla="*/ 1 h 17"/>
                <a:gd name="T28" fmla="*/ 1 w 79"/>
                <a:gd name="T29" fmla="*/ 1 h 17"/>
                <a:gd name="T30" fmla="*/ 1 w 79"/>
                <a:gd name="T31" fmla="*/ 1 h 17"/>
                <a:gd name="T32" fmla="*/ 1 w 79"/>
                <a:gd name="T33" fmla="*/ 1 h 17"/>
                <a:gd name="T34" fmla="*/ 1 w 79"/>
                <a:gd name="T35" fmla="*/ 1 h 17"/>
                <a:gd name="T36" fmla="*/ 1 w 79"/>
                <a:gd name="T37" fmla="*/ 1 h 17"/>
                <a:gd name="T38" fmla="*/ 1 w 79"/>
                <a:gd name="T39" fmla="*/ 1 h 17"/>
                <a:gd name="T40" fmla="*/ 1 w 79"/>
                <a:gd name="T41" fmla="*/ 1 h 17"/>
                <a:gd name="T42" fmla="*/ 1 w 79"/>
                <a:gd name="T43" fmla="*/ 1 h 17"/>
                <a:gd name="T44" fmla="*/ 1 w 79"/>
                <a:gd name="T45" fmla="*/ 1 h 17"/>
                <a:gd name="T46" fmla="*/ 1 w 79"/>
                <a:gd name="T47" fmla="*/ 1 h 17"/>
                <a:gd name="T48" fmla="*/ 1 w 79"/>
                <a:gd name="T49" fmla="*/ 1 h 17"/>
                <a:gd name="T50" fmla="*/ 1 w 79"/>
                <a:gd name="T51" fmla="*/ 1 h 17"/>
                <a:gd name="T52" fmla="*/ 1 w 79"/>
                <a:gd name="T53" fmla="*/ 1 h 1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9"/>
                <a:gd name="T82" fmla="*/ 0 h 17"/>
                <a:gd name="T83" fmla="*/ 79 w 79"/>
                <a:gd name="T84" fmla="*/ 17 h 1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9" h="17">
                  <a:moveTo>
                    <a:pt x="1" y="17"/>
                  </a:moveTo>
                  <a:lnTo>
                    <a:pt x="1" y="16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9" y="12"/>
                  </a:lnTo>
                  <a:lnTo>
                    <a:pt x="18" y="10"/>
                  </a:lnTo>
                  <a:lnTo>
                    <a:pt x="27" y="8"/>
                  </a:lnTo>
                  <a:lnTo>
                    <a:pt x="37" y="7"/>
                  </a:lnTo>
                  <a:lnTo>
                    <a:pt x="46" y="5"/>
                  </a:lnTo>
                  <a:lnTo>
                    <a:pt x="56" y="4"/>
                  </a:lnTo>
                  <a:lnTo>
                    <a:pt x="65" y="1"/>
                  </a:lnTo>
                  <a:lnTo>
                    <a:pt x="75" y="0"/>
                  </a:lnTo>
                  <a:lnTo>
                    <a:pt x="76" y="2"/>
                  </a:lnTo>
                  <a:lnTo>
                    <a:pt x="77" y="5"/>
                  </a:lnTo>
                  <a:lnTo>
                    <a:pt x="78" y="7"/>
                  </a:lnTo>
                  <a:lnTo>
                    <a:pt x="79" y="9"/>
                  </a:lnTo>
                  <a:lnTo>
                    <a:pt x="69" y="10"/>
                  </a:lnTo>
                  <a:lnTo>
                    <a:pt x="60" y="12"/>
                  </a:lnTo>
                  <a:lnTo>
                    <a:pt x="49" y="12"/>
                  </a:lnTo>
                  <a:lnTo>
                    <a:pt x="40" y="13"/>
                  </a:lnTo>
                  <a:lnTo>
                    <a:pt x="30" y="14"/>
                  </a:lnTo>
                  <a:lnTo>
                    <a:pt x="21" y="15"/>
                  </a:lnTo>
                  <a:lnTo>
                    <a:pt x="10" y="16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2" name="Freeform 142"/>
            <p:cNvSpPr>
              <a:spLocks/>
            </p:cNvSpPr>
            <p:nvPr/>
          </p:nvSpPr>
          <p:spPr bwMode="auto">
            <a:xfrm>
              <a:off x="170" y="4106"/>
              <a:ext cx="12" cy="3"/>
            </a:xfrm>
            <a:custGeom>
              <a:avLst/>
              <a:gdLst>
                <a:gd name="T0" fmla="*/ 1 w 23"/>
                <a:gd name="T1" fmla="*/ 2 h 4"/>
                <a:gd name="T2" fmla="*/ 1 w 23"/>
                <a:gd name="T3" fmla="*/ 2 h 4"/>
                <a:gd name="T4" fmla="*/ 1 w 23"/>
                <a:gd name="T5" fmla="*/ 1 h 4"/>
                <a:gd name="T6" fmla="*/ 1 w 23"/>
                <a:gd name="T7" fmla="*/ 1 h 4"/>
                <a:gd name="T8" fmla="*/ 0 w 23"/>
                <a:gd name="T9" fmla="*/ 0 h 4"/>
                <a:gd name="T10" fmla="*/ 1 w 23"/>
                <a:gd name="T11" fmla="*/ 0 h 4"/>
                <a:gd name="T12" fmla="*/ 1 w 23"/>
                <a:gd name="T13" fmla="*/ 0 h 4"/>
                <a:gd name="T14" fmla="*/ 1 w 23"/>
                <a:gd name="T15" fmla="*/ 0 h 4"/>
                <a:gd name="T16" fmla="*/ 1 w 23"/>
                <a:gd name="T17" fmla="*/ 0 h 4"/>
                <a:gd name="T18" fmla="*/ 1 w 23"/>
                <a:gd name="T19" fmla="*/ 1 h 4"/>
                <a:gd name="T20" fmla="*/ 1 w 23"/>
                <a:gd name="T21" fmla="*/ 2 h 4"/>
                <a:gd name="T22" fmla="*/ 1 w 23"/>
                <a:gd name="T23" fmla="*/ 2 h 4"/>
                <a:gd name="T24" fmla="*/ 1 w 23"/>
                <a:gd name="T25" fmla="*/ 2 h 4"/>
                <a:gd name="T26" fmla="*/ 1 w 23"/>
                <a:gd name="T27" fmla="*/ 2 h 4"/>
                <a:gd name="T28" fmla="*/ 1 w 23"/>
                <a:gd name="T29" fmla="*/ 2 h 4"/>
                <a:gd name="T30" fmla="*/ 1 w 23"/>
                <a:gd name="T31" fmla="*/ 2 h 4"/>
                <a:gd name="T32" fmla="*/ 1 w 23"/>
                <a:gd name="T33" fmla="*/ 2 h 4"/>
                <a:gd name="T34" fmla="*/ 1 w 23"/>
                <a:gd name="T35" fmla="*/ 2 h 4"/>
                <a:gd name="T36" fmla="*/ 1 w 23"/>
                <a:gd name="T37" fmla="*/ 2 h 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"/>
                <a:gd name="T58" fmla="*/ 0 h 4"/>
                <a:gd name="T59" fmla="*/ 23 w 23"/>
                <a:gd name="T60" fmla="*/ 4 h 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" h="4">
                  <a:moveTo>
                    <a:pt x="8" y="3"/>
                  </a:moveTo>
                  <a:lnTo>
                    <a:pt x="6" y="2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2" y="1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3" y="4"/>
                  </a:lnTo>
                  <a:lnTo>
                    <a:pt x="19" y="4"/>
                  </a:lnTo>
                  <a:lnTo>
                    <a:pt x="16" y="3"/>
                  </a:lnTo>
                  <a:lnTo>
                    <a:pt x="11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3" name="Freeform 143"/>
            <p:cNvSpPr>
              <a:spLocks/>
            </p:cNvSpPr>
            <p:nvPr/>
          </p:nvSpPr>
          <p:spPr bwMode="auto">
            <a:xfrm>
              <a:off x="64" y="4034"/>
              <a:ext cx="24" cy="73"/>
            </a:xfrm>
            <a:custGeom>
              <a:avLst/>
              <a:gdLst>
                <a:gd name="T0" fmla="*/ 1 w 47"/>
                <a:gd name="T1" fmla="*/ 1 h 146"/>
                <a:gd name="T2" fmla="*/ 1 w 47"/>
                <a:gd name="T3" fmla="*/ 1 h 146"/>
                <a:gd name="T4" fmla="*/ 1 w 47"/>
                <a:gd name="T5" fmla="*/ 1 h 146"/>
                <a:gd name="T6" fmla="*/ 1 w 47"/>
                <a:gd name="T7" fmla="*/ 1 h 146"/>
                <a:gd name="T8" fmla="*/ 1 w 47"/>
                <a:gd name="T9" fmla="*/ 1 h 146"/>
                <a:gd name="T10" fmla="*/ 1 w 47"/>
                <a:gd name="T11" fmla="*/ 1 h 146"/>
                <a:gd name="T12" fmla="*/ 1 w 47"/>
                <a:gd name="T13" fmla="*/ 1 h 146"/>
                <a:gd name="T14" fmla="*/ 1 w 47"/>
                <a:gd name="T15" fmla="*/ 1 h 146"/>
                <a:gd name="T16" fmla="*/ 0 w 47"/>
                <a:gd name="T17" fmla="*/ 1 h 146"/>
                <a:gd name="T18" fmla="*/ 0 w 47"/>
                <a:gd name="T19" fmla="*/ 1 h 146"/>
                <a:gd name="T20" fmla="*/ 0 w 47"/>
                <a:gd name="T21" fmla="*/ 1 h 146"/>
                <a:gd name="T22" fmla="*/ 1 w 47"/>
                <a:gd name="T23" fmla="*/ 1 h 146"/>
                <a:gd name="T24" fmla="*/ 1 w 47"/>
                <a:gd name="T25" fmla="*/ 0 h 146"/>
                <a:gd name="T26" fmla="*/ 1 w 47"/>
                <a:gd name="T27" fmla="*/ 1 h 146"/>
                <a:gd name="T28" fmla="*/ 1 w 47"/>
                <a:gd name="T29" fmla="*/ 1 h 146"/>
                <a:gd name="T30" fmla="*/ 1 w 47"/>
                <a:gd name="T31" fmla="*/ 1 h 146"/>
                <a:gd name="T32" fmla="*/ 1 w 47"/>
                <a:gd name="T33" fmla="*/ 1 h 146"/>
                <a:gd name="T34" fmla="*/ 1 w 47"/>
                <a:gd name="T35" fmla="*/ 1 h 146"/>
                <a:gd name="T36" fmla="*/ 1 w 47"/>
                <a:gd name="T37" fmla="*/ 1 h 146"/>
                <a:gd name="T38" fmla="*/ 1 w 47"/>
                <a:gd name="T39" fmla="*/ 1 h 146"/>
                <a:gd name="T40" fmla="*/ 1 w 47"/>
                <a:gd name="T41" fmla="*/ 1 h 146"/>
                <a:gd name="T42" fmla="*/ 1 w 47"/>
                <a:gd name="T43" fmla="*/ 1 h 146"/>
                <a:gd name="T44" fmla="*/ 1 w 47"/>
                <a:gd name="T45" fmla="*/ 1 h 146"/>
                <a:gd name="T46" fmla="*/ 1 w 47"/>
                <a:gd name="T47" fmla="*/ 1 h 146"/>
                <a:gd name="T48" fmla="*/ 1 w 47"/>
                <a:gd name="T49" fmla="*/ 1 h 146"/>
                <a:gd name="T50" fmla="*/ 1 w 47"/>
                <a:gd name="T51" fmla="*/ 1 h 146"/>
                <a:gd name="T52" fmla="*/ 1 w 47"/>
                <a:gd name="T53" fmla="*/ 1 h 146"/>
                <a:gd name="T54" fmla="*/ 1 w 47"/>
                <a:gd name="T55" fmla="*/ 1 h 146"/>
                <a:gd name="T56" fmla="*/ 1 w 47"/>
                <a:gd name="T57" fmla="*/ 1 h 146"/>
                <a:gd name="T58" fmla="*/ 1 w 47"/>
                <a:gd name="T59" fmla="*/ 1 h 146"/>
                <a:gd name="T60" fmla="*/ 1 w 47"/>
                <a:gd name="T61" fmla="*/ 1 h 146"/>
                <a:gd name="T62" fmla="*/ 1 w 47"/>
                <a:gd name="T63" fmla="*/ 1 h 146"/>
                <a:gd name="T64" fmla="*/ 1 w 47"/>
                <a:gd name="T65" fmla="*/ 1 h 146"/>
                <a:gd name="T66" fmla="*/ 1 w 47"/>
                <a:gd name="T67" fmla="*/ 1 h 146"/>
                <a:gd name="T68" fmla="*/ 1 w 47"/>
                <a:gd name="T69" fmla="*/ 1 h 146"/>
                <a:gd name="T70" fmla="*/ 1 w 47"/>
                <a:gd name="T71" fmla="*/ 1 h 146"/>
                <a:gd name="T72" fmla="*/ 1 w 47"/>
                <a:gd name="T73" fmla="*/ 1 h 146"/>
                <a:gd name="T74" fmla="*/ 1 w 47"/>
                <a:gd name="T75" fmla="*/ 1 h 146"/>
                <a:gd name="T76" fmla="*/ 1 w 47"/>
                <a:gd name="T77" fmla="*/ 1 h 146"/>
                <a:gd name="T78" fmla="*/ 1 w 47"/>
                <a:gd name="T79" fmla="*/ 1 h 146"/>
                <a:gd name="T80" fmla="*/ 1 w 47"/>
                <a:gd name="T81" fmla="*/ 1 h 146"/>
                <a:gd name="T82" fmla="*/ 1 w 47"/>
                <a:gd name="T83" fmla="*/ 1 h 146"/>
                <a:gd name="T84" fmla="*/ 1 w 47"/>
                <a:gd name="T85" fmla="*/ 1 h 14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7"/>
                <a:gd name="T130" fmla="*/ 0 h 146"/>
                <a:gd name="T131" fmla="*/ 47 w 47"/>
                <a:gd name="T132" fmla="*/ 146 h 14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7" h="146">
                  <a:moveTo>
                    <a:pt x="34" y="146"/>
                  </a:moveTo>
                  <a:lnTo>
                    <a:pt x="27" y="144"/>
                  </a:lnTo>
                  <a:lnTo>
                    <a:pt x="21" y="141"/>
                  </a:lnTo>
                  <a:lnTo>
                    <a:pt x="16" y="138"/>
                  </a:lnTo>
                  <a:lnTo>
                    <a:pt x="11" y="134"/>
                  </a:lnTo>
                  <a:lnTo>
                    <a:pt x="8" y="131"/>
                  </a:lnTo>
                  <a:lnTo>
                    <a:pt x="6" y="126"/>
                  </a:lnTo>
                  <a:lnTo>
                    <a:pt x="2" y="123"/>
                  </a:lnTo>
                  <a:lnTo>
                    <a:pt x="0" y="118"/>
                  </a:lnTo>
                  <a:lnTo>
                    <a:pt x="0" y="89"/>
                  </a:lnTo>
                  <a:lnTo>
                    <a:pt x="0" y="55"/>
                  </a:lnTo>
                  <a:lnTo>
                    <a:pt x="2" y="23"/>
                  </a:lnTo>
                  <a:lnTo>
                    <a:pt x="9" y="0"/>
                  </a:lnTo>
                  <a:lnTo>
                    <a:pt x="14" y="8"/>
                  </a:lnTo>
                  <a:lnTo>
                    <a:pt x="19" y="25"/>
                  </a:lnTo>
                  <a:lnTo>
                    <a:pt x="25" y="43"/>
                  </a:lnTo>
                  <a:lnTo>
                    <a:pt x="25" y="58"/>
                  </a:lnTo>
                  <a:lnTo>
                    <a:pt x="24" y="57"/>
                  </a:lnTo>
                  <a:lnTo>
                    <a:pt x="23" y="56"/>
                  </a:lnTo>
                  <a:lnTo>
                    <a:pt x="22" y="56"/>
                  </a:lnTo>
                  <a:lnTo>
                    <a:pt x="21" y="55"/>
                  </a:lnTo>
                  <a:lnTo>
                    <a:pt x="25" y="70"/>
                  </a:lnTo>
                  <a:lnTo>
                    <a:pt x="34" y="87"/>
                  </a:lnTo>
                  <a:lnTo>
                    <a:pt x="42" y="104"/>
                  </a:lnTo>
                  <a:lnTo>
                    <a:pt x="47" y="124"/>
                  </a:lnTo>
                  <a:lnTo>
                    <a:pt x="46" y="125"/>
                  </a:lnTo>
                  <a:lnTo>
                    <a:pt x="45" y="125"/>
                  </a:lnTo>
                  <a:lnTo>
                    <a:pt x="42" y="126"/>
                  </a:lnTo>
                  <a:lnTo>
                    <a:pt x="41" y="127"/>
                  </a:lnTo>
                  <a:lnTo>
                    <a:pt x="36" y="119"/>
                  </a:lnTo>
                  <a:lnTo>
                    <a:pt x="29" y="111"/>
                  </a:lnTo>
                  <a:lnTo>
                    <a:pt x="23" y="104"/>
                  </a:lnTo>
                  <a:lnTo>
                    <a:pt x="17" y="101"/>
                  </a:lnTo>
                  <a:lnTo>
                    <a:pt x="22" y="110"/>
                  </a:lnTo>
                  <a:lnTo>
                    <a:pt x="30" y="122"/>
                  </a:lnTo>
                  <a:lnTo>
                    <a:pt x="37" y="134"/>
                  </a:lnTo>
                  <a:lnTo>
                    <a:pt x="40" y="146"/>
                  </a:lnTo>
                  <a:lnTo>
                    <a:pt x="39" y="146"/>
                  </a:lnTo>
                  <a:lnTo>
                    <a:pt x="37" y="146"/>
                  </a:lnTo>
                  <a:lnTo>
                    <a:pt x="36" y="146"/>
                  </a:lnTo>
                  <a:lnTo>
                    <a:pt x="34" y="146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4" name="Freeform 144"/>
            <p:cNvSpPr>
              <a:spLocks/>
            </p:cNvSpPr>
            <p:nvPr/>
          </p:nvSpPr>
          <p:spPr bwMode="auto">
            <a:xfrm>
              <a:off x="660" y="4103"/>
              <a:ext cx="9" cy="4"/>
            </a:xfrm>
            <a:custGeom>
              <a:avLst/>
              <a:gdLst>
                <a:gd name="T0" fmla="*/ 1 w 17"/>
                <a:gd name="T1" fmla="*/ 1 h 8"/>
                <a:gd name="T2" fmla="*/ 1 w 17"/>
                <a:gd name="T3" fmla="*/ 1 h 8"/>
                <a:gd name="T4" fmla="*/ 1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1 w 17"/>
                <a:gd name="T11" fmla="*/ 1 h 8"/>
                <a:gd name="T12" fmla="*/ 1 w 17"/>
                <a:gd name="T13" fmla="*/ 0 h 8"/>
                <a:gd name="T14" fmla="*/ 1 w 17"/>
                <a:gd name="T15" fmla="*/ 0 h 8"/>
                <a:gd name="T16" fmla="*/ 1 w 17"/>
                <a:gd name="T17" fmla="*/ 0 h 8"/>
                <a:gd name="T18" fmla="*/ 1 w 17"/>
                <a:gd name="T19" fmla="*/ 1 h 8"/>
                <a:gd name="T20" fmla="*/ 1 w 17"/>
                <a:gd name="T21" fmla="*/ 1 h 8"/>
                <a:gd name="T22" fmla="*/ 1 w 17"/>
                <a:gd name="T23" fmla="*/ 1 h 8"/>
                <a:gd name="T24" fmla="*/ 1 w 17"/>
                <a:gd name="T25" fmla="*/ 1 h 8"/>
                <a:gd name="T26" fmla="*/ 1 w 17"/>
                <a:gd name="T27" fmla="*/ 1 h 8"/>
                <a:gd name="T28" fmla="*/ 1 w 17"/>
                <a:gd name="T29" fmla="*/ 1 h 8"/>
                <a:gd name="T30" fmla="*/ 1 w 17"/>
                <a:gd name="T31" fmla="*/ 1 h 8"/>
                <a:gd name="T32" fmla="*/ 1 w 17"/>
                <a:gd name="T33" fmla="*/ 1 h 8"/>
                <a:gd name="T34" fmla="*/ 1 w 17"/>
                <a:gd name="T35" fmla="*/ 1 h 8"/>
                <a:gd name="T36" fmla="*/ 1 w 17"/>
                <a:gd name="T37" fmla="*/ 1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"/>
                <a:gd name="T58" fmla="*/ 0 h 8"/>
                <a:gd name="T59" fmla="*/ 17 w 17"/>
                <a:gd name="T60" fmla="*/ 8 h 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" h="8">
                  <a:moveTo>
                    <a:pt x="1" y="8"/>
                  </a:moveTo>
                  <a:lnTo>
                    <a:pt x="1" y="7"/>
                  </a:lnTo>
                  <a:lnTo>
                    <a:pt x="1" y="6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4"/>
                  </a:lnTo>
                  <a:lnTo>
                    <a:pt x="15" y="6"/>
                  </a:lnTo>
                  <a:lnTo>
                    <a:pt x="17" y="8"/>
                  </a:lnTo>
                  <a:lnTo>
                    <a:pt x="13" y="8"/>
                  </a:lnTo>
                  <a:lnTo>
                    <a:pt x="9" y="8"/>
                  </a:lnTo>
                  <a:lnTo>
                    <a:pt x="6" y="8"/>
                  </a:lnTo>
                  <a:lnTo>
                    <a:pt x="1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5" name="Freeform 145"/>
            <p:cNvSpPr>
              <a:spLocks/>
            </p:cNvSpPr>
            <p:nvPr/>
          </p:nvSpPr>
          <p:spPr bwMode="auto">
            <a:xfrm>
              <a:off x="209" y="4071"/>
              <a:ext cx="29" cy="5"/>
            </a:xfrm>
            <a:custGeom>
              <a:avLst/>
              <a:gdLst>
                <a:gd name="T0" fmla="*/ 0 w 59"/>
                <a:gd name="T1" fmla="*/ 0 h 11"/>
                <a:gd name="T2" fmla="*/ 0 w 59"/>
                <a:gd name="T3" fmla="*/ 0 h 11"/>
                <a:gd name="T4" fmla="*/ 0 w 59"/>
                <a:gd name="T5" fmla="*/ 0 h 11"/>
                <a:gd name="T6" fmla="*/ 0 w 59"/>
                <a:gd name="T7" fmla="*/ 0 h 11"/>
                <a:gd name="T8" fmla="*/ 0 w 59"/>
                <a:gd name="T9" fmla="*/ 0 h 11"/>
                <a:gd name="T10" fmla="*/ 0 w 59"/>
                <a:gd name="T11" fmla="*/ 0 h 11"/>
                <a:gd name="T12" fmla="*/ 0 w 59"/>
                <a:gd name="T13" fmla="*/ 0 h 11"/>
                <a:gd name="T14" fmla="*/ 0 w 59"/>
                <a:gd name="T15" fmla="*/ 0 h 11"/>
                <a:gd name="T16" fmla="*/ 0 w 59"/>
                <a:gd name="T17" fmla="*/ 0 h 11"/>
                <a:gd name="T18" fmla="*/ 0 w 59"/>
                <a:gd name="T19" fmla="*/ 0 h 11"/>
                <a:gd name="T20" fmla="*/ 0 w 59"/>
                <a:gd name="T21" fmla="*/ 0 h 11"/>
                <a:gd name="T22" fmla="*/ 0 w 59"/>
                <a:gd name="T23" fmla="*/ 0 h 11"/>
                <a:gd name="T24" fmla="*/ 0 w 59"/>
                <a:gd name="T25" fmla="*/ 0 h 11"/>
                <a:gd name="T26" fmla="*/ 0 w 59"/>
                <a:gd name="T27" fmla="*/ 0 h 11"/>
                <a:gd name="T28" fmla="*/ 0 w 59"/>
                <a:gd name="T29" fmla="*/ 0 h 11"/>
                <a:gd name="T30" fmla="*/ 0 w 59"/>
                <a:gd name="T31" fmla="*/ 0 h 11"/>
                <a:gd name="T32" fmla="*/ 0 w 59"/>
                <a:gd name="T33" fmla="*/ 0 h 11"/>
                <a:gd name="T34" fmla="*/ 0 w 59"/>
                <a:gd name="T35" fmla="*/ 0 h 11"/>
                <a:gd name="T36" fmla="*/ 0 w 59"/>
                <a:gd name="T37" fmla="*/ 0 h 11"/>
                <a:gd name="T38" fmla="*/ 0 w 59"/>
                <a:gd name="T39" fmla="*/ 0 h 11"/>
                <a:gd name="T40" fmla="*/ 0 w 59"/>
                <a:gd name="T41" fmla="*/ 0 h 11"/>
                <a:gd name="T42" fmla="*/ 0 w 59"/>
                <a:gd name="T43" fmla="*/ 0 h 11"/>
                <a:gd name="T44" fmla="*/ 0 w 59"/>
                <a:gd name="T45" fmla="*/ 0 h 1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9"/>
                <a:gd name="T70" fmla="*/ 0 h 11"/>
                <a:gd name="T71" fmla="*/ 59 w 59"/>
                <a:gd name="T72" fmla="*/ 11 h 1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9" h="11">
                  <a:moveTo>
                    <a:pt x="36" y="11"/>
                  </a:moveTo>
                  <a:lnTo>
                    <a:pt x="28" y="9"/>
                  </a:lnTo>
                  <a:lnTo>
                    <a:pt x="20" y="8"/>
                  </a:lnTo>
                  <a:lnTo>
                    <a:pt x="10" y="8"/>
                  </a:lnTo>
                  <a:lnTo>
                    <a:pt x="2" y="7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1"/>
                  </a:lnTo>
                  <a:lnTo>
                    <a:pt x="0" y="0"/>
                  </a:lnTo>
                  <a:lnTo>
                    <a:pt x="18" y="3"/>
                  </a:lnTo>
                  <a:lnTo>
                    <a:pt x="32" y="4"/>
                  </a:lnTo>
                  <a:lnTo>
                    <a:pt x="41" y="6"/>
                  </a:lnTo>
                  <a:lnTo>
                    <a:pt x="48" y="6"/>
                  </a:lnTo>
                  <a:lnTo>
                    <a:pt x="53" y="7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59" y="9"/>
                  </a:lnTo>
                  <a:lnTo>
                    <a:pt x="53" y="9"/>
                  </a:lnTo>
                  <a:lnTo>
                    <a:pt x="47" y="9"/>
                  </a:lnTo>
                  <a:lnTo>
                    <a:pt x="41" y="11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6" name="Freeform 146"/>
            <p:cNvSpPr>
              <a:spLocks/>
            </p:cNvSpPr>
            <p:nvPr/>
          </p:nvSpPr>
          <p:spPr bwMode="auto">
            <a:xfrm>
              <a:off x="420" y="4069"/>
              <a:ext cx="13" cy="3"/>
            </a:xfrm>
            <a:custGeom>
              <a:avLst/>
              <a:gdLst>
                <a:gd name="T0" fmla="*/ 0 w 25"/>
                <a:gd name="T1" fmla="*/ 0 h 7"/>
                <a:gd name="T2" fmla="*/ 0 w 25"/>
                <a:gd name="T3" fmla="*/ 0 h 7"/>
                <a:gd name="T4" fmla="*/ 0 w 25"/>
                <a:gd name="T5" fmla="*/ 0 h 7"/>
                <a:gd name="T6" fmla="*/ 0 w 25"/>
                <a:gd name="T7" fmla="*/ 0 h 7"/>
                <a:gd name="T8" fmla="*/ 0 w 25"/>
                <a:gd name="T9" fmla="*/ 0 h 7"/>
                <a:gd name="T10" fmla="*/ 1 w 25"/>
                <a:gd name="T11" fmla="*/ 0 h 7"/>
                <a:gd name="T12" fmla="*/ 1 w 25"/>
                <a:gd name="T13" fmla="*/ 0 h 7"/>
                <a:gd name="T14" fmla="*/ 1 w 25"/>
                <a:gd name="T15" fmla="*/ 0 h 7"/>
                <a:gd name="T16" fmla="*/ 1 w 25"/>
                <a:gd name="T17" fmla="*/ 0 h 7"/>
                <a:gd name="T18" fmla="*/ 1 w 25"/>
                <a:gd name="T19" fmla="*/ 0 h 7"/>
                <a:gd name="T20" fmla="*/ 1 w 25"/>
                <a:gd name="T21" fmla="*/ 0 h 7"/>
                <a:gd name="T22" fmla="*/ 1 w 25"/>
                <a:gd name="T23" fmla="*/ 0 h 7"/>
                <a:gd name="T24" fmla="*/ 1 w 25"/>
                <a:gd name="T25" fmla="*/ 0 h 7"/>
                <a:gd name="T26" fmla="*/ 1 w 25"/>
                <a:gd name="T27" fmla="*/ 0 h 7"/>
                <a:gd name="T28" fmla="*/ 1 w 25"/>
                <a:gd name="T29" fmla="*/ 0 h 7"/>
                <a:gd name="T30" fmla="*/ 1 w 25"/>
                <a:gd name="T31" fmla="*/ 0 h 7"/>
                <a:gd name="T32" fmla="*/ 0 w 25"/>
                <a:gd name="T33" fmla="*/ 0 h 7"/>
                <a:gd name="T34" fmla="*/ 0 w 25"/>
                <a:gd name="T35" fmla="*/ 0 h 7"/>
                <a:gd name="T36" fmla="*/ 0 w 25"/>
                <a:gd name="T37" fmla="*/ 0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7"/>
                <a:gd name="T59" fmla="*/ 25 w 25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7">
                  <a:moveTo>
                    <a:pt x="0" y="7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3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11" y="5"/>
                  </a:lnTo>
                  <a:lnTo>
                    <a:pt x="5" y="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7" name="Freeform 147"/>
            <p:cNvSpPr>
              <a:spLocks/>
            </p:cNvSpPr>
            <p:nvPr/>
          </p:nvSpPr>
          <p:spPr bwMode="auto">
            <a:xfrm>
              <a:off x="390" y="4048"/>
              <a:ext cx="34" cy="4"/>
            </a:xfrm>
            <a:custGeom>
              <a:avLst/>
              <a:gdLst>
                <a:gd name="T0" fmla="*/ 0 w 68"/>
                <a:gd name="T1" fmla="*/ 1 h 8"/>
                <a:gd name="T2" fmla="*/ 1 w 68"/>
                <a:gd name="T3" fmla="*/ 1 h 8"/>
                <a:gd name="T4" fmla="*/ 1 w 68"/>
                <a:gd name="T5" fmla="*/ 1 h 8"/>
                <a:gd name="T6" fmla="*/ 1 w 68"/>
                <a:gd name="T7" fmla="*/ 1 h 8"/>
                <a:gd name="T8" fmla="*/ 1 w 68"/>
                <a:gd name="T9" fmla="*/ 1 h 8"/>
                <a:gd name="T10" fmla="*/ 1 w 68"/>
                <a:gd name="T11" fmla="*/ 1 h 8"/>
                <a:gd name="T12" fmla="*/ 1 w 68"/>
                <a:gd name="T13" fmla="*/ 1 h 8"/>
                <a:gd name="T14" fmla="*/ 1 w 68"/>
                <a:gd name="T15" fmla="*/ 1 h 8"/>
                <a:gd name="T16" fmla="*/ 1 w 68"/>
                <a:gd name="T17" fmla="*/ 0 h 8"/>
                <a:gd name="T18" fmla="*/ 1 w 68"/>
                <a:gd name="T19" fmla="*/ 1 h 8"/>
                <a:gd name="T20" fmla="*/ 1 w 68"/>
                <a:gd name="T21" fmla="*/ 1 h 8"/>
                <a:gd name="T22" fmla="*/ 1 w 68"/>
                <a:gd name="T23" fmla="*/ 1 h 8"/>
                <a:gd name="T24" fmla="*/ 1 w 68"/>
                <a:gd name="T25" fmla="*/ 1 h 8"/>
                <a:gd name="T26" fmla="*/ 1 w 68"/>
                <a:gd name="T27" fmla="*/ 1 h 8"/>
                <a:gd name="T28" fmla="*/ 1 w 68"/>
                <a:gd name="T29" fmla="*/ 1 h 8"/>
                <a:gd name="T30" fmla="*/ 1 w 68"/>
                <a:gd name="T31" fmla="*/ 1 h 8"/>
                <a:gd name="T32" fmla="*/ 1 w 68"/>
                <a:gd name="T33" fmla="*/ 1 h 8"/>
                <a:gd name="T34" fmla="*/ 1 w 68"/>
                <a:gd name="T35" fmla="*/ 1 h 8"/>
                <a:gd name="T36" fmla="*/ 1 w 68"/>
                <a:gd name="T37" fmla="*/ 1 h 8"/>
                <a:gd name="T38" fmla="*/ 1 w 68"/>
                <a:gd name="T39" fmla="*/ 1 h 8"/>
                <a:gd name="T40" fmla="*/ 0 w 68"/>
                <a:gd name="T41" fmla="*/ 1 h 8"/>
                <a:gd name="T42" fmla="*/ 0 w 68"/>
                <a:gd name="T43" fmla="*/ 1 h 8"/>
                <a:gd name="T44" fmla="*/ 0 w 68"/>
                <a:gd name="T45" fmla="*/ 1 h 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8"/>
                <a:gd name="T70" fmla="*/ 0 h 8"/>
                <a:gd name="T71" fmla="*/ 68 w 68"/>
                <a:gd name="T72" fmla="*/ 8 h 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8" h="8">
                  <a:moveTo>
                    <a:pt x="0" y="8"/>
                  </a:moveTo>
                  <a:lnTo>
                    <a:pt x="6" y="7"/>
                  </a:lnTo>
                  <a:lnTo>
                    <a:pt x="10" y="6"/>
                  </a:lnTo>
                  <a:lnTo>
                    <a:pt x="16" y="5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7" y="2"/>
                  </a:lnTo>
                  <a:lnTo>
                    <a:pt x="49" y="1"/>
                  </a:lnTo>
                  <a:lnTo>
                    <a:pt x="65" y="0"/>
                  </a:lnTo>
                  <a:lnTo>
                    <a:pt x="67" y="1"/>
                  </a:lnTo>
                  <a:lnTo>
                    <a:pt x="68" y="2"/>
                  </a:lnTo>
                  <a:lnTo>
                    <a:pt x="67" y="3"/>
                  </a:lnTo>
                  <a:lnTo>
                    <a:pt x="65" y="6"/>
                  </a:lnTo>
                  <a:lnTo>
                    <a:pt x="57" y="7"/>
                  </a:lnTo>
                  <a:lnTo>
                    <a:pt x="48" y="7"/>
                  </a:lnTo>
                  <a:lnTo>
                    <a:pt x="40" y="8"/>
                  </a:lnTo>
                  <a:lnTo>
                    <a:pt x="31" y="8"/>
                  </a:lnTo>
                  <a:lnTo>
                    <a:pt x="23" y="8"/>
                  </a:lnTo>
                  <a:lnTo>
                    <a:pt x="15" y="8"/>
                  </a:lnTo>
                  <a:lnTo>
                    <a:pt x="8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8" name="Freeform 148"/>
            <p:cNvSpPr>
              <a:spLocks/>
            </p:cNvSpPr>
            <p:nvPr/>
          </p:nvSpPr>
          <p:spPr bwMode="auto">
            <a:xfrm>
              <a:off x="176" y="4042"/>
              <a:ext cx="17" cy="4"/>
            </a:xfrm>
            <a:custGeom>
              <a:avLst/>
              <a:gdLst>
                <a:gd name="T0" fmla="*/ 0 w 34"/>
                <a:gd name="T1" fmla="*/ 1 h 7"/>
                <a:gd name="T2" fmla="*/ 1 w 34"/>
                <a:gd name="T3" fmla="*/ 1 h 7"/>
                <a:gd name="T4" fmla="*/ 1 w 34"/>
                <a:gd name="T5" fmla="*/ 1 h 7"/>
                <a:gd name="T6" fmla="*/ 1 w 34"/>
                <a:gd name="T7" fmla="*/ 1 h 7"/>
                <a:gd name="T8" fmla="*/ 1 w 34"/>
                <a:gd name="T9" fmla="*/ 0 h 7"/>
                <a:gd name="T10" fmla="*/ 1 w 34"/>
                <a:gd name="T11" fmla="*/ 0 h 7"/>
                <a:gd name="T12" fmla="*/ 1 w 34"/>
                <a:gd name="T13" fmla="*/ 0 h 7"/>
                <a:gd name="T14" fmla="*/ 1 w 34"/>
                <a:gd name="T15" fmla="*/ 0 h 7"/>
                <a:gd name="T16" fmla="*/ 1 w 34"/>
                <a:gd name="T17" fmla="*/ 0 h 7"/>
                <a:gd name="T18" fmla="*/ 1 w 34"/>
                <a:gd name="T19" fmla="*/ 1 h 7"/>
                <a:gd name="T20" fmla="*/ 1 w 34"/>
                <a:gd name="T21" fmla="*/ 1 h 7"/>
                <a:gd name="T22" fmla="*/ 1 w 34"/>
                <a:gd name="T23" fmla="*/ 1 h 7"/>
                <a:gd name="T24" fmla="*/ 1 w 34"/>
                <a:gd name="T25" fmla="*/ 1 h 7"/>
                <a:gd name="T26" fmla="*/ 1 w 34"/>
                <a:gd name="T27" fmla="*/ 1 h 7"/>
                <a:gd name="T28" fmla="*/ 1 w 34"/>
                <a:gd name="T29" fmla="*/ 1 h 7"/>
                <a:gd name="T30" fmla="*/ 1 w 34"/>
                <a:gd name="T31" fmla="*/ 1 h 7"/>
                <a:gd name="T32" fmla="*/ 0 w 34"/>
                <a:gd name="T33" fmla="*/ 1 h 7"/>
                <a:gd name="T34" fmla="*/ 0 w 34"/>
                <a:gd name="T35" fmla="*/ 1 h 7"/>
                <a:gd name="T36" fmla="*/ 0 w 34"/>
                <a:gd name="T37" fmla="*/ 1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4"/>
                <a:gd name="T58" fmla="*/ 0 h 7"/>
                <a:gd name="T59" fmla="*/ 34 w 34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4" h="7">
                  <a:moveTo>
                    <a:pt x="0" y="7"/>
                  </a:moveTo>
                  <a:lnTo>
                    <a:pt x="2" y="4"/>
                  </a:lnTo>
                  <a:lnTo>
                    <a:pt x="2" y="3"/>
                  </a:lnTo>
                  <a:lnTo>
                    <a:pt x="2" y="1"/>
                  </a:lnTo>
                  <a:lnTo>
                    <a:pt x="3" y="0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30" y="1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4" y="5"/>
                  </a:lnTo>
                  <a:lnTo>
                    <a:pt x="26" y="5"/>
                  </a:lnTo>
                  <a:lnTo>
                    <a:pt x="18" y="5"/>
                  </a:lnTo>
                  <a:lnTo>
                    <a:pt x="8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39" name="Freeform 149"/>
            <p:cNvSpPr>
              <a:spLocks/>
            </p:cNvSpPr>
            <p:nvPr/>
          </p:nvSpPr>
          <p:spPr bwMode="auto">
            <a:xfrm>
              <a:off x="427" y="4001"/>
              <a:ext cx="8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1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0 h 8"/>
                <a:gd name="T14" fmla="*/ 0 w 17"/>
                <a:gd name="T15" fmla="*/ 0 h 8"/>
                <a:gd name="T16" fmla="*/ 0 w 17"/>
                <a:gd name="T17" fmla="*/ 0 h 8"/>
                <a:gd name="T18" fmla="*/ 0 w 17"/>
                <a:gd name="T19" fmla="*/ 1 h 8"/>
                <a:gd name="T20" fmla="*/ 0 w 17"/>
                <a:gd name="T21" fmla="*/ 1 h 8"/>
                <a:gd name="T22" fmla="*/ 0 w 17"/>
                <a:gd name="T23" fmla="*/ 1 h 8"/>
                <a:gd name="T24" fmla="*/ 0 w 17"/>
                <a:gd name="T25" fmla="*/ 1 h 8"/>
                <a:gd name="T26" fmla="*/ 0 w 17"/>
                <a:gd name="T27" fmla="*/ 1 h 8"/>
                <a:gd name="T28" fmla="*/ 0 w 17"/>
                <a:gd name="T29" fmla="*/ 1 h 8"/>
                <a:gd name="T30" fmla="*/ 0 w 17"/>
                <a:gd name="T31" fmla="*/ 1 h 8"/>
                <a:gd name="T32" fmla="*/ 0 w 17"/>
                <a:gd name="T33" fmla="*/ 1 h 8"/>
                <a:gd name="T34" fmla="*/ 0 w 17"/>
                <a:gd name="T35" fmla="*/ 1 h 8"/>
                <a:gd name="T36" fmla="*/ 0 w 17"/>
                <a:gd name="T37" fmla="*/ 1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"/>
                <a:gd name="T58" fmla="*/ 0 h 8"/>
                <a:gd name="T59" fmla="*/ 17 w 17"/>
                <a:gd name="T60" fmla="*/ 8 h 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" h="8">
                  <a:moveTo>
                    <a:pt x="9" y="8"/>
                  </a:moveTo>
                  <a:lnTo>
                    <a:pt x="6" y="7"/>
                  </a:lnTo>
                  <a:lnTo>
                    <a:pt x="4" y="6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7" y="3"/>
                  </a:lnTo>
                  <a:lnTo>
                    <a:pt x="14" y="6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0" name="Freeform 150"/>
            <p:cNvSpPr>
              <a:spLocks/>
            </p:cNvSpPr>
            <p:nvPr/>
          </p:nvSpPr>
          <p:spPr bwMode="auto">
            <a:xfrm>
              <a:off x="190" y="3992"/>
              <a:ext cx="22" cy="3"/>
            </a:xfrm>
            <a:custGeom>
              <a:avLst/>
              <a:gdLst>
                <a:gd name="T0" fmla="*/ 1 w 44"/>
                <a:gd name="T1" fmla="*/ 0 h 7"/>
                <a:gd name="T2" fmla="*/ 1 w 44"/>
                <a:gd name="T3" fmla="*/ 0 h 7"/>
                <a:gd name="T4" fmla="*/ 1 w 44"/>
                <a:gd name="T5" fmla="*/ 0 h 7"/>
                <a:gd name="T6" fmla="*/ 1 w 44"/>
                <a:gd name="T7" fmla="*/ 0 h 7"/>
                <a:gd name="T8" fmla="*/ 0 w 44"/>
                <a:gd name="T9" fmla="*/ 0 h 7"/>
                <a:gd name="T10" fmla="*/ 0 w 44"/>
                <a:gd name="T11" fmla="*/ 0 h 7"/>
                <a:gd name="T12" fmla="*/ 0 w 44"/>
                <a:gd name="T13" fmla="*/ 0 h 7"/>
                <a:gd name="T14" fmla="*/ 0 w 44"/>
                <a:gd name="T15" fmla="*/ 0 h 7"/>
                <a:gd name="T16" fmla="*/ 0 w 44"/>
                <a:gd name="T17" fmla="*/ 0 h 7"/>
                <a:gd name="T18" fmla="*/ 1 w 44"/>
                <a:gd name="T19" fmla="*/ 0 h 7"/>
                <a:gd name="T20" fmla="*/ 1 w 44"/>
                <a:gd name="T21" fmla="*/ 0 h 7"/>
                <a:gd name="T22" fmla="*/ 1 w 44"/>
                <a:gd name="T23" fmla="*/ 0 h 7"/>
                <a:gd name="T24" fmla="*/ 1 w 44"/>
                <a:gd name="T25" fmla="*/ 0 h 7"/>
                <a:gd name="T26" fmla="*/ 1 w 44"/>
                <a:gd name="T27" fmla="*/ 0 h 7"/>
                <a:gd name="T28" fmla="*/ 1 w 44"/>
                <a:gd name="T29" fmla="*/ 0 h 7"/>
                <a:gd name="T30" fmla="*/ 1 w 44"/>
                <a:gd name="T31" fmla="*/ 0 h 7"/>
                <a:gd name="T32" fmla="*/ 1 w 44"/>
                <a:gd name="T33" fmla="*/ 0 h 7"/>
                <a:gd name="T34" fmla="*/ 1 w 44"/>
                <a:gd name="T35" fmla="*/ 0 h 7"/>
                <a:gd name="T36" fmla="*/ 1 w 44"/>
                <a:gd name="T37" fmla="*/ 0 h 7"/>
                <a:gd name="T38" fmla="*/ 1 w 44"/>
                <a:gd name="T39" fmla="*/ 0 h 7"/>
                <a:gd name="T40" fmla="*/ 1 w 44"/>
                <a:gd name="T41" fmla="*/ 0 h 7"/>
                <a:gd name="T42" fmla="*/ 1 w 44"/>
                <a:gd name="T43" fmla="*/ 0 h 7"/>
                <a:gd name="T44" fmla="*/ 1 w 44"/>
                <a:gd name="T45" fmla="*/ 0 h 7"/>
                <a:gd name="T46" fmla="*/ 1 w 44"/>
                <a:gd name="T47" fmla="*/ 0 h 7"/>
                <a:gd name="T48" fmla="*/ 1 w 44"/>
                <a:gd name="T49" fmla="*/ 0 h 7"/>
                <a:gd name="T50" fmla="*/ 1 w 44"/>
                <a:gd name="T51" fmla="*/ 0 h 7"/>
                <a:gd name="T52" fmla="*/ 1 w 44"/>
                <a:gd name="T53" fmla="*/ 0 h 7"/>
                <a:gd name="T54" fmla="*/ 1 w 44"/>
                <a:gd name="T55" fmla="*/ 0 h 7"/>
                <a:gd name="T56" fmla="*/ 1 w 44"/>
                <a:gd name="T57" fmla="*/ 0 h 7"/>
                <a:gd name="T58" fmla="*/ 1 w 44"/>
                <a:gd name="T59" fmla="*/ 0 h 7"/>
                <a:gd name="T60" fmla="*/ 1 w 44"/>
                <a:gd name="T61" fmla="*/ 0 h 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4"/>
                <a:gd name="T94" fmla="*/ 0 h 7"/>
                <a:gd name="T95" fmla="*/ 44 w 44"/>
                <a:gd name="T96" fmla="*/ 7 h 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4" h="7">
                  <a:moveTo>
                    <a:pt x="6" y="7"/>
                  </a:moveTo>
                  <a:lnTo>
                    <a:pt x="5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16" y="1"/>
                  </a:lnTo>
                  <a:lnTo>
                    <a:pt x="22" y="1"/>
                  </a:lnTo>
                  <a:lnTo>
                    <a:pt x="28" y="1"/>
                  </a:lnTo>
                  <a:lnTo>
                    <a:pt x="32" y="1"/>
                  </a:lnTo>
                  <a:lnTo>
                    <a:pt x="38" y="3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38" y="5"/>
                  </a:lnTo>
                  <a:lnTo>
                    <a:pt x="33" y="6"/>
                  </a:lnTo>
                  <a:lnTo>
                    <a:pt x="29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5" y="6"/>
                  </a:lnTo>
                  <a:lnTo>
                    <a:pt x="10" y="7"/>
                  </a:lnTo>
                  <a:lnTo>
                    <a:pt x="6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1" name="Freeform 151"/>
            <p:cNvSpPr>
              <a:spLocks/>
            </p:cNvSpPr>
            <p:nvPr/>
          </p:nvSpPr>
          <p:spPr bwMode="auto">
            <a:xfrm>
              <a:off x="591" y="3672"/>
              <a:ext cx="509" cy="321"/>
            </a:xfrm>
            <a:custGeom>
              <a:avLst/>
              <a:gdLst>
                <a:gd name="T0" fmla="*/ 0 w 1019"/>
                <a:gd name="T1" fmla="*/ 1 h 642"/>
                <a:gd name="T2" fmla="*/ 0 w 1019"/>
                <a:gd name="T3" fmla="*/ 1 h 642"/>
                <a:gd name="T4" fmla="*/ 0 w 1019"/>
                <a:gd name="T5" fmla="*/ 1 h 642"/>
                <a:gd name="T6" fmla="*/ 0 w 1019"/>
                <a:gd name="T7" fmla="*/ 1 h 642"/>
                <a:gd name="T8" fmla="*/ 0 w 1019"/>
                <a:gd name="T9" fmla="*/ 1 h 642"/>
                <a:gd name="T10" fmla="*/ 0 w 1019"/>
                <a:gd name="T11" fmla="*/ 1 h 642"/>
                <a:gd name="T12" fmla="*/ 0 w 1019"/>
                <a:gd name="T13" fmla="*/ 1 h 642"/>
                <a:gd name="T14" fmla="*/ 0 w 1019"/>
                <a:gd name="T15" fmla="*/ 1 h 642"/>
                <a:gd name="T16" fmla="*/ 0 w 1019"/>
                <a:gd name="T17" fmla="*/ 1 h 642"/>
                <a:gd name="T18" fmla="*/ 0 w 1019"/>
                <a:gd name="T19" fmla="*/ 1 h 642"/>
                <a:gd name="T20" fmla="*/ 0 w 1019"/>
                <a:gd name="T21" fmla="*/ 1 h 642"/>
                <a:gd name="T22" fmla="*/ 0 w 1019"/>
                <a:gd name="T23" fmla="*/ 1 h 642"/>
                <a:gd name="T24" fmla="*/ 0 w 1019"/>
                <a:gd name="T25" fmla="*/ 1 h 642"/>
                <a:gd name="T26" fmla="*/ 0 w 1019"/>
                <a:gd name="T27" fmla="*/ 1 h 642"/>
                <a:gd name="T28" fmla="*/ 0 w 1019"/>
                <a:gd name="T29" fmla="*/ 1 h 642"/>
                <a:gd name="T30" fmla="*/ 0 w 1019"/>
                <a:gd name="T31" fmla="*/ 1 h 642"/>
                <a:gd name="T32" fmla="*/ 0 w 1019"/>
                <a:gd name="T33" fmla="*/ 1 h 642"/>
                <a:gd name="T34" fmla="*/ 0 w 1019"/>
                <a:gd name="T35" fmla="*/ 1 h 642"/>
                <a:gd name="T36" fmla="*/ 0 w 1019"/>
                <a:gd name="T37" fmla="*/ 1 h 642"/>
                <a:gd name="T38" fmla="*/ 0 w 1019"/>
                <a:gd name="T39" fmla="*/ 1 h 642"/>
                <a:gd name="T40" fmla="*/ 0 w 1019"/>
                <a:gd name="T41" fmla="*/ 1 h 642"/>
                <a:gd name="T42" fmla="*/ 0 w 1019"/>
                <a:gd name="T43" fmla="*/ 1 h 642"/>
                <a:gd name="T44" fmla="*/ 0 w 1019"/>
                <a:gd name="T45" fmla="*/ 1 h 642"/>
                <a:gd name="T46" fmla="*/ 0 w 1019"/>
                <a:gd name="T47" fmla="*/ 1 h 642"/>
                <a:gd name="T48" fmla="*/ 0 w 1019"/>
                <a:gd name="T49" fmla="*/ 1 h 642"/>
                <a:gd name="T50" fmla="*/ 0 w 1019"/>
                <a:gd name="T51" fmla="*/ 1 h 642"/>
                <a:gd name="T52" fmla="*/ 0 w 1019"/>
                <a:gd name="T53" fmla="*/ 1 h 642"/>
                <a:gd name="T54" fmla="*/ 0 w 1019"/>
                <a:gd name="T55" fmla="*/ 1 h 642"/>
                <a:gd name="T56" fmla="*/ 0 w 1019"/>
                <a:gd name="T57" fmla="*/ 1 h 642"/>
                <a:gd name="T58" fmla="*/ 0 w 1019"/>
                <a:gd name="T59" fmla="*/ 1 h 642"/>
                <a:gd name="T60" fmla="*/ 0 w 1019"/>
                <a:gd name="T61" fmla="*/ 1 h 642"/>
                <a:gd name="T62" fmla="*/ 0 w 1019"/>
                <a:gd name="T63" fmla="*/ 1 h 642"/>
                <a:gd name="T64" fmla="*/ 0 w 1019"/>
                <a:gd name="T65" fmla="*/ 1 h 642"/>
                <a:gd name="T66" fmla="*/ 0 w 1019"/>
                <a:gd name="T67" fmla="*/ 1 h 642"/>
                <a:gd name="T68" fmla="*/ 0 w 1019"/>
                <a:gd name="T69" fmla="*/ 1 h 642"/>
                <a:gd name="T70" fmla="*/ 0 w 1019"/>
                <a:gd name="T71" fmla="*/ 1 h 642"/>
                <a:gd name="T72" fmla="*/ 0 w 1019"/>
                <a:gd name="T73" fmla="*/ 1 h 642"/>
                <a:gd name="T74" fmla="*/ 0 w 1019"/>
                <a:gd name="T75" fmla="*/ 1 h 642"/>
                <a:gd name="T76" fmla="*/ 0 w 1019"/>
                <a:gd name="T77" fmla="*/ 1 h 642"/>
                <a:gd name="T78" fmla="*/ 0 w 1019"/>
                <a:gd name="T79" fmla="*/ 1 h 642"/>
                <a:gd name="T80" fmla="*/ 0 w 1019"/>
                <a:gd name="T81" fmla="*/ 1 h 642"/>
                <a:gd name="T82" fmla="*/ 0 w 1019"/>
                <a:gd name="T83" fmla="*/ 1 h 642"/>
                <a:gd name="T84" fmla="*/ 0 w 1019"/>
                <a:gd name="T85" fmla="*/ 1 h 642"/>
                <a:gd name="T86" fmla="*/ 0 w 1019"/>
                <a:gd name="T87" fmla="*/ 1 h 642"/>
                <a:gd name="T88" fmla="*/ 0 w 1019"/>
                <a:gd name="T89" fmla="*/ 1 h 642"/>
                <a:gd name="T90" fmla="*/ 0 w 1019"/>
                <a:gd name="T91" fmla="*/ 1 h 642"/>
                <a:gd name="T92" fmla="*/ 0 w 1019"/>
                <a:gd name="T93" fmla="*/ 1 h 642"/>
                <a:gd name="T94" fmla="*/ 0 w 1019"/>
                <a:gd name="T95" fmla="*/ 1 h 642"/>
                <a:gd name="T96" fmla="*/ 0 w 1019"/>
                <a:gd name="T97" fmla="*/ 1 h 642"/>
                <a:gd name="T98" fmla="*/ 0 w 1019"/>
                <a:gd name="T99" fmla="*/ 1 h 642"/>
                <a:gd name="T100" fmla="*/ 0 w 1019"/>
                <a:gd name="T101" fmla="*/ 1 h 642"/>
                <a:gd name="T102" fmla="*/ 0 w 1019"/>
                <a:gd name="T103" fmla="*/ 1 h 642"/>
                <a:gd name="T104" fmla="*/ 0 w 1019"/>
                <a:gd name="T105" fmla="*/ 1 h 642"/>
                <a:gd name="T106" fmla="*/ 0 w 1019"/>
                <a:gd name="T107" fmla="*/ 1 h 642"/>
                <a:gd name="T108" fmla="*/ 0 w 1019"/>
                <a:gd name="T109" fmla="*/ 1 h 642"/>
                <a:gd name="T110" fmla="*/ 0 w 1019"/>
                <a:gd name="T111" fmla="*/ 1 h 642"/>
                <a:gd name="T112" fmla="*/ 0 w 1019"/>
                <a:gd name="T113" fmla="*/ 1 h 642"/>
                <a:gd name="T114" fmla="*/ 0 w 1019"/>
                <a:gd name="T115" fmla="*/ 1 h 642"/>
                <a:gd name="T116" fmla="*/ 0 w 1019"/>
                <a:gd name="T117" fmla="*/ 1 h 642"/>
                <a:gd name="T118" fmla="*/ 0 w 1019"/>
                <a:gd name="T119" fmla="*/ 1 h 64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9"/>
                <a:gd name="T181" fmla="*/ 0 h 642"/>
                <a:gd name="T182" fmla="*/ 1019 w 1019"/>
                <a:gd name="T183" fmla="*/ 642 h 64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9" h="642">
                  <a:moveTo>
                    <a:pt x="570" y="642"/>
                  </a:moveTo>
                  <a:lnTo>
                    <a:pt x="553" y="638"/>
                  </a:lnTo>
                  <a:lnTo>
                    <a:pt x="536" y="636"/>
                  </a:lnTo>
                  <a:lnTo>
                    <a:pt x="521" y="634"/>
                  </a:lnTo>
                  <a:lnTo>
                    <a:pt x="505" y="630"/>
                  </a:lnTo>
                  <a:lnTo>
                    <a:pt x="490" y="628"/>
                  </a:lnTo>
                  <a:lnTo>
                    <a:pt x="474" y="625"/>
                  </a:lnTo>
                  <a:lnTo>
                    <a:pt x="459" y="624"/>
                  </a:lnTo>
                  <a:lnTo>
                    <a:pt x="444" y="622"/>
                  </a:lnTo>
                  <a:lnTo>
                    <a:pt x="415" y="615"/>
                  </a:lnTo>
                  <a:lnTo>
                    <a:pt x="386" y="609"/>
                  </a:lnTo>
                  <a:lnTo>
                    <a:pt x="358" y="601"/>
                  </a:lnTo>
                  <a:lnTo>
                    <a:pt x="330" y="594"/>
                  </a:lnTo>
                  <a:lnTo>
                    <a:pt x="301" y="586"/>
                  </a:lnTo>
                  <a:lnTo>
                    <a:pt x="272" y="578"/>
                  </a:lnTo>
                  <a:lnTo>
                    <a:pt x="245" y="570"/>
                  </a:lnTo>
                  <a:lnTo>
                    <a:pt x="217" y="562"/>
                  </a:lnTo>
                  <a:lnTo>
                    <a:pt x="188" y="553"/>
                  </a:lnTo>
                  <a:lnTo>
                    <a:pt x="161" y="545"/>
                  </a:lnTo>
                  <a:lnTo>
                    <a:pt x="134" y="536"/>
                  </a:lnTo>
                  <a:lnTo>
                    <a:pt x="107" y="526"/>
                  </a:lnTo>
                  <a:lnTo>
                    <a:pt x="80" y="516"/>
                  </a:lnTo>
                  <a:lnTo>
                    <a:pt x="54" y="507"/>
                  </a:lnTo>
                  <a:lnTo>
                    <a:pt x="27" y="498"/>
                  </a:lnTo>
                  <a:lnTo>
                    <a:pt x="1" y="487"/>
                  </a:lnTo>
                  <a:lnTo>
                    <a:pt x="0" y="484"/>
                  </a:lnTo>
                  <a:lnTo>
                    <a:pt x="0" y="480"/>
                  </a:lnTo>
                  <a:lnTo>
                    <a:pt x="0" y="477"/>
                  </a:lnTo>
                  <a:lnTo>
                    <a:pt x="0" y="473"/>
                  </a:lnTo>
                  <a:lnTo>
                    <a:pt x="12" y="476"/>
                  </a:lnTo>
                  <a:lnTo>
                    <a:pt x="26" y="480"/>
                  </a:lnTo>
                  <a:lnTo>
                    <a:pt x="42" y="486"/>
                  </a:lnTo>
                  <a:lnTo>
                    <a:pt x="58" y="493"/>
                  </a:lnTo>
                  <a:lnTo>
                    <a:pt x="76" y="500"/>
                  </a:lnTo>
                  <a:lnTo>
                    <a:pt x="90" y="506"/>
                  </a:lnTo>
                  <a:lnTo>
                    <a:pt x="104" y="509"/>
                  </a:lnTo>
                  <a:lnTo>
                    <a:pt x="116" y="509"/>
                  </a:lnTo>
                  <a:lnTo>
                    <a:pt x="101" y="503"/>
                  </a:lnTo>
                  <a:lnTo>
                    <a:pt x="86" y="498"/>
                  </a:lnTo>
                  <a:lnTo>
                    <a:pt x="71" y="492"/>
                  </a:lnTo>
                  <a:lnTo>
                    <a:pt x="57" y="486"/>
                  </a:lnTo>
                  <a:lnTo>
                    <a:pt x="43" y="480"/>
                  </a:lnTo>
                  <a:lnTo>
                    <a:pt x="29" y="475"/>
                  </a:lnTo>
                  <a:lnTo>
                    <a:pt x="17" y="468"/>
                  </a:lnTo>
                  <a:lnTo>
                    <a:pt x="4" y="462"/>
                  </a:lnTo>
                  <a:lnTo>
                    <a:pt x="4" y="460"/>
                  </a:lnTo>
                  <a:lnTo>
                    <a:pt x="4" y="457"/>
                  </a:lnTo>
                  <a:lnTo>
                    <a:pt x="4" y="456"/>
                  </a:lnTo>
                  <a:lnTo>
                    <a:pt x="4" y="454"/>
                  </a:lnTo>
                  <a:lnTo>
                    <a:pt x="14" y="456"/>
                  </a:lnTo>
                  <a:lnTo>
                    <a:pt x="26" y="458"/>
                  </a:lnTo>
                  <a:lnTo>
                    <a:pt x="38" y="463"/>
                  </a:lnTo>
                  <a:lnTo>
                    <a:pt x="50" y="468"/>
                  </a:lnTo>
                  <a:lnTo>
                    <a:pt x="62" y="472"/>
                  </a:lnTo>
                  <a:lnTo>
                    <a:pt x="73" y="476"/>
                  </a:lnTo>
                  <a:lnTo>
                    <a:pt x="85" y="478"/>
                  </a:lnTo>
                  <a:lnTo>
                    <a:pt x="95" y="478"/>
                  </a:lnTo>
                  <a:lnTo>
                    <a:pt x="85" y="472"/>
                  </a:lnTo>
                  <a:lnTo>
                    <a:pt x="74" y="466"/>
                  </a:lnTo>
                  <a:lnTo>
                    <a:pt x="63" y="461"/>
                  </a:lnTo>
                  <a:lnTo>
                    <a:pt x="51" y="456"/>
                  </a:lnTo>
                  <a:lnTo>
                    <a:pt x="39" y="453"/>
                  </a:lnTo>
                  <a:lnTo>
                    <a:pt x="28" y="449"/>
                  </a:lnTo>
                  <a:lnTo>
                    <a:pt x="17" y="446"/>
                  </a:lnTo>
                  <a:lnTo>
                    <a:pt x="8" y="443"/>
                  </a:lnTo>
                  <a:lnTo>
                    <a:pt x="9" y="440"/>
                  </a:lnTo>
                  <a:lnTo>
                    <a:pt x="9" y="436"/>
                  </a:lnTo>
                  <a:lnTo>
                    <a:pt x="10" y="433"/>
                  </a:lnTo>
                  <a:lnTo>
                    <a:pt x="11" y="430"/>
                  </a:lnTo>
                  <a:lnTo>
                    <a:pt x="25" y="432"/>
                  </a:lnTo>
                  <a:lnTo>
                    <a:pt x="42" y="439"/>
                  </a:lnTo>
                  <a:lnTo>
                    <a:pt x="61" y="447"/>
                  </a:lnTo>
                  <a:lnTo>
                    <a:pt x="81" y="456"/>
                  </a:lnTo>
                  <a:lnTo>
                    <a:pt x="101" y="464"/>
                  </a:lnTo>
                  <a:lnTo>
                    <a:pt x="119" y="471"/>
                  </a:lnTo>
                  <a:lnTo>
                    <a:pt x="137" y="476"/>
                  </a:lnTo>
                  <a:lnTo>
                    <a:pt x="150" y="476"/>
                  </a:lnTo>
                  <a:lnTo>
                    <a:pt x="133" y="469"/>
                  </a:lnTo>
                  <a:lnTo>
                    <a:pt x="116" y="462"/>
                  </a:lnTo>
                  <a:lnTo>
                    <a:pt x="99" y="455"/>
                  </a:lnTo>
                  <a:lnTo>
                    <a:pt x="81" y="447"/>
                  </a:lnTo>
                  <a:lnTo>
                    <a:pt x="65" y="440"/>
                  </a:lnTo>
                  <a:lnTo>
                    <a:pt x="49" y="432"/>
                  </a:lnTo>
                  <a:lnTo>
                    <a:pt x="33" y="425"/>
                  </a:lnTo>
                  <a:lnTo>
                    <a:pt x="18" y="418"/>
                  </a:lnTo>
                  <a:lnTo>
                    <a:pt x="18" y="415"/>
                  </a:lnTo>
                  <a:lnTo>
                    <a:pt x="18" y="411"/>
                  </a:lnTo>
                  <a:lnTo>
                    <a:pt x="18" y="409"/>
                  </a:lnTo>
                  <a:lnTo>
                    <a:pt x="18" y="405"/>
                  </a:lnTo>
                  <a:lnTo>
                    <a:pt x="27" y="407"/>
                  </a:lnTo>
                  <a:lnTo>
                    <a:pt x="38" y="411"/>
                  </a:lnTo>
                  <a:lnTo>
                    <a:pt x="50" y="416"/>
                  </a:lnTo>
                  <a:lnTo>
                    <a:pt x="63" y="422"/>
                  </a:lnTo>
                  <a:lnTo>
                    <a:pt x="76" y="428"/>
                  </a:lnTo>
                  <a:lnTo>
                    <a:pt x="88" y="433"/>
                  </a:lnTo>
                  <a:lnTo>
                    <a:pt x="97" y="435"/>
                  </a:lnTo>
                  <a:lnTo>
                    <a:pt x="105" y="435"/>
                  </a:lnTo>
                  <a:lnTo>
                    <a:pt x="95" y="431"/>
                  </a:lnTo>
                  <a:lnTo>
                    <a:pt x="86" y="425"/>
                  </a:lnTo>
                  <a:lnTo>
                    <a:pt x="76" y="420"/>
                  </a:lnTo>
                  <a:lnTo>
                    <a:pt x="65" y="415"/>
                  </a:lnTo>
                  <a:lnTo>
                    <a:pt x="55" y="410"/>
                  </a:lnTo>
                  <a:lnTo>
                    <a:pt x="46" y="404"/>
                  </a:lnTo>
                  <a:lnTo>
                    <a:pt x="35" y="400"/>
                  </a:lnTo>
                  <a:lnTo>
                    <a:pt x="26" y="395"/>
                  </a:lnTo>
                  <a:lnTo>
                    <a:pt x="25" y="392"/>
                  </a:lnTo>
                  <a:lnTo>
                    <a:pt x="26" y="389"/>
                  </a:lnTo>
                  <a:lnTo>
                    <a:pt x="26" y="387"/>
                  </a:lnTo>
                  <a:lnTo>
                    <a:pt x="28" y="383"/>
                  </a:lnTo>
                  <a:lnTo>
                    <a:pt x="38" y="386"/>
                  </a:lnTo>
                  <a:lnTo>
                    <a:pt x="51" y="390"/>
                  </a:lnTo>
                  <a:lnTo>
                    <a:pt x="66" y="397"/>
                  </a:lnTo>
                  <a:lnTo>
                    <a:pt x="84" y="404"/>
                  </a:lnTo>
                  <a:lnTo>
                    <a:pt x="101" y="411"/>
                  </a:lnTo>
                  <a:lnTo>
                    <a:pt x="117" y="417"/>
                  </a:lnTo>
                  <a:lnTo>
                    <a:pt x="130" y="419"/>
                  </a:lnTo>
                  <a:lnTo>
                    <a:pt x="139" y="419"/>
                  </a:lnTo>
                  <a:lnTo>
                    <a:pt x="138" y="418"/>
                  </a:lnTo>
                  <a:lnTo>
                    <a:pt x="137" y="418"/>
                  </a:lnTo>
                  <a:lnTo>
                    <a:pt x="135" y="417"/>
                  </a:lnTo>
                  <a:lnTo>
                    <a:pt x="132" y="415"/>
                  </a:lnTo>
                  <a:lnTo>
                    <a:pt x="126" y="413"/>
                  </a:lnTo>
                  <a:lnTo>
                    <a:pt x="118" y="410"/>
                  </a:lnTo>
                  <a:lnTo>
                    <a:pt x="108" y="407"/>
                  </a:lnTo>
                  <a:lnTo>
                    <a:pt x="94" y="401"/>
                  </a:lnTo>
                  <a:lnTo>
                    <a:pt x="87" y="397"/>
                  </a:lnTo>
                  <a:lnTo>
                    <a:pt x="79" y="394"/>
                  </a:lnTo>
                  <a:lnTo>
                    <a:pt x="72" y="390"/>
                  </a:lnTo>
                  <a:lnTo>
                    <a:pt x="65" y="386"/>
                  </a:lnTo>
                  <a:lnTo>
                    <a:pt x="58" y="382"/>
                  </a:lnTo>
                  <a:lnTo>
                    <a:pt x="51" y="379"/>
                  </a:lnTo>
                  <a:lnTo>
                    <a:pt x="44" y="374"/>
                  </a:lnTo>
                  <a:lnTo>
                    <a:pt x="38" y="371"/>
                  </a:lnTo>
                  <a:lnTo>
                    <a:pt x="36" y="370"/>
                  </a:lnTo>
                  <a:lnTo>
                    <a:pt x="36" y="367"/>
                  </a:lnTo>
                  <a:lnTo>
                    <a:pt x="36" y="366"/>
                  </a:lnTo>
                  <a:lnTo>
                    <a:pt x="36" y="365"/>
                  </a:lnTo>
                  <a:lnTo>
                    <a:pt x="38" y="364"/>
                  </a:lnTo>
                  <a:lnTo>
                    <a:pt x="39" y="363"/>
                  </a:lnTo>
                  <a:lnTo>
                    <a:pt x="40" y="362"/>
                  </a:lnTo>
                  <a:lnTo>
                    <a:pt x="41" y="360"/>
                  </a:lnTo>
                  <a:lnTo>
                    <a:pt x="55" y="362"/>
                  </a:lnTo>
                  <a:lnTo>
                    <a:pt x="69" y="365"/>
                  </a:lnTo>
                  <a:lnTo>
                    <a:pt x="82" y="367"/>
                  </a:lnTo>
                  <a:lnTo>
                    <a:pt x="95" y="371"/>
                  </a:lnTo>
                  <a:lnTo>
                    <a:pt x="109" y="375"/>
                  </a:lnTo>
                  <a:lnTo>
                    <a:pt x="123" y="379"/>
                  </a:lnTo>
                  <a:lnTo>
                    <a:pt x="137" y="383"/>
                  </a:lnTo>
                  <a:lnTo>
                    <a:pt x="152" y="388"/>
                  </a:lnTo>
                  <a:lnTo>
                    <a:pt x="165" y="393"/>
                  </a:lnTo>
                  <a:lnTo>
                    <a:pt x="179" y="397"/>
                  </a:lnTo>
                  <a:lnTo>
                    <a:pt x="193" y="402"/>
                  </a:lnTo>
                  <a:lnTo>
                    <a:pt x="207" y="407"/>
                  </a:lnTo>
                  <a:lnTo>
                    <a:pt x="222" y="411"/>
                  </a:lnTo>
                  <a:lnTo>
                    <a:pt x="236" y="415"/>
                  </a:lnTo>
                  <a:lnTo>
                    <a:pt x="249" y="418"/>
                  </a:lnTo>
                  <a:lnTo>
                    <a:pt x="264" y="420"/>
                  </a:lnTo>
                  <a:lnTo>
                    <a:pt x="281" y="425"/>
                  </a:lnTo>
                  <a:lnTo>
                    <a:pt x="297" y="430"/>
                  </a:lnTo>
                  <a:lnTo>
                    <a:pt x="313" y="435"/>
                  </a:lnTo>
                  <a:lnTo>
                    <a:pt x="330" y="440"/>
                  </a:lnTo>
                  <a:lnTo>
                    <a:pt x="347" y="446"/>
                  </a:lnTo>
                  <a:lnTo>
                    <a:pt x="366" y="451"/>
                  </a:lnTo>
                  <a:lnTo>
                    <a:pt x="383" y="457"/>
                  </a:lnTo>
                  <a:lnTo>
                    <a:pt x="401" y="462"/>
                  </a:lnTo>
                  <a:lnTo>
                    <a:pt x="420" y="468"/>
                  </a:lnTo>
                  <a:lnTo>
                    <a:pt x="437" y="472"/>
                  </a:lnTo>
                  <a:lnTo>
                    <a:pt x="456" y="477"/>
                  </a:lnTo>
                  <a:lnTo>
                    <a:pt x="474" y="481"/>
                  </a:lnTo>
                  <a:lnTo>
                    <a:pt x="492" y="485"/>
                  </a:lnTo>
                  <a:lnTo>
                    <a:pt x="511" y="487"/>
                  </a:lnTo>
                  <a:lnTo>
                    <a:pt x="529" y="489"/>
                  </a:lnTo>
                  <a:lnTo>
                    <a:pt x="547" y="491"/>
                  </a:lnTo>
                  <a:lnTo>
                    <a:pt x="550" y="486"/>
                  </a:lnTo>
                  <a:lnTo>
                    <a:pt x="555" y="477"/>
                  </a:lnTo>
                  <a:lnTo>
                    <a:pt x="560" y="465"/>
                  </a:lnTo>
                  <a:lnTo>
                    <a:pt x="567" y="451"/>
                  </a:lnTo>
                  <a:lnTo>
                    <a:pt x="573" y="438"/>
                  </a:lnTo>
                  <a:lnTo>
                    <a:pt x="580" y="425"/>
                  </a:lnTo>
                  <a:lnTo>
                    <a:pt x="585" y="416"/>
                  </a:lnTo>
                  <a:lnTo>
                    <a:pt x="587" y="410"/>
                  </a:lnTo>
                  <a:lnTo>
                    <a:pt x="603" y="386"/>
                  </a:lnTo>
                  <a:lnTo>
                    <a:pt x="620" y="360"/>
                  </a:lnTo>
                  <a:lnTo>
                    <a:pt x="636" y="336"/>
                  </a:lnTo>
                  <a:lnTo>
                    <a:pt x="652" y="312"/>
                  </a:lnTo>
                  <a:lnTo>
                    <a:pt x="670" y="289"/>
                  </a:lnTo>
                  <a:lnTo>
                    <a:pt x="686" y="265"/>
                  </a:lnTo>
                  <a:lnTo>
                    <a:pt x="703" y="241"/>
                  </a:lnTo>
                  <a:lnTo>
                    <a:pt x="720" y="218"/>
                  </a:lnTo>
                  <a:lnTo>
                    <a:pt x="738" y="195"/>
                  </a:lnTo>
                  <a:lnTo>
                    <a:pt x="755" y="171"/>
                  </a:lnTo>
                  <a:lnTo>
                    <a:pt x="773" y="148"/>
                  </a:lnTo>
                  <a:lnTo>
                    <a:pt x="792" y="125"/>
                  </a:lnTo>
                  <a:lnTo>
                    <a:pt x="810" y="102"/>
                  </a:lnTo>
                  <a:lnTo>
                    <a:pt x="829" y="80"/>
                  </a:lnTo>
                  <a:lnTo>
                    <a:pt x="848" y="57"/>
                  </a:lnTo>
                  <a:lnTo>
                    <a:pt x="868" y="36"/>
                  </a:lnTo>
                  <a:lnTo>
                    <a:pt x="876" y="33"/>
                  </a:lnTo>
                  <a:lnTo>
                    <a:pt x="883" y="31"/>
                  </a:lnTo>
                  <a:lnTo>
                    <a:pt x="892" y="29"/>
                  </a:lnTo>
                  <a:lnTo>
                    <a:pt x="904" y="26"/>
                  </a:lnTo>
                  <a:lnTo>
                    <a:pt x="921" y="22"/>
                  </a:lnTo>
                  <a:lnTo>
                    <a:pt x="944" y="17"/>
                  </a:lnTo>
                  <a:lnTo>
                    <a:pt x="975" y="9"/>
                  </a:lnTo>
                  <a:lnTo>
                    <a:pt x="1016" y="0"/>
                  </a:lnTo>
                  <a:lnTo>
                    <a:pt x="1018" y="0"/>
                  </a:lnTo>
                  <a:lnTo>
                    <a:pt x="1018" y="1"/>
                  </a:lnTo>
                  <a:lnTo>
                    <a:pt x="1019" y="2"/>
                  </a:lnTo>
                  <a:lnTo>
                    <a:pt x="1014" y="8"/>
                  </a:lnTo>
                  <a:lnTo>
                    <a:pt x="1008" y="14"/>
                  </a:lnTo>
                  <a:lnTo>
                    <a:pt x="1004" y="19"/>
                  </a:lnTo>
                  <a:lnTo>
                    <a:pt x="999" y="25"/>
                  </a:lnTo>
                  <a:lnTo>
                    <a:pt x="994" y="24"/>
                  </a:lnTo>
                  <a:lnTo>
                    <a:pt x="991" y="24"/>
                  </a:lnTo>
                  <a:lnTo>
                    <a:pt x="986" y="24"/>
                  </a:lnTo>
                  <a:lnTo>
                    <a:pt x="982" y="23"/>
                  </a:lnTo>
                  <a:lnTo>
                    <a:pt x="980" y="25"/>
                  </a:lnTo>
                  <a:lnTo>
                    <a:pt x="978" y="26"/>
                  </a:lnTo>
                  <a:lnTo>
                    <a:pt x="978" y="29"/>
                  </a:lnTo>
                  <a:lnTo>
                    <a:pt x="978" y="32"/>
                  </a:lnTo>
                  <a:lnTo>
                    <a:pt x="981" y="32"/>
                  </a:lnTo>
                  <a:lnTo>
                    <a:pt x="982" y="33"/>
                  </a:lnTo>
                  <a:lnTo>
                    <a:pt x="984" y="33"/>
                  </a:lnTo>
                  <a:lnTo>
                    <a:pt x="985" y="34"/>
                  </a:lnTo>
                  <a:lnTo>
                    <a:pt x="985" y="40"/>
                  </a:lnTo>
                  <a:lnTo>
                    <a:pt x="982" y="42"/>
                  </a:lnTo>
                  <a:lnTo>
                    <a:pt x="977" y="44"/>
                  </a:lnTo>
                  <a:lnTo>
                    <a:pt x="971" y="42"/>
                  </a:lnTo>
                  <a:lnTo>
                    <a:pt x="966" y="41"/>
                  </a:lnTo>
                  <a:lnTo>
                    <a:pt x="960" y="39"/>
                  </a:lnTo>
                  <a:lnTo>
                    <a:pt x="955" y="38"/>
                  </a:lnTo>
                  <a:lnTo>
                    <a:pt x="952" y="38"/>
                  </a:lnTo>
                  <a:lnTo>
                    <a:pt x="956" y="40"/>
                  </a:lnTo>
                  <a:lnTo>
                    <a:pt x="961" y="44"/>
                  </a:lnTo>
                  <a:lnTo>
                    <a:pt x="966" y="49"/>
                  </a:lnTo>
                  <a:lnTo>
                    <a:pt x="971" y="57"/>
                  </a:lnTo>
                  <a:lnTo>
                    <a:pt x="967" y="60"/>
                  </a:lnTo>
                  <a:lnTo>
                    <a:pt x="962" y="60"/>
                  </a:lnTo>
                  <a:lnTo>
                    <a:pt x="956" y="60"/>
                  </a:lnTo>
                  <a:lnTo>
                    <a:pt x="952" y="59"/>
                  </a:lnTo>
                  <a:lnTo>
                    <a:pt x="946" y="57"/>
                  </a:lnTo>
                  <a:lnTo>
                    <a:pt x="942" y="55"/>
                  </a:lnTo>
                  <a:lnTo>
                    <a:pt x="937" y="54"/>
                  </a:lnTo>
                  <a:lnTo>
                    <a:pt x="935" y="54"/>
                  </a:lnTo>
                  <a:lnTo>
                    <a:pt x="937" y="57"/>
                  </a:lnTo>
                  <a:lnTo>
                    <a:pt x="940" y="61"/>
                  </a:lnTo>
                  <a:lnTo>
                    <a:pt x="946" y="64"/>
                  </a:lnTo>
                  <a:lnTo>
                    <a:pt x="953" y="69"/>
                  </a:lnTo>
                  <a:lnTo>
                    <a:pt x="952" y="74"/>
                  </a:lnTo>
                  <a:lnTo>
                    <a:pt x="951" y="77"/>
                  </a:lnTo>
                  <a:lnTo>
                    <a:pt x="948" y="80"/>
                  </a:lnTo>
                  <a:lnTo>
                    <a:pt x="946" y="83"/>
                  </a:lnTo>
                  <a:lnTo>
                    <a:pt x="940" y="82"/>
                  </a:lnTo>
                  <a:lnTo>
                    <a:pt x="933" y="79"/>
                  </a:lnTo>
                  <a:lnTo>
                    <a:pt x="927" y="77"/>
                  </a:lnTo>
                  <a:lnTo>
                    <a:pt x="920" y="74"/>
                  </a:lnTo>
                  <a:lnTo>
                    <a:pt x="914" y="72"/>
                  </a:lnTo>
                  <a:lnTo>
                    <a:pt x="908" y="70"/>
                  </a:lnTo>
                  <a:lnTo>
                    <a:pt x="904" y="69"/>
                  </a:lnTo>
                  <a:lnTo>
                    <a:pt x="900" y="69"/>
                  </a:lnTo>
                  <a:lnTo>
                    <a:pt x="904" y="71"/>
                  </a:lnTo>
                  <a:lnTo>
                    <a:pt x="909" y="75"/>
                  </a:lnTo>
                  <a:lnTo>
                    <a:pt x="916" y="79"/>
                  </a:lnTo>
                  <a:lnTo>
                    <a:pt x="924" y="84"/>
                  </a:lnTo>
                  <a:lnTo>
                    <a:pt x="930" y="90"/>
                  </a:lnTo>
                  <a:lnTo>
                    <a:pt x="933" y="95"/>
                  </a:lnTo>
                  <a:lnTo>
                    <a:pt x="931" y="100"/>
                  </a:lnTo>
                  <a:lnTo>
                    <a:pt x="923" y="104"/>
                  </a:lnTo>
                  <a:lnTo>
                    <a:pt x="917" y="100"/>
                  </a:lnTo>
                  <a:lnTo>
                    <a:pt x="910" y="98"/>
                  </a:lnTo>
                  <a:lnTo>
                    <a:pt x="906" y="95"/>
                  </a:lnTo>
                  <a:lnTo>
                    <a:pt x="900" y="93"/>
                  </a:lnTo>
                  <a:lnTo>
                    <a:pt x="894" y="91"/>
                  </a:lnTo>
                  <a:lnTo>
                    <a:pt x="890" y="90"/>
                  </a:lnTo>
                  <a:lnTo>
                    <a:pt x="884" y="90"/>
                  </a:lnTo>
                  <a:lnTo>
                    <a:pt x="879" y="90"/>
                  </a:lnTo>
                  <a:lnTo>
                    <a:pt x="882" y="93"/>
                  </a:lnTo>
                  <a:lnTo>
                    <a:pt x="886" y="97"/>
                  </a:lnTo>
                  <a:lnTo>
                    <a:pt x="891" y="99"/>
                  </a:lnTo>
                  <a:lnTo>
                    <a:pt x="898" y="100"/>
                  </a:lnTo>
                  <a:lnTo>
                    <a:pt x="904" y="104"/>
                  </a:lnTo>
                  <a:lnTo>
                    <a:pt x="909" y="106"/>
                  </a:lnTo>
                  <a:lnTo>
                    <a:pt x="914" y="110"/>
                  </a:lnTo>
                  <a:lnTo>
                    <a:pt x="918" y="117"/>
                  </a:lnTo>
                  <a:lnTo>
                    <a:pt x="917" y="118"/>
                  </a:lnTo>
                  <a:lnTo>
                    <a:pt x="915" y="121"/>
                  </a:lnTo>
                  <a:lnTo>
                    <a:pt x="914" y="122"/>
                  </a:lnTo>
                  <a:lnTo>
                    <a:pt x="912" y="124"/>
                  </a:lnTo>
                  <a:lnTo>
                    <a:pt x="907" y="123"/>
                  </a:lnTo>
                  <a:lnTo>
                    <a:pt x="904" y="123"/>
                  </a:lnTo>
                  <a:lnTo>
                    <a:pt x="899" y="122"/>
                  </a:lnTo>
                  <a:lnTo>
                    <a:pt x="895" y="121"/>
                  </a:lnTo>
                  <a:lnTo>
                    <a:pt x="891" y="120"/>
                  </a:lnTo>
                  <a:lnTo>
                    <a:pt x="884" y="117"/>
                  </a:lnTo>
                  <a:lnTo>
                    <a:pt x="876" y="115"/>
                  </a:lnTo>
                  <a:lnTo>
                    <a:pt x="864" y="112"/>
                  </a:lnTo>
                  <a:lnTo>
                    <a:pt x="864" y="113"/>
                  </a:lnTo>
                  <a:lnTo>
                    <a:pt x="864" y="114"/>
                  </a:lnTo>
                  <a:lnTo>
                    <a:pt x="864" y="116"/>
                  </a:lnTo>
                  <a:lnTo>
                    <a:pt x="864" y="117"/>
                  </a:lnTo>
                  <a:lnTo>
                    <a:pt x="872" y="121"/>
                  </a:lnTo>
                  <a:lnTo>
                    <a:pt x="882" y="124"/>
                  </a:lnTo>
                  <a:lnTo>
                    <a:pt x="890" y="128"/>
                  </a:lnTo>
                  <a:lnTo>
                    <a:pt x="898" y="132"/>
                  </a:lnTo>
                  <a:lnTo>
                    <a:pt x="898" y="133"/>
                  </a:lnTo>
                  <a:lnTo>
                    <a:pt x="898" y="136"/>
                  </a:lnTo>
                  <a:lnTo>
                    <a:pt x="898" y="137"/>
                  </a:lnTo>
                  <a:lnTo>
                    <a:pt x="899" y="139"/>
                  </a:lnTo>
                  <a:lnTo>
                    <a:pt x="898" y="140"/>
                  </a:lnTo>
                  <a:lnTo>
                    <a:pt x="895" y="142"/>
                  </a:lnTo>
                  <a:lnTo>
                    <a:pt x="894" y="144"/>
                  </a:lnTo>
                  <a:lnTo>
                    <a:pt x="892" y="145"/>
                  </a:lnTo>
                  <a:lnTo>
                    <a:pt x="884" y="144"/>
                  </a:lnTo>
                  <a:lnTo>
                    <a:pt x="877" y="143"/>
                  </a:lnTo>
                  <a:lnTo>
                    <a:pt x="869" y="140"/>
                  </a:lnTo>
                  <a:lnTo>
                    <a:pt x="862" y="138"/>
                  </a:lnTo>
                  <a:lnTo>
                    <a:pt x="856" y="136"/>
                  </a:lnTo>
                  <a:lnTo>
                    <a:pt x="849" y="133"/>
                  </a:lnTo>
                  <a:lnTo>
                    <a:pt x="842" y="131"/>
                  </a:lnTo>
                  <a:lnTo>
                    <a:pt x="836" y="129"/>
                  </a:lnTo>
                  <a:lnTo>
                    <a:pt x="836" y="130"/>
                  </a:lnTo>
                  <a:lnTo>
                    <a:pt x="836" y="132"/>
                  </a:lnTo>
                  <a:lnTo>
                    <a:pt x="836" y="133"/>
                  </a:lnTo>
                  <a:lnTo>
                    <a:pt x="836" y="136"/>
                  </a:lnTo>
                  <a:lnTo>
                    <a:pt x="841" y="138"/>
                  </a:lnTo>
                  <a:lnTo>
                    <a:pt x="848" y="140"/>
                  </a:lnTo>
                  <a:lnTo>
                    <a:pt x="854" y="143"/>
                  </a:lnTo>
                  <a:lnTo>
                    <a:pt x="860" y="145"/>
                  </a:lnTo>
                  <a:lnTo>
                    <a:pt x="866" y="147"/>
                  </a:lnTo>
                  <a:lnTo>
                    <a:pt x="872" y="150"/>
                  </a:lnTo>
                  <a:lnTo>
                    <a:pt x="878" y="152"/>
                  </a:lnTo>
                  <a:lnTo>
                    <a:pt x="885" y="154"/>
                  </a:lnTo>
                  <a:lnTo>
                    <a:pt x="882" y="158"/>
                  </a:lnTo>
                  <a:lnTo>
                    <a:pt x="879" y="161"/>
                  </a:lnTo>
                  <a:lnTo>
                    <a:pt x="876" y="165"/>
                  </a:lnTo>
                  <a:lnTo>
                    <a:pt x="874" y="169"/>
                  </a:lnTo>
                  <a:lnTo>
                    <a:pt x="868" y="167"/>
                  </a:lnTo>
                  <a:lnTo>
                    <a:pt x="863" y="166"/>
                  </a:lnTo>
                  <a:lnTo>
                    <a:pt x="857" y="163"/>
                  </a:lnTo>
                  <a:lnTo>
                    <a:pt x="853" y="162"/>
                  </a:lnTo>
                  <a:lnTo>
                    <a:pt x="847" y="160"/>
                  </a:lnTo>
                  <a:lnTo>
                    <a:pt x="842" y="159"/>
                  </a:lnTo>
                  <a:lnTo>
                    <a:pt x="837" y="157"/>
                  </a:lnTo>
                  <a:lnTo>
                    <a:pt x="832" y="155"/>
                  </a:lnTo>
                  <a:lnTo>
                    <a:pt x="831" y="157"/>
                  </a:lnTo>
                  <a:lnTo>
                    <a:pt x="831" y="158"/>
                  </a:lnTo>
                  <a:lnTo>
                    <a:pt x="830" y="159"/>
                  </a:lnTo>
                  <a:lnTo>
                    <a:pt x="838" y="162"/>
                  </a:lnTo>
                  <a:lnTo>
                    <a:pt x="846" y="167"/>
                  </a:lnTo>
                  <a:lnTo>
                    <a:pt x="853" y="170"/>
                  </a:lnTo>
                  <a:lnTo>
                    <a:pt x="861" y="175"/>
                  </a:lnTo>
                  <a:lnTo>
                    <a:pt x="861" y="176"/>
                  </a:lnTo>
                  <a:lnTo>
                    <a:pt x="861" y="178"/>
                  </a:lnTo>
                  <a:lnTo>
                    <a:pt x="861" y="180"/>
                  </a:lnTo>
                  <a:lnTo>
                    <a:pt x="862" y="182"/>
                  </a:lnTo>
                  <a:lnTo>
                    <a:pt x="857" y="185"/>
                  </a:lnTo>
                  <a:lnTo>
                    <a:pt x="852" y="188"/>
                  </a:lnTo>
                  <a:lnTo>
                    <a:pt x="845" y="186"/>
                  </a:lnTo>
                  <a:lnTo>
                    <a:pt x="838" y="185"/>
                  </a:lnTo>
                  <a:lnTo>
                    <a:pt x="831" y="183"/>
                  </a:lnTo>
                  <a:lnTo>
                    <a:pt x="824" y="180"/>
                  </a:lnTo>
                  <a:lnTo>
                    <a:pt x="819" y="177"/>
                  </a:lnTo>
                  <a:lnTo>
                    <a:pt x="815" y="176"/>
                  </a:lnTo>
                  <a:lnTo>
                    <a:pt x="821" y="182"/>
                  </a:lnTo>
                  <a:lnTo>
                    <a:pt x="830" y="186"/>
                  </a:lnTo>
                  <a:lnTo>
                    <a:pt x="840" y="191"/>
                  </a:lnTo>
                  <a:lnTo>
                    <a:pt x="847" y="199"/>
                  </a:lnTo>
                  <a:lnTo>
                    <a:pt x="841" y="205"/>
                  </a:lnTo>
                  <a:lnTo>
                    <a:pt x="836" y="208"/>
                  </a:lnTo>
                  <a:lnTo>
                    <a:pt x="829" y="208"/>
                  </a:lnTo>
                  <a:lnTo>
                    <a:pt x="822" y="206"/>
                  </a:lnTo>
                  <a:lnTo>
                    <a:pt x="814" y="204"/>
                  </a:lnTo>
                  <a:lnTo>
                    <a:pt x="807" y="201"/>
                  </a:lnTo>
                  <a:lnTo>
                    <a:pt x="800" y="198"/>
                  </a:lnTo>
                  <a:lnTo>
                    <a:pt x="793" y="197"/>
                  </a:lnTo>
                  <a:lnTo>
                    <a:pt x="795" y="199"/>
                  </a:lnTo>
                  <a:lnTo>
                    <a:pt x="796" y="200"/>
                  </a:lnTo>
                  <a:lnTo>
                    <a:pt x="799" y="201"/>
                  </a:lnTo>
                  <a:lnTo>
                    <a:pt x="802" y="204"/>
                  </a:lnTo>
                  <a:lnTo>
                    <a:pt x="806" y="206"/>
                  </a:lnTo>
                  <a:lnTo>
                    <a:pt x="811" y="208"/>
                  </a:lnTo>
                  <a:lnTo>
                    <a:pt x="818" y="212"/>
                  </a:lnTo>
                  <a:lnTo>
                    <a:pt x="829" y="216"/>
                  </a:lnTo>
                  <a:lnTo>
                    <a:pt x="829" y="221"/>
                  </a:lnTo>
                  <a:lnTo>
                    <a:pt x="829" y="223"/>
                  </a:lnTo>
                  <a:lnTo>
                    <a:pt x="828" y="226"/>
                  </a:lnTo>
                  <a:lnTo>
                    <a:pt x="826" y="227"/>
                  </a:lnTo>
                  <a:lnTo>
                    <a:pt x="819" y="226"/>
                  </a:lnTo>
                  <a:lnTo>
                    <a:pt x="813" y="223"/>
                  </a:lnTo>
                  <a:lnTo>
                    <a:pt x="806" y="221"/>
                  </a:lnTo>
                  <a:lnTo>
                    <a:pt x="799" y="220"/>
                  </a:lnTo>
                  <a:lnTo>
                    <a:pt x="791" y="218"/>
                  </a:lnTo>
                  <a:lnTo>
                    <a:pt x="785" y="216"/>
                  </a:lnTo>
                  <a:lnTo>
                    <a:pt x="779" y="216"/>
                  </a:lnTo>
                  <a:lnTo>
                    <a:pt x="773" y="216"/>
                  </a:lnTo>
                  <a:lnTo>
                    <a:pt x="779" y="219"/>
                  </a:lnTo>
                  <a:lnTo>
                    <a:pt x="784" y="221"/>
                  </a:lnTo>
                  <a:lnTo>
                    <a:pt x="789" y="223"/>
                  </a:lnTo>
                  <a:lnTo>
                    <a:pt x="794" y="226"/>
                  </a:lnTo>
                  <a:lnTo>
                    <a:pt x="800" y="229"/>
                  </a:lnTo>
                  <a:lnTo>
                    <a:pt x="804" y="231"/>
                  </a:lnTo>
                  <a:lnTo>
                    <a:pt x="810" y="234"/>
                  </a:lnTo>
                  <a:lnTo>
                    <a:pt x="815" y="236"/>
                  </a:lnTo>
                  <a:lnTo>
                    <a:pt x="813" y="244"/>
                  </a:lnTo>
                  <a:lnTo>
                    <a:pt x="808" y="249"/>
                  </a:lnTo>
                  <a:lnTo>
                    <a:pt x="801" y="250"/>
                  </a:lnTo>
                  <a:lnTo>
                    <a:pt x="794" y="249"/>
                  </a:lnTo>
                  <a:lnTo>
                    <a:pt x="786" y="246"/>
                  </a:lnTo>
                  <a:lnTo>
                    <a:pt x="779" y="244"/>
                  </a:lnTo>
                  <a:lnTo>
                    <a:pt x="771" y="242"/>
                  </a:lnTo>
                  <a:lnTo>
                    <a:pt x="764" y="242"/>
                  </a:lnTo>
                  <a:lnTo>
                    <a:pt x="772" y="246"/>
                  </a:lnTo>
                  <a:lnTo>
                    <a:pt x="780" y="250"/>
                  </a:lnTo>
                  <a:lnTo>
                    <a:pt x="789" y="253"/>
                  </a:lnTo>
                  <a:lnTo>
                    <a:pt x="798" y="258"/>
                  </a:lnTo>
                  <a:lnTo>
                    <a:pt x="798" y="260"/>
                  </a:lnTo>
                  <a:lnTo>
                    <a:pt x="798" y="261"/>
                  </a:lnTo>
                  <a:lnTo>
                    <a:pt x="798" y="264"/>
                  </a:lnTo>
                  <a:lnTo>
                    <a:pt x="798" y="266"/>
                  </a:lnTo>
                  <a:lnTo>
                    <a:pt x="792" y="269"/>
                  </a:lnTo>
                  <a:lnTo>
                    <a:pt x="785" y="271"/>
                  </a:lnTo>
                  <a:lnTo>
                    <a:pt x="777" y="269"/>
                  </a:lnTo>
                  <a:lnTo>
                    <a:pt x="769" y="267"/>
                  </a:lnTo>
                  <a:lnTo>
                    <a:pt x="761" y="265"/>
                  </a:lnTo>
                  <a:lnTo>
                    <a:pt x="754" y="263"/>
                  </a:lnTo>
                  <a:lnTo>
                    <a:pt x="747" y="260"/>
                  </a:lnTo>
                  <a:lnTo>
                    <a:pt x="741" y="260"/>
                  </a:lnTo>
                  <a:lnTo>
                    <a:pt x="743" y="263"/>
                  </a:lnTo>
                  <a:lnTo>
                    <a:pt x="747" y="264"/>
                  </a:lnTo>
                  <a:lnTo>
                    <a:pt x="751" y="267"/>
                  </a:lnTo>
                  <a:lnTo>
                    <a:pt x="757" y="269"/>
                  </a:lnTo>
                  <a:lnTo>
                    <a:pt x="763" y="272"/>
                  </a:lnTo>
                  <a:lnTo>
                    <a:pt x="770" y="274"/>
                  </a:lnTo>
                  <a:lnTo>
                    <a:pt x="776" y="277"/>
                  </a:lnTo>
                  <a:lnTo>
                    <a:pt x="781" y="280"/>
                  </a:lnTo>
                  <a:lnTo>
                    <a:pt x="781" y="284"/>
                  </a:lnTo>
                  <a:lnTo>
                    <a:pt x="780" y="288"/>
                  </a:lnTo>
                  <a:lnTo>
                    <a:pt x="778" y="291"/>
                  </a:lnTo>
                  <a:lnTo>
                    <a:pt x="776" y="296"/>
                  </a:lnTo>
                  <a:lnTo>
                    <a:pt x="769" y="295"/>
                  </a:lnTo>
                  <a:lnTo>
                    <a:pt x="762" y="294"/>
                  </a:lnTo>
                  <a:lnTo>
                    <a:pt x="755" y="291"/>
                  </a:lnTo>
                  <a:lnTo>
                    <a:pt x="749" y="289"/>
                  </a:lnTo>
                  <a:lnTo>
                    <a:pt x="743" y="288"/>
                  </a:lnTo>
                  <a:lnTo>
                    <a:pt x="738" y="287"/>
                  </a:lnTo>
                  <a:lnTo>
                    <a:pt x="733" y="287"/>
                  </a:lnTo>
                  <a:lnTo>
                    <a:pt x="727" y="287"/>
                  </a:lnTo>
                  <a:lnTo>
                    <a:pt x="731" y="289"/>
                  </a:lnTo>
                  <a:lnTo>
                    <a:pt x="734" y="291"/>
                  </a:lnTo>
                  <a:lnTo>
                    <a:pt x="740" y="294"/>
                  </a:lnTo>
                  <a:lnTo>
                    <a:pt x="746" y="296"/>
                  </a:lnTo>
                  <a:lnTo>
                    <a:pt x="751" y="299"/>
                  </a:lnTo>
                  <a:lnTo>
                    <a:pt x="757" y="302"/>
                  </a:lnTo>
                  <a:lnTo>
                    <a:pt x="763" y="304"/>
                  </a:lnTo>
                  <a:lnTo>
                    <a:pt x="768" y="306"/>
                  </a:lnTo>
                  <a:lnTo>
                    <a:pt x="765" y="310"/>
                  </a:lnTo>
                  <a:lnTo>
                    <a:pt x="764" y="312"/>
                  </a:lnTo>
                  <a:lnTo>
                    <a:pt x="762" y="316"/>
                  </a:lnTo>
                  <a:lnTo>
                    <a:pt x="760" y="319"/>
                  </a:lnTo>
                  <a:lnTo>
                    <a:pt x="754" y="318"/>
                  </a:lnTo>
                  <a:lnTo>
                    <a:pt x="748" y="317"/>
                  </a:lnTo>
                  <a:lnTo>
                    <a:pt x="742" y="316"/>
                  </a:lnTo>
                  <a:lnTo>
                    <a:pt x="738" y="313"/>
                  </a:lnTo>
                  <a:lnTo>
                    <a:pt x="732" y="313"/>
                  </a:lnTo>
                  <a:lnTo>
                    <a:pt x="727" y="312"/>
                  </a:lnTo>
                  <a:lnTo>
                    <a:pt x="722" y="312"/>
                  </a:lnTo>
                  <a:lnTo>
                    <a:pt x="717" y="312"/>
                  </a:lnTo>
                  <a:lnTo>
                    <a:pt x="725" y="317"/>
                  </a:lnTo>
                  <a:lnTo>
                    <a:pt x="733" y="320"/>
                  </a:lnTo>
                  <a:lnTo>
                    <a:pt x="741" y="324"/>
                  </a:lnTo>
                  <a:lnTo>
                    <a:pt x="749" y="328"/>
                  </a:lnTo>
                  <a:lnTo>
                    <a:pt x="749" y="332"/>
                  </a:lnTo>
                  <a:lnTo>
                    <a:pt x="748" y="334"/>
                  </a:lnTo>
                  <a:lnTo>
                    <a:pt x="746" y="339"/>
                  </a:lnTo>
                  <a:lnTo>
                    <a:pt x="742" y="344"/>
                  </a:lnTo>
                  <a:lnTo>
                    <a:pt x="735" y="343"/>
                  </a:lnTo>
                  <a:lnTo>
                    <a:pt x="730" y="342"/>
                  </a:lnTo>
                  <a:lnTo>
                    <a:pt x="723" y="340"/>
                  </a:lnTo>
                  <a:lnTo>
                    <a:pt x="717" y="339"/>
                  </a:lnTo>
                  <a:lnTo>
                    <a:pt x="710" y="336"/>
                  </a:lnTo>
                  <a:lnTo>
                    <a:pt x="703" y="335"/>
                  </a:lnTo>
                  <a:lnTo>
                    <a:pt x="697" y="333"/>
                  </a:lnTo>
                  <a:lnTo>
                    <a:pt x="690" y="332"/>
                  </a:lnTo>
                  <a:lnTo>
                    <a:pt x="690" y="333"/>
                  </a:lnTo>
                  <a:lnTo>
                    <a:pt x="692" y="334"/>
                  </a:lnTo>
                  <a:lnTo>
                    <a:pt x="692" y="336"/>
                  </a:lnTo>
                  <a:lnTo>
                    <a:pt x="692" y="337"/>
                  </a:lnTo>
                  <a:lnTo>
                    <a:pt x="697" y="340"/>
                  </a:lnTo>
                  <a:lnTo>
                    <a:pt x="702" y="342"/>
                  </a:lnTo>
                  <a:lnTo>
                    <a:pt x="708" y="343"/>
                  </a:lnTo>
                  <a:lnTo>
                    <a:pt x="712" y="345"/>
                  </a:lnTo>
                  <a:lnTo>
                    <a:pt x="718" y="347"/>
                  </a:lnTo>
                  <a:lnTo>
                    <a:pt x="723" y="349"/>
                  </a:lnTo>
                  <a:lnTo>
                    <a:pt x="728" y="350"/>
                  </a:lnTo>
                  <a:lnTo>
                    <a:pt x="733" y="352"/>
                  </a:lnTo>
                  <a:lnTo>
                    <a:pt x="733" y="356"/>
                  </a:lnTo>
                  <a:lnTo>
                    <a:pt x="733" y="359"/>
                  </a:lnTo>
                  <a:lnTo>
                    <a:pt x="732" y="364"/>
                  </a:lnTo>
                  <a:lnTo>
                    <a:pt x="730" y="367"/>
                  </a:lnTo>
                  <a:lnTo>
                    <a:pt x="725" y="367"/>
                  </a:lnTo>
                  <a:lnTo>
                    <a:pt x="722" y="367"/>
                  </a:lnTo>
                  <a:lnTo>
                    <a:pt x="719" y="367"/>
                  </a:lnTo>
                  <a:lnTo>
                    <a:pt x="716" y="366"/>
                  </a:lnTo>
                  <a:lnTo>
                    <a:pt x="711" y="366"/>
                  </a:lnTo>
                  <a:lnTo>
                    <a:pt x="707" y="365"/>
                  </a:lnTo>
                  <a:lnTo>
                    <a:pt x="701" y="364"/>
                  </a:lnTo>
                  <a:lnTo>
                    <a:pt x="693" y="363"/>
                  </a:lnTo>
                  <a:lnTo>
                    <a:pt x="693" y="364"/>
                  </a:lnTo>
                  <a:lnTo>
                    <a:pt x="693" y="365"/>
                  </a:lnTo>
                  <a:lnTo>
                    <a:pt x="693" y="367"/>
                  </a:lnTo>
                  <a:lnTo>
                    <a:pt x="693" y="369"/>
                  </a:lnTo>
                  <a:lnTo>
                    <a:pt x="709" y="374"/>
                  </a:lnTo>
                  <a:lnTo>
                    <a:pt x="718" y="377"/>
                  </a:lnTo>
                  <a:lnTo>
                    <a:pt x="722" y="379"/>
                  </a:lnTo>
                  <a:lnTo>
                    <a:pt x="723" y="380"/>
                  </a:lnTo>
                  <a:lnTo>
                    <a:pt x="722" y="382"/>
                  </a:lnTo>
                  <a:lnTo>
                    <a:pt x="720" y="386"/>
                  </a:lnTo>
                  <a:lnTo>
                    <a:pt x="718" y="389"/>
                  </a:lnTo>
                  <a:lnTo>
                    <a:pt x="717" y="392"/>
                  </a:lnTo>
                  <a:lnTo>
                    <a:pt x="710" y="390"/>
                  </a:lnTo>
                  <a:lnTo>
                    <a:pt x="704" y="388"/>
                  </a:lnTo>
                  <a:lnTo>
                    <a:pt x="697" y="387"/>
                  </a:lnTo>
                  <a:lnTo>
                    <a:pt x="692" y="385"/>
                  </a:lnTo>
                  <a:lnTo>
                    <a:pt x="685" y="383"/>
                  </a:lnTo>
                  <a:lnTo>
                    <a:pt x="678" y="381"/>
                  </a:lnTo>
                  <a:lnTo>
                    <a:pt x="672" y="380"/>
                  </a:lnTo>
                  <a:lnTo>
                    <a:pt x="665" y="379"/>
                  </a:lnTo>
                  <a:lnTo>
                    <a:pt x="665" y="383"/>
                  </a:lnTo>
                  <a:lnTo>
                    <a:pt x="670" y="387"/>
                  </a:lnTo>
                  <a:lnTo>
                    <a:pt x="679" y="390"/>
                  </a:lnTo>
                  <a:lnTo>
                    <a:pt x="688" y="393"/>
                  </a:lnTo>
                  <a:lnTo>
                    <a:pt x="699" y="395"/>
                  </a:lnTo>
                  <a:lnTo>
                    <a:pt x="705" y="400"/>
                  </a:lnTo>
                  <a:lnTo>
                    <a:pt x="708" y="405"/>
                  </a:lnTo>
                  <a:lnTo>
                    <a:pt x="704" y="413"/>
                  </a:lnTo>
                  <a:lnTo>
                    <a:pt x="701" y="413"/>
                  </a:lnTo>
                  <a:lnTo>
                    <a:pt x="696" y="412"/>
                  </a:lnTo>
                  <a:lnTo>
                    <a:pt x="689" y="412"/>
                  </a:lnTo>
                  <a:lnTo>
                    <a:pt x="681" y="410"/>
                  </a:lnTo>
                  <a:lnTo>
                    <a:pt x="673" y="409"/>
                  </a:lnTo>
                  <a:lnTo>
                    <a:pt x="666" y="408"/>
                  </a:lnTo>
                  <a:lnTo>
                    <a:pt x="659" y="407"/>
                  </a:lnTo>
                  <a:lnTo>
                    <a:pt x="654" y="407"/>
                  </a:lnTo>
                  <a:lnTo>
                    <a:pt x="654" y="408"/>
                  </a:lnTo>
                  <a:lnTo>
                    <a:pt x="655" y="409"/>
                  </a:lnTo>
                  <a:lnTo>
                    <a:pt x="655" y="411"/>
                  </a:lnTo>
                  <a:lnTo>
                    <a:pt x="655" y="412"/>
                  </a:lnTo>
                  <a:lnTo>
                    <a:pt x="665" y="415"/>
                  </a:lnTo>
                  <a:lnTo>
                    <a:pt x="673" y="417"/>
                  </a:lnTo>
                  <a:lnTo>
                    <a:pt x="680" y="419"/>
                  </a:lnTo>
                  <a:lnTo>
                    <a:pt x="685" y="420"/>
                  </a:lnTo>
                  <a:lnTo>
                    <a:pt x="688" y="422"/>
                  </a:lnTo>
                  <a:lnTo>
                    <a:pt x="692" y="423"/>
                  </a:lnTo>
                  <a:lnTo>
                    <a:pt x="695" y="424"/>
                  </a:lnTo>
                  <a:lnTo>
                    <a:pt x="699" y="425"/>
                  </a:lnTo>
                  <a:lnTo>
                    <a:pt x="697" y="428"/>
                  </a:lnTo>
                  <a:lnTo>
                    <a:pt x="695" y="432"/>
                  </a:lnTo>
                  <a:lnTo>
                    <a:pt x="694" y="435"/>
                  </a:lnTo>
                  <a:lnTo>
                    <a:pt x="692" y="439"/>
                  </a:lnTo>
                  <a:lnTo>
                    <a:pt x="688" y="439"/>
                  </a:lnTo>
                  <a:lnTo>
                    <a:pt x="684" y="439"/>
                  </a:lnTo>
                  <a:lnTo>
                    <a:pt x="678" y="439"/>
                  </a:lnTo>
                  <a:lnTo>
                    <a:pt x="672" y="438"/>
                  </a:lnTo>
                  <a:lnTo>
                    <a:pt x="664" y="436"/>
                  </a:lnTo>
                  <a:lnTo>
                    <a:pt x="656" y="436"/>
                  </a:lnTo>
                  <a:lnTo>
                    <a:pt x="648" y="435"/>
                  </a:lnTo>
                  <a:lnTo>
                    <a:pt x="637" y="434"/>
                  </a:lnTo>
                  <a:lnTo>
                    <a:pt x="637" y="435"/>
                  </a:lnTo>
                  <a:lnTo>
                    <a:pt x="636" y="436"/>
                  </a:lnTo>
                  <a:lnTo>
                    <a:pt x="636" y="438"/>
                  </a:lnTo>
                  <a:lnTo>
                    <a:pt x="642" y="440"/>
                  </a:lnTo>
                  <a:lnTo>
                    <a:pt x="649" y="441"/>
                  </a:lnTo>
                  <a:lnTo>
                    <a:pt x="656" y="443"/>
                  </a:lnTo>
                  <a:lnTo>
                    <a:pt x="664" y="446"/>
                  </a:lnTo>
                  <a:lnTo>
                    <a:pt x="671" y="448"/>
                  </a:lnTo>
                  <a:lnTo>
                    <a:pt x="678" y="449"/>
                  </a:lnTo>
                  <a:lnTo>
                    <a:pt x="682" y="451"/>
                  </a:lnTo>
                  <a:lnTo>
                    <a:pt x="685" y="453"/>
                  </a:lnTo>
                  <a:lnTo>
                    <a:pt x="682" y="456"/>
                  </a:lnTo>
                  <a:lnTo>
                    <a:pt x="680" y="461"/>
                  </a:lnTo>
                  <a:lnTo>
                    <a:pt x="677" y="464"/>
                  </a:lnTo>
                  <a:lnTo>
                    <a:pt x="674" y="469"/>
                  </a:lnTo>
                  <a:lnTo>
                    <a:pt x="667" y="468"/>
                  </a:lnTo>
                  <a:lnTo>
                    <a:pt x="659" y="466"/>
                  </a:lnTo>
                  <a:lnTo>
                    <a:pt x="652" y="465"/>
                  </a:lnTo>
                  <a:lnTo>
                    <a:pt x="644" y="464"/>
                  </a:lnTo>
                  <a:lnTo>
                    <a:pt x="636" y="464"/>
                  </a:lnTo>
                  <a:lnTo>
                    <a:pt x="629" y="463"/>
                  </a:lnTo>
                  <a:lnTo>
                    <a:pt x="621" y="462"/>
                  </a:lnTo>
                  <a:lnTo>
                    <a:pt x="614" y="461"/>
                  </a:lnTo>
                  <a:lnTo>
                    <a:pt x="613" y="465"/>
                  </a:lnTo>
                  <a:lnTo>
                    <a:pt x="618" y="469"/>
                  </a:lnTo>
                  <a:lnTo>
                    <a:pt x="626" y="471"/>
                  </a:lnTo>
                  <a:lnTo>
                    <a:pt x="636" y="472"/>
                  </a:lnTo>
                  <a:lnTo>
                    <a:pt x="647" y="473"/>
                  </a:lnTo>
                  <a:lnTo>
                    <a:pt x="657" y="475"/>
                  </a:lnTo>
                  <a:lnTo>
                    <a:pt x="666" y="477"/>
                  </a:lnTo>
                  <a:lnTo>
                    <a:pt x="671" y="481"/>
                  </a:lnTo>
                  <a:lnTo>
                    <a:pt x="667" y="486"/>
                  </a:lnTo>
                  <a:lnTo>
                    <a:pt x="665" y="491"/>
                  </a:lnTo>
                  <a:lnTo>
                    <a:pt x="662" y="496"/>
                  </a:lnTo>
                  <a:lnTo>
                    <a:pt x="659" y="501"/>
                  </a:lnTo>
                  <a:lnTo>
                    <a:pt x="652" y="501"/>
                  </a:lnTo>
                  <a:lnTo>
                    <a:pt x="647" y="500"/>
                  </a:lnTo>
                  <a:lnTo>
                    <a:pt x="641" y="499"/>
                  </a:lnTo>
                  <a:lnTo>
                    <a:pt x="635" y="498"/>
                  </a:lnTo>
                  <a:lnTo>
                    <a:pt x="631" y="495"/>
                  </a:lnTo>
                  <a:lnTo>
                    <a:pt x="625" y="495"/>
                  </a:lnTo>
                  <a:lnTo>
                    <a:pt x="620" y="495"/>
                  </a:lnTo>
                  <a:lnTo>
                    <a:pt x="614" y="498"/>
                  </a:lnTo>
                  <a:lnTo>
                    <a:pt x="619" y="499"/>
                  </a:lnTo>
                  <a:lnTo>
                    <a:pt x="624" y="501"/>
                  </a:lnTo>
                  <a:lnTo>
                    <a:pt x="628" y="502"/>
                  </a:lnTo>
                  <a:lnTo>
                    <a:pt x="633" y="504"/>
                  </a:lnTo>
                  <a:lnTo>
                    <a:pt x="637" y="506"/>
                  </a:lnTo>
                  <a:lnTo>
                    <a:pt x="642" y="508"/>
                  </a:lnTo>
                  <a:lnTo>
                    <a:pt x="647" y="509"/>
                  </a:lnTo>
                  <a:lnTo>
                    <a:pt x="651" y="511"/>
                  </a:lnTo>
                  <a:lnTo>
                    <a:pt x="651" y="514"/>
                  </a:lnTo>
                  <a:lnTo>
                    <a:pt x="651" y="516"/>
                  </a:lnTo>
                  <a:lnTo>
                    <a:pt x="651" y="518"/>
                  </a:lnTo>
                  <a:lnTo>
                    <a:pt x="652" y="521"/>
                  </a:lnTo>
                  <a:lnTo>
                    <a:pt x="651" y="522"/>
                  </a:lnTo>
                  <a:lnTo>
                    <a:pt x="650" y="523"/>
                  </a:lnTo>
                  <a:lnTo>
                    <a:pt x="649" y="525"/>
                  </a:lnTo>
                  <a:lnTo>
                    <a:pt x="648" y="526"/>
                  </a:lnTo>
                  <a:lnTo>
                    <a:pt x="643" y="525"/>
                  </a:lnTo>
                  <a:lnTo>
                    <a:pt x="637" y="525"/>
                  </a:lnTo>
                  <a:lnTo>
                    <a:pt x="633" y="524"/>
                  </a:lnTo>
                  <a:lnTo>
                    <a:pt x="627" y="523"/>
                  </a:lnTo>
                  <a:lnTo>
                    <a:pt x="623" y="522"/>
                  </a:lnTo>
                  <a:lnTo>
                    <a:pt x="617" y="522"/>
                  </a:lnTo>
                  <a:lnTo>
                    <a:pt x="612" y="521"/>
                  </a:lnTo>
                  <a:lnTo>
                    <a:pt x="606" y="521"/>
                  </a:lnTo>
                  <a:lnTo>
                    <a:pt x="608" y="522"/>
                  </a:lnTo>
                  <a:lnTo>
                    <a:pt x="608" y="524"/>
                  </a:lnTo>
                  <a:lnTo>
                    <a:pt x="608" y="525"/>
                  </a:lnTo>
                  <a:lnTo>
                    <a:pt x="609" y="528"/>
                  </a:lnTo>
                  <a:lnTo>
                    <a:pt x="613" y="529"/>
                  </a:lnTo>
                  <a:lnTo>
                    <a:pt x="618" y="529"/>
                  </a:lnTo>
                  <a:lnTo>
                    <a:pt x="621" y="530"/>
                  </a:lnTo>
                  <a:lnTo>
                    <a:pt x="626" y="531"/>
                  </a:lnTo>
                  <a:lnTo>
                    <a:pt x="631" y="532"/>
                  </a:lnTo>
                  <a:lnTo>
                    <a:pt x="635" y="532"/>
                  </a:lnTo>
                  <a:lnTo>
                    <a:pt x="639" y="533"/>
                  </a:lnTo>
                  <a:lnTo>
                    <a:pt x="643" y="534"/>
                  </a:lnTo>
                  <a:lnTo>
                    <a:pt x="642" y="541"/>
                  </a:lnTo>
                  <a:lnTo>
                    <a:pt x="641" y="545"/>
                  </a:lnTo>
                  <a:lnTo>
                    <a:pt x="640" y="547"/>
                  </a:lnTo>
                  <a:lnTo>
                    <a:pt x="637" y="548"/>
                  </a:lnTo>
                  <a:lnTo>
                    <a:pt x="627" y="547"/>
                  </a:lnTo>
                  <a:lnTo>
                    <a:pt x="616" y="546"/>
                  </a:lnTo>
                  <a:lnTo>
                    <a:pt x="605" y="545"/>
                  </a:lnTo>
                  <a:lnTo>
                    <a:pt x="595" y="542"/>
                  </a:lnTo>
                  <a:lnTo>
                    <a:pt x="583" y="541"/>
                  </a:lnTo>
                  <a:lnTo>
                    <a:pt x="573" y="540"/>
                  </a:lnTo>
                  <a:lnTo>
                    <a:pt x="563" y="539"/>
                  </a:lnTo>
                  <a:lnTo>
                    <a:pt x="552" y="538"/>
                  </a:lnTo>
                  <a:lnTo>
                    <a:pt x="552" y="539"/>
                  </a:lnTo>
                  <a:lnTo>
                    <a:pt x="552" y="540"/>
                  </a:lnTo>
                  <a:lnTo>
                    <a:pt x="552" y="542"/>
                  </a:lnTo>
                  <a:lnTo>
                    <a:pt x="552" y="544"/>
                  </a:lnTo>
                  <a:lnTo>
                    <a:pt x="561" y="545"/>
                  </a:lnTo>
                  <a:lnTo>
                    <a:pt x="568" y="546"/>
                  </a:lnTo>
                  <a:lnTo>
                    <a:pt x="575" y="547"/>
                  </a:lnTo>
                  <a:lnTo>
                    <a:pt x="582" y="548"/>
                  </a:lnTo>
                  <a:lnTo>
                    <a:pt x="590" y="549"/>
                  </a:lnTo>
                  <a:lnTo>
                    <a:pt x="599" y="552"/>
                  </a:lnTo>
                  <a:lnTo>
                    <a:pt x="612" y="555"/>
                  </a:lnTo>
                  <a:lnTo>
                    <a:pt x="629" y="559"/>
                  </a:lnTo>
                  <a:lnTo>
                    <a:pt x="628" y="566"/>
                  </a:lnTo>
                  <a:lnTo>
                    <a:pt x="627" y="572"/>
                  </a:lnTo>
                  <a:lnTo>
                    <a:pt x="624" y="581"/>
                  </a:lnTo>
                  <a:lnTo>
                    <a:pt x="618" y="587"/>
                  </a:lnTo>
                  <a:lnTo>
                    <a:pt x="611" y="585"/>
                  </a:lnTo>
                  <a:lnTo>
                    <a:pt x="603" y="582"/>
                  </a:lnTo>
                  <a:lnTo>
                    <a:pt x="593" y="579"/>
                  </a:lnTo>
                  <a:lnTo>
                    <a:pt x="582" y="576"/>
                  </a:lnTo>
                  <a:lnTo>
                    <a:pt x="573" y="575"/>
                  </a:lnTo>
                  <a:lnTo>
                    <a:pt x="564" y="572"/>
                  </a:lnTo>
                  <a:lnTo>
                    <a:pt x="557" y="574"/>
                  </a:lnTo>
                  <a:lnTo>
                    <a:pt x="552" y="575"/>
                  </a:lnTo>
                  <a:lnTo>
                    <a:pt x="555" y="576"/>
                  </a:lnTo>
                  <a:lnTo>
                    <a:pt x="559" y="577"/>
                  </a:lnTo>
                  <a:lnTo>
                    <a:pt x="566" y="579"/>
                  </a:lnTo>
                  <a:lnTo>
                    <a:pt x="574" y="582"/>
                  </a:lnTo>
                  <a:lnTo>
                    <a:pt x="583" y="585"/>
                  </a:lnTo>
                  <a:lnTo>
                    <a:pt x="593" y="587"/>
                  </a:lnTo>
                  <a:lnTo>
                    <a:pt x="602" y="591"/>
                  </a:lnTo>
                  <a:lnTo>
                    <a:pt x="611" y="593"/>
                  </a:lnTo>
                  <a:lnTo>
                    <a:pt x="612" y="597"/>
                  </a:lnTo>
                  <a:lnTo>
                    <a:pt x="612" y="599"/>
                  </a:lnTo>
                  <a:lnTo>
                    <a:pt x="612" y="602"/>
                  </a:lnTo>
                  <a:lnTo>
                    <a:pt x="610" y="608"/>
                  </a:lnTo>
                  <a:lnTo>
                    <a:pt x="597" y="607"/>
                  </a:lnTo>
                  <a:lnTo>
                    <a:pt x="585" y="606"/>
                  </a:lnTo>
                  <a:lnTo>
                    <a:pt x="573" y="604"/>
                  </a:lnTo>
                  <a:lnTo>
                    <a:pt x="561" y="601"/>
                  </a:lnTo>
                  <a:lnTo>
                    <a:pt x="550" y="598"/>
                  </a:lnTo>
                  <a:lnTo>
                    <a:pt x="540" y="595"/>
                  </a:lnTo>
                  <a:lnTo>
                    <a:pt x="528" y="593"/>
                  </a:lnTo>
                  <a:lnTo>
                    <a:pt x="518" y="592"/>
                  </a:lnTo>
                  <a:lnTo>
                    <a:pt x="522" y="595"/>
                  </a:lnTo>
                  <a:lnTo>
                    <a:pt x="529" y="599"/>
                  </a:lnTo>
                  <a:lnTo>
                    <a:pt x="541" y="601"/>
                  </a:lnTo>
                  <a:lnTo>
                    <a:pt x="553" y="605"/>
                  </a:lnTo>
                  <a:lnTo>
                    <a:pt x="567" y="608"/>
                  </a:lnTo>
                  <a:lnTo>
                    <a:pt x="581" y="613"/>
                  </a:lnTo>
                  <a:lnTo>
                    <a:pt x="593" y="617"/>
                  </a:lnTo>
                  <a:lnTo>
                    <a:pt x="603" y="623"/>
                  </a:lnTo>
                  <a:lnTo>
                    <a:pt x="602" y="624"/>
                  </a:lnTo>
                  <a:lnTo>
                    <a:pt x="602" y="627"/>
                  </a:lnTo>
                  <a:lnTo>
                    <a:pt x="601" y="628"/>
                  </a:lnTo>
                  <a:lnTo>
                    <a:pt x="599" y="630"/>
                  </a:lnTo>
                  <a:lnTo>
                    <a:pt x="590" y="630"/>
                  </a:lnTo>
                  <a:lnTo>
                    <a:pt x="585" y="630"/>
                  </a:lnTo>
                  <a:lnTo>
                    <a:pt x="579" y="629"/>
                  </a:lnTo>
                  <a:lnTo>
                    <a:pt x="572" y="628"/>
                  </a:lnTo>
                  <a:lnTo>
                    <a:pt x="573" y="631"/>
                  </a:lnTo>
                  <a:lnTo>
                    <a:pt x="575" y="636"/>
                  </a:lnTo>
                  <a:lnTo>
                    <a:pt x="576" y="639"/>
                  </a:lnTo>
                  <a:lnTo>
                    <a:pt x="578" y="642"/>
                  </a:lnTo>
                  <a:lnTo>
                    <a:pt x="575" y="642"/>
                  </a:lnTo>
                  <a:lnTo>
                    <a:pt x="573" y="642"/>
                  </a:lnTo>
                  <a:lnTo>
                    <a:pt x="572" y="642"/>
                  </a:lnTo>
                  <a:lnTo>
                    <a:pt x="570" y="642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2" name="Freeform 152"/>
            <p:cNvSpPr>
              <a:spLocks/>
            </p:cNvSpPr>
            <p:nvPr/>
          </p:nvSpPr>
          <p:spPr bwMode="auto">
            <a:xfrm>
              <a:off x="416" y="3979"/>
              <a:ext cx="20" cy="5"/>
            </a:xfrm>
            <a:custGeom>
              <a:avLst/>
              <a:gdLst>
                <a:gd name="T0" fmla="*/ 0 w 41"/>
                <a:gd name="T1" fmla="*/ 1 h 10"/>
                <a:gd name="T2" fmla="*/ 0 w 41"/>
                <a:gd name="T3" fmla="*/ 1 h 10"/>
                <a:gd name="T4" fmla="*/ 0 w 41"/>
                <a:gd name="T5" fmla="*/ 1 h 10"/>
                <a:gd name="T6" fmla="*/ 0 w 41"/>
                <a:gd name="T7" fmla="*/ 1 h 10"/>
                <a:gd name="T8" fmla="*/ 0 w 41"/>
                <a:gd name="T9" fmla="*/ 1 h 10"/>
                <a:gd name="T10" fmla="*/ 0 w 41"/>
                <a:gd name="T11" fmla="*/ 1 h 10"/>
                <a:gd name="T12" fmla="*/ 0 w 41"/>
                <a:gd name="T13" fmla="*/ 1 h 10"/>
                <a:gd name="T14" fmla="*/ 0 w 41"/>
                <a:gd name="T15" fmla="*/ 1 h 10"/>
                <a:gd name="T16" fmla="*/ 0 w 41"/>
                <a:gd name="T17" fmla="*/ 1 h 10"/>
                <a:gd name="T18" fmla="*/ 0 w 41"/>
                <a:gd name="T19" fmla="*/ 1 h 10"/>
                <a:gd name="T20" fmla="*/ 0 w 41"/>
                <a:gd name="T21" fmla="*/ 1 h 10"/>
                <a:gd name="T22" fmla="*/ 0 w 41"/>
                <a:gd name="T23" fmla="*/ 1 h 10"/>
                <a:gd name="T24" fmla="*/ 0 w 41"/>
                <a:gd name="T25" fmla="*/ 0 h 10"/>
                <a:gd name="T26" fmla="*/ 0 w 41"/>
                <a:gd name="T27" fmla="*/ 1 h 10"/>
                <a:gd name="T28" fmla="*/ 0 w 41"/>
                <a:gd name="T29" fmla="*/ 1 h 10"/>
                <a:gd name="T30" fmla="*/ 0 w 41"/>
                <a:gd name="T31" fmla="*/ 1 h 10"/>
                <a:gd name="T32" fmla="*/ 0 w 41"/>
                <a:gd name="T33" fmla="*/ 1 h 10"/>
                <a:gd name="T34" fmla="*/ 0 w 41"/>
                <a:gd name="T35" fmla="*/ 1 h 10"/>
                <a:gd name="T36" fmla="*/ 0 w 41"/>
                <a:gd name="T37" fmla="*/ 1 h 10"/>
                <a:gd name="T38" fmla="*/ 0 w 41"/>
                <a:gd name="T39" fmla="*/ 1 h 10"/>
                <a:gd name="T40" fmla="*/ 0 w 41"/>
                <a:gd name="T41" fmla="*/ 1 h 10"/>
                <a:gd name="T42" fmla="*/ 0 w 41"/>
                <a:gd name="T43" fmla="*/ 1 h 10"/>
                <a:gd name="T44" fmla="*/ 0 w 41"/>
                <a:gd name="T45" fmla="*/ 1 h 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1"/>
                <a:gd name="T70" fmla="*/ 0 h 10"/>
                <a:gd name="T71" fmla="*/ 41 w 41"/>
                <a:gd name="T72" fmla="*/ 10 h 1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1" h="10">
                  <a:moveTo>
                    <a:pt x="8" y="10"/>
                  </a:moveTo>
                  <a:lnTo>
                    <a:pt x="6" y="9"/>
                  </a:lnTo>
                  <a:lnTo>
                    <a:pt x="4" y="8"/>
                  </a:lnTo>
                  <a:lnTo>
                    <a:pt x="3" y="8"/>
                  </a:lnTo>
                  <a:lnTo>
                    <a:pt x="0" y="7"/>
                  </a:lnTo>
                  <a:lnTo>
                    <a:pt x="5" y="6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7" y="2"/>
                  </a:lnTo>
                  <a:lnTo>
                    <a:pt x="21" y="2"/>
                  </a:lnTo>
                  <a:lnTo>
                    <a:pt x="26" y="1"/>
                  </a:lnTo>
                  <a:lnTo>
                    <a:pt x="33" y="1"/>
                  </a:lnTo>
                  <a:lnTo>
                    <a:pt x="41" y="0"/>
                  </a:lnTo>
                  <a:lnTo>
                    <a:pt x="41" y="1"/>
                  </a:lnTo>
                  <a:lnTo>
                    <a:pt x="41" y="3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32" y="8"/>
                  </a:lnTo>
                  <a:lnTo>
                    <a:pt x="23" y="8"/>
                  </a:lnTo>
                  <a:lnTo>
                    <a:pt x="15" y="9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3" name="Freeform 153"/>
            <p:cNvSpPr>
              <a:spLocks/>
            </p:cNvSpPr>
            <p:nvPr/>
          </p:nvSpPr>
          <p:spPr bwMode="auto">
            <a:xfrm>
              <a:off x="187" y="3973"/>
              <a:ext cx="7" cy="5"/>
            </a:xfrm>
            <a:custGeom>
              <a:avLst/>
              <a:gdLst>
                <a:gd name="T0" fmla="*/ 1 w 14"/>
                <a:gd name="T1" fmla="*/ 1 h 10"/>
                <a:gd name="T2" fmla="*/ 1 w 14"/>
                <a:gd name="T3" fmla="*/ 1 h 10"/>
                <a:gd name="T4" fmla="*/ 1 w 14"/>
                <a:gd name="T5" fmla="*/ 1 h 10"/>
                <a:gd name="T6" fmla="*/ 0 w 14"/>
                <a:gd name="T7" fmla="*/ 1 h 10"/>
                <a:gd name="T8" fmla="*/ 0 w 14"/>
                <a:gd name="T9" fmla="*/ 1 h 10"/>
                <a:gd name="T10" fmla="*/ 1 w 14"/>
                <a:gd name="T11" fmla="*/ 1 h 10"/>
                <a:gd name="T12" fmla="*/ 1 w 14"/>
                <a:gd name="T13" fmla="*/ 1 h 10"/>
                <a:gd name="T14" fmla="*/ 1 w 14"/>
                <a:gd name="T15" fmla="*/ 0 h 10"/>
                <a:gd name="T16" fmla="*/ 1 w 14"/>
                <a:gd name="T17" fmla="*/ 0 h 10"/>
                <a:gd name="T18" fmla="*/ 1 w 14"/>
                <a:gd name="T19" fmla="*/ 1 h 10"/>
                <a:gd name="T20" fmla="*/ 1 w 14"/>
                <a:gd name="T21" fmla="*/ 1 h 10"/>
                <a:gd name="T22" fmla="*/ 1 w 14"/>
                <a:gd name="T23" fmla="*/ 1 h 10"/>
                <a:gd name="T24" fmla="*/ 1 w 14"/>
                <a:gd name="T25" fmla="*/ 1 h 10"/>
                <a:gd name="T26" fmla="*/ 1 w 14"/>
                <a:gd name="T27" fmla="*/ 1 h 10"/>
                <a:gd name="T28" fmla="*/ 1 w 14"/>
                <a:gd name="T29" fmla="*/ 1 h 10"/>
                <a:gd name="T30" fmla="*/ 1 w 14"/>
                <a:gd name="T31" fmla="*/ 1 h 10"/>
                <a:gd name="T32" fmla="*/ 1 w 14"/>
                <a:gd name="T33" fmla="*/ 1 h 10"/>
                <a:gd name="T34" fmla="*/ 1 w 14"/>
                <a:gd name="T35" fmla="*/ 1 h 10"/>
                <a:gd name="T36" fmla="*/ 1 w 14"/>
                <a:gd name="T37" fmla="*/ 1 h 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"/>
                <a:gd name="T58" fmla="*/ 0 h 10"/>
                <a:gd name="T59" fmla="*/ 14 w 14"/>
                <a:gd name="T60" fmla="*/ 10 h 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" h="10">
                  <a:moveTo>
                    <a:pt x="1" y="10"/>
                  </a:moveTo>
                  <a:lnTo>
                    <a:pt x="1" y="7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3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5" y="10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4" name="Freeform 154"/>
            <p:cNvSpPr>
              <a:spLocks/>
            </p:cNvSpPr>
            <p:nvPr/>
          </p:nvSpPr>
          <p:spPr bwMode="auto">
            <a:xfrm>
              <a:off x="379" y="3961"/>
              <a:ext cx="9" cy="4"/>
            </a:xfrm>
            <a:custGeom>
              <a:avLst/>
              <a:gdLst>
                <a:gd name="T0" fmla="*/ 1 w 16"/>
                <a:gd name="T1" fmla="*/ 0 h 9"/>
                <a:gd name="T2" fmla="*/ 1 w 16"/>
                <a:gd name="T3" fmla="*/ 0 h 9"/>
                <a:gd name="T4" fmla="*/ 1 w 16"/>
                <a:gd name="T5" fmla="*/ 0 h 9"/>
                <a:gd name="T6" fmla="*/ 1 w 16"/>
                <a:gd name="T7" fmla="*/ 0 h 9"/>
                <a:gd name="T8" fmla="*/ 0 w 16"/>
                <a:gd name="T9" fmla="*/ 0 h 9"/>
                <a:gd name="T10" fmla="*/ 1 w 16"/>
                <a:gd name="T11" fmla="*/ 0 h 9"/>
                <a:gd name="T12" fmla="*/ 1 w 16"/>
                <a:gd name="T13" fmla="*/ 0 h 9"/>
                <a:gd name="T14" fmla="*/ 1 w 16"/>
                <a:gd name="T15" fmla="*/ 0 h 9"/>
                <a:gd name="T16" fmla="*/ 1 w 16"/>
                <a:gd name="T17" fmla="*/ 0 h 9"/>
                <a:gd name="T18" fmla="*/ 1 w 16"/>
                <a:gd name="T19" fmla="*/ 0 h 9"/>
                <a:gd name="T20" fmla="*/ 1 w 16"/>
                <a:gd name="T21" fmla="*/ 0 h 9"/>
                <a:gd name="T22" fmla="*/ 1 w 16"/>
                <a:gd name="T23" fmla="*/ 0 h 9"/>
                <a:gd name="T24" fmla="*/ 1 w 16"/>
                <a:gd name="T25" fmla="*/ 0 h 9"/>
                <a:gd name="T26" fmla="*/ 1 w 16"/>
                <a:gd name="T27" fmla="*/ 0 h 9"/>
                <a:gd name="T28" fmla="*/ 1 w 16"/>
                <a:gd name="T29" fmla="*/ 0 h 9"/>
                <a:gd name="T30" fmla="*/ 1 w 16"/>
                <a:gd name="T31" fmla="*/ 0 h 9"/>
                <a:gd name="T32" fmla="*/ 1 w 16"/>
                <a:gd name="T33" fmla="*/ 0 h 9"/>
                <a:gd name="T34" fmla="*/ 1 w 16"/>
                <a:gd name="T35" fmla="*/ 0 h 9"/>
                <a:gd name="T36" fmla="*/ 1 w 16"/>
                <a:gd name="T37" fmla="*/ 0 h 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9"/>
                <a:gd name="T59" fmla="*/ 16 w 16"/>
                <a:gd name="T60" fmla="*/ 9 h 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9">
                  <a:moveTo>
                    <a:pt x="4" y="9"/>
                  </a:moveTo>
                  <a:lnTo>
                    <a:pt x="3" y="8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8" y="2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4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7" y="8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5" name="Freeform 155"/>
            <p:cNvSpPr>
              <a:spLocks/>
            </p:cNvSpPr>
            <p:nvPr/>
          </p:nvSpPr>
          <p:spPr bwMode="auto">
            <a:xfrm>
              <a:off x="816" y="3955"/>
              <a:ext cx="20" cy="9"/>
            </a:xfrm>
            <a:custGeom>
              <a:avLst/>
              <a:gdLst>
                <a:gd name="T0" fmla="*/ 1 w 39"/>
                <a:gd name="T1" fmla="*/ 1 h 17"/>
                <a:gd name="T2" fmla="*/ 1 w 39"/>
                <a:gd name="T3" fmla="*/ 1 h 17"/>
                <a:gd name="T4" fmla="*/ 1 w 39"/>
                <a:gd name="T5" fmla="*/ 1 h 17"/>
                <a:gd name="T6" fmla="*/ 1 w 39"/>
                <a:gd name="T7" fmla="*/ 1 h 17"/>
                <a:gd name="T8" fmla="*/ 0 w 39"/>
                <a:gd name="T9" fmla="*/ 0 h 17"/>
                <a:gd name="T10" fmla="*/ 1 w 39"/>
                <a:gd name="T11" fmla="*/ 1 h 17"/>
                <a:gd name="T12" fmla="*/ 1 w 39"/>
                <a:gd name="T13" fmla="*/ 1 h 17"/>
                <a:gd name="T14" fmla="*/ 1 w 39"/>
                <a:gd name="T15" fmla="*/ 1 h 17"/>
                <a:gd name="T16" fmla="*/ 1 w 39"/>
                <a:gd name="T17" fmla="*/ 1 h 17"/>
                <a:gd name="T18" fmla="*/ 1 w 39"/>
                <a:gd name="T19" fmla="*/ 1 h 17"/>
                <a:gd name="T20" fmla="*/ 1 w 39"/>
                <a:gd name="T21" fmla="*/ 1 h 17"/>
                <a:gd name="T22" fmla="*/ 1 w 39"/>
                <a:gd name="T23" fmla="*/ 1 h 17"/>
                <a:gd name="T24" fmla="*/ 1 w 39"/>
                <a:gd name="T25" fmla="*/ 1 h 17"/>
                <a:gd name="T26" fmla="*/ 1 w 39"/>
                <a:gd name="T27" fmla="*/ 1 h 17"/>
                <a:gd name="T28" fmla="*/ 1 w 39"/>
                <a:gd name="T29" fmla="*/ 1 h 17"/>
                <a:gd name="T30" fmla="*/ 1 w 39"/>
                <a:gd name="T31" fmla="*/ 1 h 17"/>
                <a:gd name="T32" fmla="*/ 1 w 39"/>
                <a:gd name="T33" fmla="*/ 1 h 17"/>
                <a:gd name="T34" fmla="*/ 1 w 39"/>
                <a:gd name="T35" fmla="*/ 1 h 17"/>
                <a:gd name="T36" fmla="*/ 1 w 39"/>
                <a:gd name="T37" fmla="*/ 1 h 1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"/>
                <a:gd name="T58" fmla="*/ 0 h 17"/>
                <a:gd name="T59" fmla="*/ 39 w 39"/>
                <a:gd name="T60" fmla="*/ 17 h 1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" h="17">
                  <a:moveTo>
                    <a:pt x="29" y="17"/>
                  </a:moveTo>
                  <a:lnTo>
                    <a:pt x="17" y="14"/>
                  </a:lnTo>
                  <a:lnTo>
                    <a:pt x="9" y="10"/>
                  </a:lnTo>
                  <a:lnTo>
                    <a:pt x="3" y="5"/>
                  </a:lnTo>
                  <a:lnTo>
                    <a:pt x="0" y="0"/>
                  </a:lnTo>
                  <a:lnTo>
                    <a:pt x="13" y="3"/>
                  </a:lnTo>
                  <a:lnTo>
                    <a:pt x="22" y="5"/>
                  </a:lnTo>
                  <a:lnTo>
                    <a:pt x="28" y="8"/>
                  </a:lnTo>
                  <a:lnTo>
                    <a:pt x="32" y="9"/>
                  </a:lnTo>
                  <a:lnTo>
                    <a:pt x="36" y="10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9" y="14"/>
                  </a:lnTo>
                  <a:lnTo>
                    <a:pt x="38" y="16"/>
                  </a:lnTo>
                  <a:lnTo>
                    <a:pt x="36" y="17"/>
                  </a:lnTo>
                  <a:lnTo>
                    <a:pt x="33" y="17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6" name="Freeform 156"/>
            <p:cNvSpPr>
              <a:spLocks/>
            </p:cNvSpPr>
            <p:nvPr/>
          </p:nvSpPr>
          <p:spPr bwMode="auto">
            <a:xfrm>
              <a:off x="409" y="3958"/>
              <a:ext cx="22" cy="5"/>
            </a:xfrm>
            <a:custGeom>
              <a:avLst/>
              <a:gdLst>
                <a:gd name="T0" fmla="*/ 0 w 45"/>
                <a:gd name="T1" fmla="*/ 0 h 11"/>
                <a:gd name="T2" fmla="*/ 0 w 45"/>
                <a:gd name="T3" fmla="*/ 0 h 11"/>
                <a:gd name="T4" fmla="*/ 0 w 45"/>
                <a:gd name="T5" fmla="*/ 0 h 11"/>
                <a:gd name="T6" fmla="*/ 0 w 45"/>
                <a:gd name="T7" fmla="*/ 0 h 11"/>
                <a:gd name="T8" fmla="*/ 0 w 45"/>
                <a:gd name="T9" fmla="*/ 0 h 11"/>
                <a:gd name="T10" fmla="*/ 0 w 45"/>
                <a:gd name="T11" fmla="*/ 0 h 11"/>
                <a:gd name="T12" fmla="*/ 0 w 45"/>
                <a:gd name="T13" fmla="*/ 0 h 11"/>
                <a:gd name="T14" fmla="*/ 0 w 45"/>
                <a:gd name="T15" fmla="*/ 0 h 11"/>
                <a:gd name="T16" fmla="*/ 0 w 45"/>
                <a:gd name="T17" fmla="*/ 0 h 11"/>
                <a:gd name="T18" fmla="*/ 0 w 45"/>
                <a:gd name="T19" fmla="*/ 0 h 11"/>
                <a:gd name="T20" fmla="*/ 0 w 45"/>
                <a:gd name="T21" fmla="*/ 0 h 11"/>
                <a:gd name="T22" fmla="*/ 0 w 45"/>
                <a:gd name="T23" fmla="*/ 0 h 11"/>
                <a:gd name="T24" fmla="*/ 0 w 45"/>
                <a:gd name="T25" fmla="*/ 0 h 11"/>
                <a:gd name="T26" fmla="*/ 0 w 45"/>
                <a:gd name="T27" fmla="*/ 0 h 11"/>
                <a:gd name="T28" fmla="*/ 0 w 45"/>
                <a:gd name="T29" fmla="*/ 0 h 11"/>
                <a:gd name="T30" fmla="*/ 0 w 45"/>
                <a:gd name="T31" fmla="*/ 0 h 11"/>
                <a:gd name="T32" fmla="*/ 0 w 45"/>
                <a:gd name="T33" fmla="*/ 0 h 11"/>
                <a:gd name="T34" fmla="*/ 0 w 45"/>
                <a:gd name="T35" fmla="*/ 0 h 11"/>
                <a:gd name="T36" fmla="*/ 0 w 45"/>
                <a:gd name="T37" fmla="*/ 0 h 11"/>
                <a:gd name="T38" fmla="*/ 0 w 45"/>
                <a:gd name="T39" fmla="*/ 0 h 11"/>
                <a:gd name="T40" fmla="*/ 0 w 45"/>
                <a:gd name="T41" fmla="*/ 0 h 11"/>
                <a:gd name="T42" fmla="*/ 0 w 45"/>
                <a:gd name="T43" fmla="*/ 0 h 11"/>
                <a:gd name="T44" fmla="*/ 0 w 45"/>
                <a:gd name="T45" fmla="*/ 0 h 1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5"/>
                <a:gd name="T70" fmla="*/ 0 h 11"/>
                <a:gd name="T71" fmla="*/ 45 w 45"/>
                <a:gd name="T72" fmla="*/ 11 h 1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5" h="11">
                  <a:moveTo>
                    <a:pt x="4" y="11"/>
                  </a:moveTo>
                  <a:lnTo>
                    <a:pt x="3" y="10"/>
                  </a:lnTo>
                  <a:lnTo>
                    <a:pt x="2" y="10"/>
                  </a:lnTo>
                  <a:lnTo>
                    <a:pt x="1" y="8"/>
                  </a:lnTo>
                  <a:lnTo>
                    <a:pt x="0" y="8"/>
                  </a:lnTo>
                  <a:lnTo>
                    <a:pt x="5" y="7"/>
                  </a:lnTo>
                  <a:lnTo>
                    <a:pt x="11" y="6"/>
                  </a:lnTo>
                  <a:lnTo>
                    <a:pt x="17" y="5"/>
                  </a:lnTo>
                  <a:lnTo>
                    <a:pt x="23" y="4"/>
                  </a:lnTo>
                  <a:lnTo>
                    <a:pt x="27" y="3"/>
                  </a:lnTo>
                  <a:lnTo>
                    <a:pt x="33" y="3"/>
                  </a:lnTo>
                  <a:lnTo>
                    <a:pt x="39" y="1"/>
                  </a:lnTo>
                  <a:lnTo>
                    <a:pt x="45" y="0"/>
                  </a:lnTo>
                  <a:lnTo>
                    <a:pt x="42" y="5"/>
                  </a:lnTo>
                  <a:lnTo>
                    <a:pt x="38" y="7"/>
                  </a:lnTo>
                  <a:lnTo>
                    <a:pt x="32" y="10"/>
                  </a:lnTo>
                  <a:lnTo>
                    <a:pt x="26" y="11"/>
                  </a:lnTo>
                  <a:lnTo>
                    <a:pt x="20" y="11"/>
                  </a:lnTo>
                  <a:lnTo>
                    <a:pt x="13" y="11"/>
                  </a:lnTo>
                  <a:lnTo>
                    <a:pt x="9" y="11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7" name="Freeform 157"/>
            <p:cNvSpPr>
              <a:spLocks/>
            </p:cNvSpPr>
            <p:nvPr/>
          </p:nvSpPr>
          <p:spPr bwMode="auto">
            <a:xfrm>
              <a:off x="834" y="3931"/>
              <a:ext cx="22" cy="9"/>
            </a:xfrm>
            <a:custGeom>
              <a:avLst/>
              <a:gdLst>
                <a:gd name="T0" fmla="*/ 1 w 44"/>
                <a:gd name="T1" fmla="*/ 0 h 19"/>
                <a:gd name="T2" fmla="*/ 1 w 44"/>
                <a:gd name="T3" fmla="*/ 0 h 19"/>
                <a:gd name="T4" fmla="*/ 1 w 44"/>
                <a:gd name="T5" fmla="*/ 0 h 19"/>
                <a:gd name="T6" fmla="*/ 1 w 44"/>
                <a:gd name="T7" fmla="*/ 0 h 19"/>
                <a:gd name="T8" fmla="*/ 0 w 44"/>
                <a:gd name="T9" fmla="*/ 0 h 19"/>
                <a:gd name="T10" fmla="*/ 0 w 44"/>
                <a:gd name="T11" fmla="*/ 0 h 19"/>
                <a:gd name="T12" fmla="*/ 0 w 44"/>
                <a:gd name="T13" fmla="*/ 0 h 19"/>
                <a:gd name="T14" fmla="*/ 0 w 44"/>
                <a:gd name="T15" fmla="*/ 0 h 19"/>
                <a:gd name="T16" fmla="*/ 0 w 44"/>
                <a:gd name="T17" fmla="*/ 0 h 19"/>
                <a:gd name="T18" fmla="*/ 1 w 44"/>
                <a:gd name="T19" fmla="*/ 0 h 19"/>
                <a:gd name="T20" fmla="*/ 1 w 44"/>
                <a:gd name="T21" fmla="*/ 0 h 19"/>
                <a:gd name="T22" fmla="*/ 1 w 44"/>
                <a:gd name="T23" fmla="*/ 0 h 19"/>
                <a:gd name="T24" fmla="*/ 1 w 44"/>
                <a:gd name="T25" fmla="*/ 0 h 19"/>
                <a:gd name="T26" fmla="*/ 1 w 44"/>
                <a:gd name="T27" fmla="*/ 0 h 19"/>
                <a:gd name="T28" fmla="*/ 1 w 44"/>
                <a:gd name="T29" fmla="*/ 0 h 19"/>
                <a:gd name="T30" fmla="*/ 1 w 44"/>
                <a:gd name="T31" fmla="*/ 0 h 19"/>
                <a:gd name="T32" fmla="*/ 1 w 44"/>
                <a:gd name="T33" fmla="*/ 0 h 19"/>
                <a:gd name="T34" fmla="*/ 1 w 44"/>
                <a:gd name="T35" fmla="*/ 0 h 19"/>
                <a:gd name="T36" fmla="*/ 1 w 44"/>
                <a:gd name="T37" fmla="*/ 0 h 19"/>
                <a:gd name="T38" fmla="*/ 1 w 44"/>
                <a:gd name="T39" fmla="*/ 0 h 19"/>
                <a:gd name="T40" fmla="*/ 1 w 44"/>
                <a:gd name="T41" fmla="*/ 0 h 19"/>
                <a:gd name="T42" fmla="*/ 1 w 44"/>
                <a:gd name="T43" fmla="*/ 0 h 19"/>
                <a:gd name="T44" fmla="*/ 1 w 44"/>
                <a:gd name="T45" fmla="*/ 0 h 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4"/>
                <a:gd name="T70" fmla="*/ 0 h 19"/>
                <a:gd name="T71" fmla="*/ 44 w 44"/>
                <a:gd name="T72" fmla="*/ 19 h 1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4" h="19">
                  <a:moveTo>
                    <a:pt x="28" y="19"/>
                  </a:moveTo>
                  <a:lnTo>
                    <a:pt x="21" y="16"/>
                  </a:lnTo>
                  <a:lnTo>
                    <a:pt x="14" y="13"/>
                  </a:lnTo>
                  <a:lnTo>
                    <a:pt x="7" y="11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5" y="4"/>
                  </a:lnTo>
                  <a:lnTo>
                    <a:pt x="22" y="6"/>
                  </a:lnTo>
                  <a:lnTo>
                    <a:pt x="29" y="8"/>
                  </a:lnTo>
                  <a:lnTo>
                    <a:pt x="35" y="11"/>
                  </a:lnTo>
                  <a:lnTo>
                    <a:pt x="41" y="14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36" y="19"/>
                  </a:lnTo>
                  <a:lnTo>
                    <a:pt x="33" y="19"/>
                  </a:lnTo>
                  <a:lnTo>
                    <a:pt x="28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8" name="Freeform 158"/>
            <p:cNvSpPr>
              <a:spLocks/>
            </p:cNvSpPr>
            <p:nvPr/>
          </p:nvSpPr>
          <p:spPr bwMode="auto">
            <a:xfrm>
              <a:off x="417" y="3924"/>
              <a:ext cx="17" cy="3"/>
            </a:xfrm>
            <a:custGeom>
              <a:avLst/>
              <a:gdLst>
                <a:gd name="T0" fmla="*/ 1 w 34"/>
                <a:gd name="T1" fmla="*/ 0 h 7"/>
                <a:gd name="T2" fmla="*/ 1 w 34"/>
                <a:gd name="T3" fmla="*/ 0 h 7"/>
                <a:gd name="T4" fmla="*/ 1 w 34"/>
                <a:gd name="T5" fmla="*/ 0 h 7"/>
                <a:gd name="T6" fmla="*/ 1 w 34"/>
                <a:gd name="T7" fmla="*/ 0 h 7"/>
                <a:gd name="T8" fmla="*/ 0 w 34"/>
                <a:gd name="T9" fmla="*/ 0 h 7"/>
                <a:gd name="T10" fmla="*/ 1 w 34"/>
                <a:gd name="T11" fmla="*/ 0 h 7"/>
                <a:gd name="T12" fmla="*/ 1 w 34"/>
                <a:gd name="T13" fmla="*/ 0 h 7"/>
                <a:gd name="T14" fmla="*/ 1 w 34"/>
                <a:gd name="T15" fmla="*/ 0 h 7"/>
                <a:gd name="T16" fmla="*/ 1 w 34"/>
                <a:gd name="T17" fmla="*/ 0 h 7"/>
                <a:gd name="T18" fmla="*/ 1 w 34"/>
                <a:gd name="T19" fmla="*/ 0 h 7"/>
                <a:gd name="T20" fmla="*/ 1 w 34"/>
                <a:gd name="T21" fmla="*/ 0 h 7"/>
                <a:gd name="T22" fmla="*/ 1 w 34"/>
                <a:gd name="T23" fmla="*/ 0 h 7"/>
                <a:gd name="T24" fmla="*/ 1 w 34"/>
                <a:gd name="T25" fmla="*/ 0 h 7"/>
                <a:gd name="T26" fmla="*/ 1 w 34"/>
                <a:gd name="T27" fmla="*/ 0 h 7"/>
                <a:gd name="T28" fmla="*/ 1 w 34"/>
                <a:gd name="T29" fmla="*/ 0 h 7"/>
                <a:gd name="T30" fmla="*/ 1 w 34"/>
                <a:gd name="T31" fmla="*/ 0 h 7"/>
                <a:gd name="T32" fmla="*/ 1 w 34"/>
                <a:gd name="T33" fmla="*/ 0 h 7"/>
                <a:gd name="T34" fmla="*/ 1 w 34"/>
                <a:gd name="T35" fmla="*/ 0 h 7"/>
                <a:gd name="T36" fmla="*/ 1 w 34"/>
                <a:gd name="T37" fmla="*/ 0 h 7"/>
                <a:gd name="T38" fmla="*/ 1 w 34"/>
                <a:gd name="T39" fmla="*/ 0 h 7"/>
                <a:gd name="T40" fmla="*/ 1 w 34"/>
                <a:gd name="T41" fmla="*/ 0 h 7"/>
                <a:gd name="T42" fmla="*/ 1 w 34"/>
                <a:gd name="T43" fmla="*/ 0 h 7"/>
                <a:gd name="T44" fmla="*/ 1 w 34"/>
                <a:gd name="T45" fmla="*/ 0 h 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4"/>
                <a:gd name="T70" fmla="*/ 0 h 7"/>
                <a:gd name="T71" fmla="*/ 34 w 34"/>
                <a:gd name="T72" fmla="*/ 7 h 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4" h="7">
                  <a:moveTo>
                    <a:pt x="11" y="7"/>
                  </a:moveTo>
                  <a:lnTo>
                    <a:pt x="8" y="6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7" y="1"/>
                  </a:lnTo>
                  <a:lnTo>
                    <a:pt x="22" y="1"/>
                  </a:lnTo>
                  <a:lnTo>
                    <a:pt x="26" y="1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2" y="7"/>
                  </a:lnTo>
                  <a:lnTo>
                    <a:pt x="27" y="7"/>
                  </a:lnTo>
                  <a:lnTo>
                    <a:pt x="22" y="7"/>
                  </a:lnTo>
                  <a:lnTo>
                    <a:pt x="17" y="7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49" name="Freeform 159"/>
            <p:cNvSpPr>
              <a:spLocks/>
            </p:cNvSpPr>
            <p:nvPr/>
          </p:nvSpPr>
          <p:spPr bwMode="auto">
            <a:xfrm>
              <a:off x="682" y="3916"/>
              <a:ext cx="19" cy="6"/>
            </a:xfrm>
            <a:custGeom>
              <a:avLst/>
              <a:gdLst>
                <a:gd name="T0" fmla="*/ 0 w 40"/>
                <a:gd name="T1" fmla="*/ 0 h 13"/>
                <a:gd name="T2" fmla="*/ 0 w 40"/>
                <a:gd name="T3" fmla="*/ 0 h 13"/>
                <a:gd name="T4" fmla="*/ 0 w 40"/>
                <a:gd name="T5" fmla="*/ 0 h 13"/>
                <a:gd name="T6" fmla="*/ 0 w 40"/>
                <a:gd name="T7" fmla="*/ 0 h 13"/>
                <a:gd name="T8" fmla="*/ 0 w 40"/>
                <a:gd name="T9" fmla="*/ 0 h 13"/>
                <a:gd name="T10" fmla="*/ 0 w 40"/>
                <a:gd name="T11" fmla="*/ 0 h 13"/>
                <a:gd name="T12" fmla="*/ 0 w 40"/>
                <a:gd name="T13" fmla="*/ 0 h 13"/>
                <a:gd name="T14" fmla="*/ 0 w 40"/>
                <a:gd name="T15" fmla="*/ 0 h 13"/>
                <a:gd name="T16" fmla="*/ 0 w 40"/>
                <a:gd name="T17" fmla="*/ 0 h 13"/>
                <a:gd name="T18" fmla="*/ 0 w 40"/>
                <a:gd name="T19" fmla="*/ 0 h 13"/>
                <a:gd name="T20" fmla="*/ 0 w 40"/>
                <a:gd name="T21" fmla="*/ 0 h 13"/>
                <a:gd name="T22" fmla="*/ 0 w 40"/>
                <a:gd name="T23" fmla="*/ 0 h 13"/>
                <a:gd name="T24" fmla="*/ 0 w 40"/>
                <a:gd name="T25" fmla="*/ 0 h 13"/>
                <a:gd name="T26" fmla="*/ 0 w 40"/>
                <a:gd name="T27" fmla="*/ 0 h 13"/>
                <a:gd name="T28" fmla="*/ 0 w 40"/>
                <a:gd name="T29" fmla="*/ 0 h 13"/>
                <a:gd name="T30" fmla="*/ 0 w 40"/>
                <a:gd name="T31" fmla="*/ 0 h 13"/>
                <a:gd name="T32" fmla="*/ 0 w 40"/>
                <a:gd name="T33" fmla="*/ 0 h 13"/>
                <a:gd name="T34" fmla="*/ 0 w 40"/>
                <a:gd name="T35" fmla="*/ 0 h 13"/>
                <a:gd name="T36" fmla="*/ 0 w 40"/>
                <a:gd name="T37" fmla="*/ 0 h 13"/>
                <a:gd name="T38" fmla="*/ 0 w 40"/>
                <a:gd name="T39" fmla="*/ 0 h 13"/>
                <a:gd name="T40" fmla="*/ 0 w 40"/>
                <a:gd name="T41" fmla="*/ 0 h 13"/>
                <a:gd name="T42" fmla="*/ 0 w 40"/>
                <a:gd name="T43" fmla="*/ 0 h 13"/>
                <a:gd name="T44" fmla="*/ 0 w 40"/>
                <a:gd name="T45" fmla="*/ 0 h 1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0"/>
                <a:gd name="T70" fmla="*/ 0 h 13"/>
                <a:gd name="T71" fmla="*/ 40 w 40"/>
                <a:gd name="T72" fmla="*/ 13 h 1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0" h="13">
                  <a:moveTo>
                    <a:pt x="32" y="12"/>
                  </a:moveTo>
                  <a:lnTo>
                    <a:pt x="14" y="7"/>
                  </a:lnTo>
                  <a:lnTo>
                    <a:pt x="5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20" y="2"/>
                  </a:lnTo>
                  <a:lnTo>
                    <a:pt x="25" y="2"/>
                  </a:lnTo>
                  <a:lnTo>
                    <a:pt x="29" y="4"/>
                  </a:lnTo>
                  <a:lnTo>
                    <a:pt x="35" y="4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11"/>
                  </a:lnTo>
                  <a:lnTo>
                    <a:pt x="40" y="13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0" name="Freeform 160"/>
            <p:cNvSpPr>
              <a:spLocks/>
            </p:cNvSpPr>
            <p:nvPr/>
          </p:nvSpPr>
          <p:spPr bwMode="auto">
            <a:xfrm>
              <a:off x="216" y="3916"/>
              <a:ext cx="19" cy="4"/>
            </a:xfrm>
            <a:custGeom>
              <a:avLst/>
              <a:gdLst>
                <a:gd name="T0" fmla="*/ 0 w 38"/>
                <a:gd name="T1" fmla="*/ 1 h 7"/>
                <a:gd name="T2" fmla="*/ 1 w 38"/>
                <a:gd name="T3" fmla="*/ 1 h 7"/>
                <a:gd name="T4" fmla="*/ 1 w 38"/>
                <a:gd name="T5" fmla="*/ 1 h 7"/>
                <a:gd name="T6" fmla="*/ 1 w 38"/>
                <a:gd name="T7" fmla="*/ 1 h 7"/>
                <a:gd name="T8" fmla="*/ 1 w 38"/>
                <a:gd name="T9" fmla="*/ 0 h 7"/>
                <a:gd name="T10" fmla="*/ 1 w 38"/>
                <a:gd name="T11" fmla="*/ 0 h 7"/>
                <a:gd name="T12" fmla="*/ 1 w 38"/>
                <a:gd name="T13" fmla="*/ 0 h 7"/>
                <a:gd name="T14" fmla="*/ 1 w 38"/>
                <a:gd name="T15" fmla="*/ 1 h 7"/>
                <a:gd name="T16" fmla="*/ 1 w 38"/>
                <a:gd name="T17" fmla="*/ 1 h 7"/>
                <a:gd name="T18" fmla="*/ 1 w 38"/>
                <a:gd name="T19" fmla="*/ 1 h 7"/>
                <a:gd name="T20" fmla="*/ 1 w 38"/>
                <a:gd name="T21" fmla="*/ 1 h 7"/>
                <a:gd name="T22" fmla="*/ 1 w 38"/>
                <a:gd name="T23" fmla="*/ 1 h 7"/>
                <a:gd name="T24" fmla="*/ 1 w 38"/>
                <a:gd name="T25" fmla="*/ 1 h 7"/>
                <a:gd name="T26" fmla="*/ 1 w 38"/>
                <a:gd name="T27" fmla="*/ 1 h 7"/>
                <a:gd name="T28" fmla="*/ 1 w 38"/>
                <a:gd name="T29" fmla="*/ 1 h 7"/>
                <a:gd name="T30" fmla="*/ 1 w 38"/>
                <a:gd name="T31" fmla="*/ 1 h 7"/>
                <a:gd name="T32" fmla="*/ 1 w 38"/>
                <a:gd name="T33" fmla="*/ 1 h 7"/>
                <a:gd name="T34" fmla="*/ 1 w 38"/>
                <a:gd name="T35" fmla="*/ 1 h 7"/>
                <a:gd name="T36" fmla="*/ 1 w 38"/>
                <a:gd name="T37" fmla="*/ 1 h 7"/>
                <a:gd name="T38" fmla="*/ 1 w 38"/>
                <a:gd name="T39" fmla="*/ 1 h 7"/>
                <a:gd name="T40" fmla="*/ 0 w 38"/>
                <a:gd name="T41" fmla="*/ 1 h 7"/>
                <a:gd name="T42" fmla="*/ 0 w 38"/>
                <a:gd name="T43" fmla="*/ 1 h 7"/>
                <a:gd name="T44" fmla="*/ 0 w 38"/>
                <a:gd name="T45" fmla="*/ 1 h 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8"/>
                <a:gd name="T70" fmla="*/ 0 h 7"/>
                <a:gd name="T71" fmla="*/ 38 w 38"/>
                <a:gd name="T72" fmla="*/ 7 h 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8" h="7">
                  <a:moveTo>
                    <a:pt x="0" y="7"/>
                  </a:moveTo>
                  <a:lnTo>
                    <a:pt x="2" y="5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1"/>
                  </a:lnTo>
                  <a:lnTo>
                    <a:pt x="37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8" y="7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20" y="7"/>
                  </a:lnTo>
                  <a:lnTo>
                    <a:pt x="14" y="7"/>
                  </a:lnTo>
                  <a:lnTo>
                    <a:pt x="9" y="7"/>
                  </a:lnTo>
                  <a:lnTo>
                    <a:pt x="5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1" name="Freeform 161"/>
            <p:cNvSpPr>
              <a:spLocks/>
            </p:cNvSpPr>
            <p:nvPr/>
          </p:nvSpPr>
          <p:spPr bwMode="auto">
            <a:xfrm>
              <a:off x="753" y="3880"/>
              <a:ext cx="103" cy="30"/>
            </a:xfrm>
            <a:custGeom>
              <a:avLst/>
              <a:gdLst>
                <a:gd name="T0" fmla="*/ 0 w 207"/>
                <a:gd name="T1" fmla="*/ 1 h 60"/>
                <a:gd name="T2" fmla="*/ 0 w 207"/>
                <a:gd name="T3" fmla="*/ 1 h 60"/>
                <a:gd name="T4" fmla="*/ 0 w 207"/>
                <a:gd name="T5" fmla="*/ 1 h 60"/>
                <a:gd name="T6" fmla="*/ 0 w 207"/>
                <a:gd name="T7" fmla="*/ 1 h 60"/>
                <a:gd name="T8" fmla="*/ 0 w 207"/>
                <a:gd name="T9" fmla="*/ 1 h 60"/>
                <a:gd name="T10" fmla="*/ 0 w 207"/>
                <a:gd name="T11" fmla="*/ 1 h 60"/>
                <a:gd name="T12" fmla="*/ 0 w 207"/>
                <a:gd name="T13" fmla="*/ 1 h 60"/>
                <a:gd name="T14" fmla="*/ 0 w 207"/>
                <a:gd name="T15" fmla="*/ 1 h 60"/>
                <a:gd name="T16" fmla="*/ 0 w 207"/>
                <a:gd name="T17" fmla="*/ 1 h 60"/>
                <a:gd name="T18" fmla="*/ 0 w 207"/>
                <a:gd name="T19" fmla="*/ 1 h 60"/>
                <a:gd name="T20" fmla="*/ 0 w 207"/>
                <a:gd name="T21" fmla="*/ 1 h 60"/>
                <a:gd name="T22" fmla="*/ 0 w 207"/>
                <a:gd name="T23" fmla="*/ 1 h 60"/>
                <a:gd name="T24" fmla="*/ 0 w 207"/>
                <a:gd name="T25" fmla="*/ 1 h 60"/>
                <a:gd name="T26" fmla="*/ 0 w 207"/>
                <a:gd name="T27" fmla="*/ 1 h 60"/>
                <a:gd name="T28" fmla="*/ 0 w 207"/>
                <a:gd name="T29" fmla="*/ 1 h 60"/>
                <a:gd name="T30" fmla="*/ 0 w 207"/>
                <a:gd name="T31" fmla="*/ 1 h 60"/>
                <a:gd name="T32" fmla="*/ 0 w 207"/>
                <a:gd name="T33" fmla="*/ 1 h 60"/>
                <a:gd name="T34" fmla="*/ 0 w 207"/>
                <a:gd name="T35" fmla="*/ 1 h 60"/>
                <a:gd name="T36" fmla="*/ 0 w 207"/>
                <a:gd name="T37" fmla="*/ 1 h 60"/>
                <a:gd name="T38" fmla="*/ 0 w 207"/>
                <a:gd name="T39" fmla="*/ 1 h 60"/>
                <a:gd name="T40" fmla="*/ 0 w 207"/>
                <a:gd name="T41" fmla="*/ 1 h 60"/>
                <a:gd name="T42" fmla="*/ 0 w 207"/>
                <a:gd name="T43" fmla="*/ 1 h 60"/>
                <a:gd name="T44" fmla="*/ 0 w 207"/>
                <a:gd name="T45" fmla="*/ 1 h 60"/>
                <a:gd name="T46" fmla="*/ 0 w 207"/>
                <a:gd name="T47" fmla="*/ 1 h 60"/>
                <a:gd name="T48" fmla="*/ 0 w 207"/>
                <a:gd name="T49" fmla="*/ 1 h 60"/>
                <a:gd name="T50" fmla="*/ 0 w 207"/>
                <a:gd name="T51" fmla="*/ 1 h 60"/>
                <a:gd name="T52" fmla="*/ 0 w 207"/>
                <a:gd name="T53" fmla="*/ 1 h 60"/>
                <a:gd name="T54" fmla="*/ 0 w 207"/>
                <a:gd name="T55" fmla="*/ 1 h 60"/>
                <a:gd name="T56" fmla="*/ 0 w 207"/>
                <a:gd name="T57" fmla="*/ 1 h 60"/>
                <a:gd name="T58" fmla="*/ 0 w 207"/>
                <a:gd name="T59" fmla="*/ 1 h 60"/>
                <a:gd name="T60" fmla="*/ 0 w 207"/>
                <a:gd name="T61" fmla="*/ 1 h 60"/>
                <a:gd name="T62" fmla="*/ 0 w 207"/>
                <a:gd name="T63" fmla="*/ 1 h 60"/>
                <a:gd name="T64" fmla="*/ 0 w 207"/>
                <a:gd name="T65" fmla="*/ 1 h 60"/>
                <a:gd name="T66" fmla="*/ 0 w 207"/>
                <a:gd name="T67" fmla="*/ 1 h 60"/>
                <a:gd name="T68" fmla="*/ 0 w 207"/>
                <a:gd name="T69" fmla="*/ 1 h 60"/>
                <a:gd name="T70" fmla="*/ 0 w 207"/>
                <a:gd name="T71" fmla="*/ 1 h 60"/>
                <a:gd name="T72" fmla="*/ 0 w 207"/>
                <a:gd name="T73" fmla="*/ 1 h 60"/>
                <a:gd name="T74" fmla="*/ 0 w 207"/>
                <a:gd name="T75" fmla="*/ 1 h 60"/>
                <a:gd name="T76" fmla="*/ 0 w 207"/>
                <a:gd name="T77" fmla="*/ 1 h 60"/>
                <a:gd name="T78" fmla="*/ 0 w 207"/>
                <a:gd name="T79" fmla="*/ 1 h 60"/>
                <a:gd name="T80" fmla="*/ 0 w 207"/>
                <a:gd name="T81" fmla="*/ 1 h 60"/>
                <a:gd name="T82" fmla="*/ 0 w 207"/>
                <a:gd name="T83" fmla="*/ 1 h 60"/>
                <a:gd name="T84" fmla="*/ 0 w 207"/>
                <a:gd name="T85" fmla="*/ 1 h 60"/>
                <a:gd name="T86" fmla="*/ 0 w 207"/>
                <a:gd name="T87" fmla="*/ 1 h 60"/>
                <a:gd name="T88" fmla="*/ 0 w 207"/>
                <a:gd name="T89" fmla="*/ 1 h 60"/>
                <a:gd name="T90" fmla="*/ 0 w 207"/>
                <a:gd name="T91" fmla="*/ 0 h 60"/>
                <a:gd name="T92" fmla="*/ 0 w 207"/>
                <a:gd name="T93" fmla="*/ 0 h 60"/>
                <a:gd name="T94" fmla="*/ 0 w 207"/>
                <a:gd name="T95" fmla="*/ 0 h 60"/>
                <a:gd name="T96" fmla="*/ 0 w 207"/>
                <a:gd name="T97" fmla="*/ 0 h 60"/>
                <a:gd name="T98" fmla="*/ 0 w 207"/>
                <a:gd name="T99" fmla="*/ 1 h 60"/>
                <a:gd name="T100" fmla="*/ 0 w 207"/>
                <a:gd name="T101" fmla="*/ 1 h 60"/>
                <a:gd name="T102" fmla="*/ 0 w 207"/>
                <a:gd name="T103" fmla="*/ 1 h 60"/>
                <a:gd name="T104" fmla="*/ 0 w 207"/>
                <a:gd name="T105" fmla="*/ 1 h 60"/>
                <a:gd name="T106" fmla="*/ 0 w 207"/>
                <a:gd name="T107" fmla="*/ 1 h 60"/>
                <a:gd name="T108" fmla="*/ 0 w 207"/>
                <a:gd name="T109" fmla="*/ 1 h 60"/>
                <a:gd name="T110" fmla="*/ 0 w 207"/>
                <a:gd name="T111" fmla="*/ 1 h 60"/>
                <a:gd name="T112" fmla="*/ 0 w 207"/>
                <a:gd name="T113" fmla="*/ 1 h 60"/>
                <a:gd name="T114" fmla="*/ 0 w 207"/>
                <a:gd name="T115" fmla="*/ 1 h 60"/>
                <a:gd name="T116" fmla="*/ 0 w 207"/>
                <a:gd name="T117" fmla="*/ 1 h 6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7"/>
                <a:gd name="T178" fmla="*/ 0 h 60"/>
                <a:gd name="T179" fmla="*/ 207 w 207"/>
                <a:gd name="T180" fmla="*/ 60 h 6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7" h="60">
                  <a:moveTo>
                    <a:pt x="195" y="60"/>
                  </a:moveTo>
                  <a:lnTo>
                    <a:pt x="183" y="56"/>
                  </a:lnTo>
                  <a:lnTo>
                    <a:pt x="172" y="54"/>
                  </a:lnTo>
                  <a:lnTo>
                    <a:pt x="159" y="51"/>
                  </a:lnTo>
                  <a:lnTo>
                    <a:pt x="146" y="47"/>
                  </a:lnTo>
                  <a:lnTo>
                    <a:pt x="133" y="44"/>
                  </a:lnTo>
                  <a:lnTo>
                    <a:pt x="120" y="41"/>
                  </a:lnTo>
                  <a:lnTo>
                    <a:pt x="107" y="38"/>
                  </a:lnTo>
                  <a:lnTo>
                    <a:pt x="93" y="34"/>
                  </a:lnTo>
                  <a:lnTo>
                    <a:pt x="81" y="31"/>
                  </a:lnTo>
                  <a:lnTo>
                    <a:pt x="68" y="28"/>
                  </a:lnTo>
                  <a:lnTo>
                    <a:pt x="55" y="24"/>
                  </a:lnTo>
                  <a:lnTo>
                    <a:pt x="43" y="21"/>
                  </a:lnTo>
                  <a:lnTo>
                    <a:pt x="31" y="16"/>
                  </a:lnTo>
                  <a:lnTo>
                    <a:pt x="20" y="13"/>
                  </a:lnTo>
                  <a:lnTo>
                    <a:pt x="9" y="9"/>
                  </a:lnTo>
                  <a:lnTo>
                    <a:pt x="0" y="5"/>
                  </a:lnTo>
                  <a:lnTo>
                    <a:pt x="5" y="5"/>
                  </a:lnTo>
                  <a:lnTo>
                    <a:pt x="12" y="6"/>
                  </a:lnTo>
                  <a:lnTo>
                    <a:pt x="23" y="7"/>
                  </a:lnTo>
                  <a:lnTo>
                    <a:pt x="37" y="8"/>
                  </a:lnTo>
                  <a:lnTo>
                    <a:pt x="55" y="11"/>
                  </a:lnTo>
                  <a:lnTo>
                    <a:pt x="77" y="14"/>
                  </a:lnTo>
                  <a:lnTo>
                    <a:pt x="103" y="16"/>
                  </a:lnTo>
                  <a:lnTo>
                    <a:pt x="134" y="19"/>
                  </a:lnTo>
                  <a:lnTo>
                    <a:pt x="143" y="29"/>
                  </a:lnTo>
                  <a:lnTo>
                    <a:pt x="149" y="33"/>
                  </a:lnTo>
                  <a:lnTo>
                    <a:pt x="152" y="37"/>
                  </a:lnTo>
                  <a:lnTo>
                    <a:pt x="156" y="38"/>
                  </a:lnTo>
                  <a:lnTo>
                    <a:pt x="153" y="30"/>
                  </a:lnTo>
                  <a:lnTo>
                    <a:pt x="150" y="23"/>
                  </a:lnTo>
                  <a:lnTo>
                    <a:pt x="148" y="17"/>
                  </a:lnTo>
                  <a:lnTo>
                    <a:pt x="148" y="13"/>
                  </a:lnTo>
                  <a:lnTo>
                    <a:pt x="150" y="11"/>
                  </a:lnTo>
                  <a:lnTo>
                    <a:pt x="151" y="11"/>
                  </a:lnTo>
                  <a:lnTo>
                    <a:pt x="153" y="11"/>
                  </a:lnTo>
                  <a:lnTo>
                    <a:pt x="156" y="11"/>
                  </a:lnTo>
                  <a:lnTo>
                    <a:pt x="159" y="16"/>
                  </a:lnTo>
                  <a:lnTo>
                    <a:pt x="161" y="22"/>
                  </a:lnTo>
                  <a:lnTo>
                    <a:pt x="166" y="26"/>
                  </a:lnTo>
                  <a:lnTo>
                    <a:pt x="175" y="30"/>
                  </a:lnTo>
                  <a:lnTo>
                    <a:pt x="173" y="22"/>
                  </a:lnTo>
                  <a:lnTo>
                    <a:pt x="171" y="14"/>
                  </a:lnTo>
                  <a:lnTo>
                    <a:pt x="168" y="8"/>
                  </a:lnTo>
                  <a:lnTo>
                    <a:pt x="167" y="1"/>
                  </a:lnTo>
                  <a:lnTo>
                    <a:pt x="169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6" y="10"/>
                  </a:lnTo>
                  <a:lnTo>
                    <a:pt x="196" y="28"/>
                  </a:lnTo>
                  <a:lnTo>
                    <a:pt x="205" y="45"/>
                  </a:lnTo>
                  <a:lnTo>
                    <a:pt x="207" y="60"/>
                  </a:lnTo>
                  <a:lnTo>
                    <a:pt x="204" y="60"/>
                  </a:lnTo>
                  <a:lnTo>
                    <a:pt x="200" y="60"/>
                  </a:lnTo>
                  <a:lnTo>
                    <a:pt x="197" y="60"/>
                  </a:lnTo>
                  <a:lnTo>
                    <a:pt x="195" y="6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2" name="Freeform 162"/>
            <p:cNvSpPr>
              <a:spLocks/>
            </p:cNvSpPr>
            <p:nvPr/>
          </p:nvSpPr>
          <p:spPr bwMode="auto">
            <a:xfrm>
              <a:off x="189" y="3899"/>
              <a:ext cx="11" cy="5"/>
            </a:xfrm>
            <a:custGeom>
              <a:avLst/>
              <a:gdLst>
                <a:gd name="T0" fmla="*/ 1 w 22"/>
                <a:gd name="T1" fmla="*/ 1 h 9"/>
                <a:gd name="T2" fmla="*/ 1 w 22"/>
                <a:gd name="T3" fmla="*/ 1 h 9"/>
                <a:gd name="T4" fmla="*/ 0 w 22"/>
                <a:gd name="T5" fmla="*/ 1 h 9"/>
                <a:gd name="T6" fmla="*/ 0 w 22"/>
                <a:gd name="T7" fmla="*/ 1 h 9"/>
                <a:gd name="T8" fmla="*/ 0 w 22"/>
                <a:gd name="T9" fmla="*/ 1 h 9"/>
                <a:gd name="T10" fmla="*/ 1 w 22"/>
                <a:gd name="T11" fmla="*/ 0 h 9"/>
                <a:gd name="T12" fmla="*/ 1 w 22"/>
                <a:gd name="T13" fmla="*/ 0 h 9"/>
                <a:gd name="T14" fmla="*/ 1 w 22"/>
                <a:gd name="T15" fmla="*/ 1 h 9"/>
                <a:gd name="T16" fmla="*/ 1 w 22"/>
                <a:gd name="T17" fmla="*/ 1 h 9"/>
                <a:gd name="T18" fmla="*/ 1 w 22"/>
                <a:gd name="T19" fmla="*/ 1 h 9"/>
                <a:gd name="T20" fmla="*/ 1 w 22"/>
                <a:gd name="T21" fmla="*/ 1 h 9"/>
                <a:gd name="T22" fmla="*/ 1 w 22"/>
                <a:gd name="T23" fmla="*/ 1 h 9"/>
                <a:gd name="T24" fmla="*/ 1 w 22"/>
                <a:gd name="T25" fmla="*/ 1 h 9"/>
                <a:gd name="T26" fmla="*/ 1 w 22"/>
                <a:gd name="T27" fmla="*/ 1 h 9"/>
                <a:gd name="T28" fmla="*/ 1 w 22"/>
                <a:gd name="T29" fmla="*/ 1 h 9"/>
                <a:gd name="T30" fmla="*/ 1 w 22"/>
                <a:gd name="T31" fmla="*/ 1 h 9"/>
                <a:gd name="T32" fmla="*/ 1 w 22"/>
                <a:gd name="T33" fmla="*/ 1 h 9"/>
                <a:gd name="T34" fmla="*/ 1 w 22"/>
                <a:gd name="T35" fmla="*/ 1 h 9"/>
                <a:gd name="T36" fmla="*/ 1 w 22"/>
                <a:gd name="T37" fmla="*/ 1 h 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2"/>
                <a:gd name="T58" fmla="*/ 0 h 9"/>
                <a:gd name="T59" fmla="*/ 22 w 22"/>
                <a:gd name="T60" fmla="*/ 9 h 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2" h="9">
                  <a:moveTo>
                    <a:pt x="2" y="8"/>
                  </a:move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2" y="9"/>
                  </a:lnTo>
                  <a:lnTo>
                    <a:pt x="17" y="9"/>
                  </a:lnTo>
                  <a:lnTo>
                    <a:pt x="12" y="8"/>
                  </a:lnTo>
                  <a:lnTo>
                    <a:pt x="7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3" name="Freeform 163"/>
            <p:cNvSpPr>
              <a:spLocks/>
            </p:cNvSpPr>
            <p:nvPr/>
          </p:nvSpPr>
          <p:spPr bwMode="auto">
            <a:xfrm>
              <a:off x="847" y="3718"/>
              <a:ext cx="146" cy="184"/>
            </a:xfrm>
            <a:custGeom>
              <a:avLst/>
              <a:gdLst>
                <a:gd name="T0" fmla="*/ 1 w 291"/>
                <a:gd name="T1" fmla="*/ 1 h 368"/>
                <a:gd name="T2" fmla="*/ 1 w 291"/>
                <a:gd name="T3" fmla="*/ 1 h 368"/>
                <a:gd name="T4" fmla="*/ 1 w 291"/>
                <a:gd name="T5" fmla="*/ 1 h 368"/>
                <a:gd name="T6" fmla="*/ 1 w 291"/>
                <a:gd name="T7" fmla="*/ 1 h 368"/>
                <a:gd name="T8" fmla="*/ 1 w 291"/>
                <a:gd name="T9" fmla="*/ 1 h 368"/>
                <a:gd name="T10" fmla="*/ 1 w 291"/>
                <a:gd name="T11" fmla="*/ 1 h 368"/>
                <a:gd name="T12" fmla="*/ 1 w 291"/>
                <a:gd name="T13" fmla="*/ 1 h 368"/>
                <a:gd name="T14" fmla="*/ 1 w 291"/>
                <a:gd name="T15" fmla="*/ 1 h 368"/>
                <a:gd name="T16" fmla="*/ 1 w 291"/>
                <a:gd name="T17" fmla="*/ 1 h 368"/>
                <a:gd name="T18" fmla="*/ 1 w 291"/>
                <a:gd name="T19" fmla="*/ 1 h 368"/>
                <a:gd name="T20" fmla="*/ 1 w 291"/>
                <a:gd name="T21" fmla="*/ 1 h 368"/>
                <a:gd name="T22" fmla="*/ 1 w 291"/>
                <a:gd name="T23" fmla="*/ 1 h 368"/>
                <a:gd name="T24" fmla="*/ 1 w 291"/>
                <a:gd name="T25" fmla="*/ 1 h 368"/>
                <a:gd name="T26" fmla="*/ 1 w 291"/>
                <a:gd name="T27" fmla="*/ 1 h 368"/>
                <a:gd name="T28" fmla="*/ 1 w 291"/>
                <a:gd name="T29" fmla="*/ 1 h 368"/>
                <a:gd name="T30" fmla="*/ 1 w 291"/>
                <a:gd name="T31" fmla="*/ 1 h 368"/>
                <a:gd name="T32" fmla="*/ 1 w 291"/>
                <a:gd name="T33" fmla="*/ 1 h 368"/>
                <a:gd name="T34" fmla="*/ 1 w 291"/>
                <a:gd name="T35" fmla="*/ 1 h 368"/>
                <a:gd name="T36" fmla="*/ 1 w 291"/>
                <a:gd name="T37" fmla="*/ 1 h 368"/>
                <a:gd name="T38" fmla="*/ 1 w 291"/>
                <a:gd name="T39" fmla="*/ 1 h 368"/>
                <a:gd name="T40" fmla="*/ 1 w 291"/>
                <a:gd name="T41" fmla="*/ 1 h 368"/>
                <a:gd name="T42" fmla="*/ 1 w 291"/>
                <a:gd name="T43" fmla="*/ 1 h 368"/>
                <a:gd name="T44" fmla="*/ 1 w 291"/>
                <a:gd name="T45" fmla="*/ 1 h 368"/>
                <a:gd name="T46" fmla="*/ 1 w 291"/>
                <a:gd name="T47" fmla="*/ 1 h 368"/>
                <a:gd name="T48" fmla="*/ 1 w 291"/>
                <a:gd name="T49" fmla="*/ 1 h 368"/>
                <a:gd name="T50" fmla="*/ 1 w 291"/>
                <a:gd name="T51" fmla="*/ 1 h 368"/>
                <a:gd name="T52" fmla="*/ 1 w 291"/>
                <a:gd name="T53" fmla="*/ 1 h 368"/>
                <a:gd name="T54" fmla="*/ 1 w 291"/>
                <a:gd name="T55" fmla="*/ 1 h 368"/>
                <a:gd name="T56" fmla="*/ 1 w 291"/>
                <a:gd name="T57" fmla="*/ 1 h 368"/>
                <a:gd name="T58" fmla="*/ 1 w 291"/>
                <a:gd name="T59" fmla="*/ 1 h 368"/>
                <a:gd name="T60" fmla="*/ 1 w 291"/>
                <a:gd name="T61" fmla="*/ 1 h 368"/>
                <a:gd name="T62" fmla="*/ 1 w 291"/>
                <a:gd name="T63" fmla="*/ 1 h 368"/>
                <a:gd name="T64" fmla="*/ 1 w 291"/>
                <a:gd name="T65" fmla="*/ 1 h 368"/>
                <a:gd name="T66" fmla="*/ 1 w 291"/>
                <a:gd name="T67" fmla="*/ 1 h 368"/>
                <a:gd name="T68" fmla="*/ 1 w 291"/>
                <a:gd name="T69" fmla="*/ 1 h 368"/>
                <a:gd name="T70" fmla="*/ 1 w 291"/>
                <a:gd name="T71" fmla="*/ 1 h 368"/>
                <a:gd name="T72" fmla="*/ 1 w 291"/>
                <a:gd name="T73" fmla="*/ 1 h 368"/>
                <a:gd name="T74" fmla="*/ 1 w 291"/>
                <a:gd name="T75" fmla="*/ 1 h 368"/>
                <a:gd name="T76" fmla="*/ 1 w 291"/>
                <a:gd name="T77" fmla="*/ 1 h 368"/>
                <a:gd name="T78" fmla="*/ 1 w 291"/>
                <a:gd name="T79" fmla="*/ 1 h 368"/>
                <a:gd name="T80" fmla="*/ 1 w 291"/>
                <a:gd name="T81" fmla="*/ 1 h 368"/>
                <a:gd name="T82" fmla="*/ 1 w 291"/>
                <a:gd name="T83" fmla="*/ 1 h 368"/>
                <a:gd name="T84" fmla="*/ 1 w 291"/>
                <a:gd name="T85" fmla="*/ 1 h 368"/>
                <a:gd name="T86" fmla="*/ 1 w 291"/>
                <a:gd name="T87" fmla="*/ 1 h 368"/>
                <a:gd name="T88" fmla="*/ 1 w 291"/>
                <a:gd name="T89" fmla="*/ 1 h 368"/>
                <a:gd name="T90" fmla="*/ 1 w 291"/>
                <a:gd name="T91" fmla="*/ 1 h 368"/>
                <a:gd name="T92" fmla="*/ 1 w 291"/>
                <a:gd name="T93" fmla="*/ 1 h 3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91"/>
                <a:gd name="T142" fmla="*/ 0 h 368"/>
                <a:gd name="T143" fmla="*/ 291 w 291"/>
                <a:gd name="T144" fmla="*/ 368 h 3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91" h="368">
                  <a:moveTo>
                    <a:pt x="32" y="368"/>
                  </a:moveTo>
                  <a:lnTo>
                    <a:pt x="22" y="351"/>
                  </a:lnTo>
                  <a:lnTo>
                    <a:pt x="13" y="334"/>
                  </a:lnTo>
                  <a:lnTo>
                    <a:pt x="5" y="319"/>
                  </a:lnTo>
                  <a:lnTo>
                    <a:pt x="0" y="304"/>
                  </a:lnTo>
                  <a:lnTo>
                    <a:pt x="2" y="304"/>
                  </a:lnTo>
                  <a:lnTo>
                    <a:pt x="5" y="304"/>
                  </a:lnTo>
                  <a:lnTo>
                    <a:pt x="7" y="304"/>
                  </a:lnTo>
                  <a:lnTo>
                    <a:pt x="9" y="304"/>
                  </a:lnTo>
                  <a:lnTo>
                    <a:pt x="14" y="311"/>
                  </a:lnTo>
                  <a:lnTo>
                    <a:pt x="18" y="317"/>
                  </a:lnTo>
                  <a:lnTo>
                    <a:pt x="24" y="324"/>
                  </a:lnTo>
                  <a:lnTo>
                    <a:pt x="29" y="331"/>
                  </a:lnTo>
                  <a:lnTo>
                    <a:pt x="30" y="330"/>
                  </a:lnTo>
                  <a:lnTo>
                    <a:pt x="32" y="330"/>
                  </a:lnTo>
                  <a:lnTo>
                    <a:pt x="33" y="330"/>
                  </a:lnTo>
                  <a:lnTo>
                    <a:pt x="35" y="330"/>
                  </a:lnTo>
                  <a:lnTo>
                    <a:pt x="25" y="316"/>
                  </a:lnTo>
                  <a:lnTo>
                    <a:pt x="18" y="304"/>
                  </a:lnTo>
                  <a:lnTo>
                    <a:pt x="14" y="294"/>
                  </a:lnTo>
                  <a:lnTo>
                    <a:pt x="15" y="281"/>
                  </a:lnTo>
                  <a:lnTo>
                    <a:pt x="17" y="280"/>
                  </a:lnTo>
                  <a:lnTo>
                    <a:pt x="18" y="280"/>
                  </a:lnTo>
                  <a:lnTo>
                    <a:pt x="21" y="280"/>
                  </a:lnTo>
                  <a:lnTo>
                    <a:pt x="23" y="280"/>
                  </a:lnTo>
                  <a:lnTo>
                    <a:pt x="28" y="286"/>
                  </a:lnTo>
                  <a:lnTo>
                    <a:pt x="33" y="293"/>
                  </a:lnTo>
                  <a:lnTo>
                    <a:pt x="38" y="300"/>
                  </a:lnTo>
                  <a:lnTo>
                    <a:pt x="43" y="306"/>
                  </a:lnTo>
                  <a:lnTo>
                    <a:pt x="40" y="291"/>
                  </a:lnTo>
                  <a:lnTo>
                    <a:pt x="35" y="282"/>
                  </a:lnTo>
                  <a:lnTo>
                    <a:pt x="30" y="273"/>
                  </a:lnTo>
                  <a:lnTo>
                    <a:pt x="29" y="265"/>
                  </a:lnTo>
                  <a:lnTo>
                    <a:pt x="31" y="265"/>
                  </a:lnTo>
                  <a:lnTo>
                    <a:pt x="33" y="265"/>
                  </a:lnTo>
                  <a:lnTo>
                    <a:pt x="36" y="265"/>
                  </a:lnTo>
                  <a:lnTo>
                    <a:pt x="38" y="265"/>
                  </a:lnTo>
                  <a:lnTo>
                    <a:pt x="41" y="271"/>
                  </a:lnTo>
                  <a:lnTo>
                    <a:pt x="46" y="278"/>
                  </a:lnTo>
                  <a:lnTo>
                    <a:pt x="52" y="283"/>
                  </a:lnTo>
                  <a:lnTo>
                    <a:pt x="61" y="287"/>
                  </a:lnTo>
                  <a:lnTo>
                    <a:pt x="58" y="278"/>
                  </a:lnTo>
                  <a:lnTo>
                    <a:pt x="54" y="272"/>
                  </a:lnTo>
                  <a:lnTo>
                    <a:pt x="49" y="267"/>
                  </a:lnTo>
                  <a:lnTo>
                    <a:pt x="49" y="260"/>
                  </a:lnTo>
                  <a:lnTo>
                    <a:pt x="54" y="262"/>
                  </a:lnTo>
                  <a:lnTo>
                    <a:pt x="60" y="263"/>
                  </a:lnTo>
                  <a:lnTo>
                    <a:pt x="64" y="264"/>
                  </a:lnTo>
                  <a:lnTo>
                    <a:pt x="69" y="265"/>
                  </a:lnTo>
                  <a:lnTo>
                    <a:pt x="69" y="263"/>
                  </a:lnTo>
                  <a:lnTo>
                    <a:pt x="69" y="259"/>
                  </a:lnTo>
                  <a:lnTo>
                    <a:pt x="69" y="256"/>
                  </a:lnTo>
                  <a:lnTo>
                    <a:pt x="70" y="253"/>
                  </a:lnTo>
                  <a:lnTo>
                    <a:pt x="83" y="245"/>
                  </a:lnTo>
                  <a:lnTo>
                    <a:pt x="96" y="235"/>
                  </a:lnTo>
                  <a:lnTo>
                    <a:pt x="107" y="222"/>
                  </a:lnTo>
                  <a:lnTo>
                    <a:pt x="117" y="207"/>
                  </a:lnTo>
                  <a:lnTo>
                    <a:pt x="127" y="192"/>
                  </a:lnTo>
                  <a:lnTo>
                    <a:pt x="135" y="177"/>
                  </a:lnTo>
                  <a:lnTo>
                    <a:pt x="142" y="164"/>
                  </a:lnTo>
                  <a:lnTo>
                    <a:pt x="147" y="150"/>
                  </a:lnTo>
                  <a:lnTo>
                    <a:pt x="158" y="136"/>
                  </a:lnTo>
                  <a:lnTo>
                    <a:pt x="174" y="114"/>
                  </a:lnTo>
                  <a:lnTo>
                    <a:pt x="193" y="89"/>
                  </a:lnTo>
                  <a:lnTo>
                    <a:pt x="216" y="62"/>
                  </a:lnTo>
                  <a:lnTo>
                    <a:pt x="238" y="37"/>
                  </a:lnTo>
                  <a:lnTo>
                    <a:pt x="260" y="17"/>
                  </a:lnTo>
                  <a:lnTo>
                    <a:pt x="279" y="3"/>
                  </a:lnTo>
                  <a:lnTo>
                    <a:pt x="291" y="0"/>
                  </a:lnTo>
                  <a:lnTo>
                    <a:pt x="279" y="16"/>
                  </a:lnTo>
                  <a:lnTo>
                    <a:pt x="266" y="32"/>
                  </a:lnTo>
                  <a:lnTo>
                    <a:pt x="253" y="47"/>
                  </a:lnTo>
                  <a:lnTo>
                    <a:pt x="242" y="63"/>
                  </a:lnTo>
                  <a:lnTo>
                    <a:pt x="229" y="79"/>
                  </a:lnTo>
                  <a:lnTo>
                    <a:pt x="216" y="94"/>
                  </a:lnTo>
                  <a:lnTo>
                    <a:pt x="205" y="111"/>
                  </a:lnTo>
                  <a:lnTo>
                    <a:pt x="193" y="126"/>
                  </a:lnTo>
                  <a:lnTo>
                    <a:pt x="181" y="142"/>
                  </a:lnTo>
                  <a:lnTo>
                    <a:pt x="169" y="158"/>
                  </a:lnTo>
                  <a:lnTo>
                    <a:pt x="158" y="174"/>
                  </a:lnTo>
                  <a:lnTo>
                    <a:pt x="146" y="190"/>
                  </a:lnTo>
                  <a:lnTo>
                    <a:pt x="135" y="206"/>
                  </a:lnTo>
                  <a:lnTo>
                    <a:pt x="123" y="222"/>
                  </a:lnTo>
                  <a:lnTo>
                    <a:pt x="113" y="238"/>
                  </a:lnTo>
                  <a:lnTo>
                    <a:pt x="101" y="256"/>
                  </a:lnTo>
                  <a:lnTo>
                    <a:pt x="98" y="263"/>
                  </a:lnTo>
                  <a:lnTo>
                    <a:pt x="90" y="278"/>
                  </a:lnTo>
                  <a:lnTo>
                    <a:pt x="79" y="296"/>
                  </a:lnTo>
                  <a:lnTo>
                    <a:pt x="68" y="317"/>
                  </a:lnTo>
                  <a:lnTo>
                    <a:pt x="56" y="336"/>
                  </a:lnTo>
                  <a:lnTo>
                    <a:pt x="45" y="354"/>
                  </a:lnTo>
                  <a:lnTo>
                    <a:pt x="37" y="364"/>
                  </a:lnTo>
                  <a:lnTo>
                    <a:pt x="32" y="36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4" name="Freeform 164"/>
            <p:cNvSpPr>
              <a:spLocks/>
            </p:cNvSpPr>
            <p:nvPr/>
          </p:nvSpPr>
          <p:spPr bwMode="auto">
            <a:xfrm>
              <a:off x="558" y="3797"/>
              <a:ext cx="47" cy="103"/>
            </a:xfrm>
            <a:custGeom>
              <a:avLst/>
              <a:gdLst>
                <a:gd name="T0" fmla="*/ 1 w 94"/>
                <a:gd name="T1" fmla="*/ 1 h 205"/>
                <a:gd name="T2" fmla="*/ 1 w 94"/>
                <a:gd name="T3" fmla="*/ 1 h 205"/>
                <a:gd name="T4" fmla="*/ 1 w 94"/>
                <a:gd name="T5" fmla="*/ 1 h 205"/>
                <a:gd name="T6" fmla="*/ 1 w 94"/>
                <a:gd name="T7" fmla="*/ 1 h 205"/>
                <a:gd name="T8" fmla="*/ 1 w 94"/>
                <a:gd name="T9" fmla="*/ 1 h 205"/>
                <a:gd name="T10" fmla="*/ 1 w 94"/>
                <a:gd name="T11" fmla="*/ 1 h 205"/>
                <a:gd name="T12" fmla="*/ 1 w 94"/>
                <a:gd name="T13" fmla="*/ 1 h 205"/>
                <a:gd name="T14" fmla="*/ 1 w 94"/>
                <a:gd name="T15" fmla="*/ 1 h 205"/>
                <a:gd name="T16" fmla="*/ 1 w 94"/>
                <a:gd name="T17" fmla="*/ 1 h 205"/>
                <a:gd name="T18" fmla="*/ 1 w 94"/>
                <a:gd name="T19" fmla="*/ 1 h 205"/>
                <a:gd name="T20" fmla="*/ 1 w 94"/>
                <a:gd name="T21" fmla="*/ 1 h 205"/>
                <a:gd name="T22" fmla="*/ 1 w 94"/>
                <a:gd name="T23" fmla="*/ 1 h 205"/>
                <a:gd name="T24" fmla="*/ 1 w 94"/>
                <a:gd name="T25" fmla="*/ 1 h 205"/>
                <a:gd name="T26" fmla="*/ 1 w 94"/>
                <a:gd name="T27" fmla="*/ 1 h 205"/>
                <a:gd name="T28" fmla="*/ 1 w 94"/>
                <a:gd name="T29" fmla="*/ 1 h 205"/>
                <a:gd name="T30" fmla="*/ 1 w 94"/>
                <a:gd name="T31" fmla="*/ 1 h 205"/>
                <a:gd name="T32" fmla="*/ 1 w 94"/>
                <a:gd name="T33" fmla="*/ 1 h 205"/>
                <a:gd name="T34" fmla="*/ 1 w 94"/>
                <a:gd name="T35" fmla="*/ 1 h 205"/>
                <a:gd name="T36" fmla="*/ 1 w 94"/>
                <a:gd name="T37" fmla="*/ 1 h 205"/>
                <a:gd name="T38" fmla="*/ 1 w 94"/>
                <a:gd name="T39" fmla="*/ 1 h 205"/>
                <a:gd name="T40" fmla="*/ 1 w 94"/>
                <a:gd name="T41" fmla="*/ 1 h 205"/>
                <a:gd name="T42" fmla="*/ 1 w 94"/>
                <a:gd name="T43" fmla="*/ 1 h 205"/>
                <a:gd name="T44" fmla="*/ 1 w 94"/>
                <a:gd name="T45" fmla="*/ 1 h 205"/>
                <a:gd name="T46" fmla="*/ 1 w 94"/>
                <a:gd name="T47" fmla="*/ 1 h 205"/>
                <a:gd name="T48" fmla="*/ 1 w 94"/>
                <a:gd name="T49" fmla="*/ 1 h 205"/>
                <a:gd name="T50" fmla="*/ 1 w 94"/>
                <a:gd name="T51" fmla="*/ 1 h 205"/>
                <a:gd name="T52" fmla="*/ 1 w 94"/>
                <a:gd name="T53" fmla="*/ 1 h 205"/>
                <a:gd name="T54" fmla="*/ 1 w 94"/>
                <a:gd name="T55" fmla="*/ 1 h 205"/>
                <a:gd name="T56" fmla="*/ 1 w 94"/>
                <a:gd name="T57" fmla="*/ 1 h 205"/>
                <a:gd name="T58" fmla="*/ 1 w 94"/>
                <a:gd name="T59" fmla="*/ 1 h 205"/>
                <a:gd name="T60" fmla="*/ 1 w 94"/>
                <a:gd name="T61" fmla="*/ 0 h 205"/>
                <a:gd name="T62" fmla="*/ 1 w 94"/>
                <a:gd name="T63" fmla="*/ 0 h 205"/>
                <a:gd name="T64" fmla="*/ 1 w 94"/>
                <a:gd name="T65" fmla="*/ 1 h 205"/>
                <a:gd name="T66" fmla="*/ 1 w 94"/>
                <a:gd name="T67" fmla="*/ 1 h 205"/>
                <a:gd name="T68" fmla="*/ 1 w 94"/>
                <a:gd name="T69" fmla="*/ 1 h 205"/>
                <a:gd name="T70" fmla="*/ 1 w 94"/>
                <a:gd name="T71" fmla="*/ 1 h 205"/>
                <a:gd name="T72" fmla="*/ 1 w 94"/>
                <a:gd name="T73" fmla="*/ 1 h 205"/>
                <a:gd name="T74" fmla="*/ 1 w 94"/>
                <a:gd name="T75" fmla="*/ 1 h 205"/>
                <a:gd name="T76" fmla="*/ 1 w 94"/>
                <a:gd name="T77" fmla="*/ 1 h 205"/>
                <a:gd name="T78" fmla="*/ 1 w 94"/>
                <a:gd name="T79" fmla="*/ 1 h 205"/>
                <a:gd name="T80" fmla="*/ 1 w 94"/>
                <a:gd name="T81" fmla="*/ 1 h 205"/>
                <a:gd name="T82" fmla="*/ 1 w 94"/>
                <a:gd name="T83" fmla="*/ 1 h 205"/>
                <a:gd name="T84" fmla="*/ 1 w 94"/>
                <a:gd name="T85" fmla="*/ 1 h 2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4"/>
                <a:gd name="T130" fmla="*/ 0 h 205"/>
                <a:gd name="T131" fmla="*/ 94 w 94"/>
                <a:gd name="T132" fmla="*/ 205 h 2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4" h="205">
                  <a:moveTo>
                    <a:pt x="49" y="205"/>
                  </a:moveTo>
                  <a:lnTo>
                    <a:pt x="44" y="191"/>
                  </a:lnTo>
                  <a:lnTo>
                    <a:pt x="36" y="176"/>
                  </a:lnTo>
                  <a:lnTo>
                    <a:pt x="28" y="160"/>
                  </a:lnTo>
                  <a:lnTo>
                    <a:pt x="21" y="144"/>
                  </a:lnTo>
                  <a:lnTo>
                    <a:pt x="13" y="128"/>
                  </a:lnTo>
                  <a:lnTo>
                    <a:pt x="7" y="113"/>
                  </a:lnTo>
                  <a:lnTo>
                    <a:pt x="2" y="99"/>
                  </a:lnTo>
                  <a:lnTo>
                    <a:pt x="0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6" y="89"/>
                  </a:lnTo>
                  <a:lnTo>
                    <a:pt x="7" y="89"/>
                  </a:lnTo>
                  <a:lnTo>
                    <a:pt x="16" y="108"/>
                  </a:lnTo>
                  <a:lnTo>
                    <a:pt x="21" y="120"/>
                  </a:lnTo>
                  <a:lnTo>
                    <a:pt x="23" y="124"/>
                  </a:lnTo>
                  <a:lnTo>
                    <a:pt x="25" y="128"/>
                  </a:lnTo>
                  <a:lnTo>
                    <a:pt x="26" y="128"/>
                  </a:lnTo>
                  <a:lnTo>
                    <a:pt x="28" y="128"/>
                  </a:lnTo>
                  <a:lnTo>
                    <a:pt x="30" y="128"/>
                  </a:lnTo>
                  <a:lnTo>
                    <a:pt x="31" y="128"/>
                  </a:lnTo>
                  <a:lnTo>
                    <a:pt x="19" y="108"/>
                  </a:lnTo>
                  <a:lnTo>
                    <a:pt x="11" y="89"/>
                  </a:lnTo>
                  <a:lnTo>
                    <a:pt x="7" y="70"/>
                  </a:lnTo>
                  <a:lnTo>
                    <a:pt x="6" y="52"/>
                  </a:lnTo>
                  <a:lnTo>
                    <a:pt x="10" y="55"/>
                  </a:lnTo>
                  <a:lnTo>
                    <a:pt x="16" y="62"/>
                  </a:lnTo>
                  <a:lnTo>
                    <a:pt x="22" y="71"/>
                  </a:lnTo>
                  <a:lnTo>
                    <a:pt x="28" y="82"/>
                  </a:lnTo>
                  <a:lnTo>
                    <a:pt x="34" y="93"/>
                  </a:lnTo>
                  <a:lnTo>
                    <a:pt x="40" y="105"/>
                  </a:lnTo>
                  <a:lnTo>
                    <a:pt x="45" y="114"/>
                  </a:lnTo>
                  <a:lnTo>
                    <a:pt x="49" y="122"/>
                  </a:lnTo>
                  <a:lnTo>
                    <a:pt x="48" y="109"/>
                  </a:lnTo>
                  <a:lnTo>
                    <a:pt x="44" y="97"/>
                  </a:lnTo>
                  <a:lnTo>
                    <a:pt x="38" y="83"/>
                  </a:lnTo>
                  <a:lnTo>
                    <a:pt x="31" y="69"/>
                  </a:lnTo>
                  <a:lnTo>
                    <a:pt x="24" y="55"/>
                  </a:lnTo>
                  <a:lnTo>
                    <a:pt x="17" y="41"/>
                  </a:lnTo>
                  <a:lnTo>
                    <a:pt x="11" y="29"/>
                  </a:lnTo>
                  <a:lnTo>
                    <a:pt x="8" y="17"/>
                  </a:lnTo>
                  <a:lnTo>
                    <a:pt x="15" y="21"/>
                  </a:lnTo>
                  <a:lnTo>
                    <a:pt x="21" y="28"/>
                  </a:lnTo>
                  <a:lnTo>
                    <a:pt x="26" y="37"/>
                  </a:lnTo>
                  <a:lnTo>
                    <a:pt x="33" y="47"/>
                  </a:lnTo>
                  <a:lnTo>
                    <a:pt x="39" y="59"/>
                  </a:lnTo>
                  <a:lnTo>
                    <a:pt x="46" y="70"/>
                  </a:lnTo>
                  <a:lnTo>
                    <a:pt x="54" y="81"/>
                  </a:lnTo>
                  <a:lnTo>
                    <a:pt x="62" y="90"/>
                  </a:lnTo>
                  <a:lnTo>
                    <a:pt x="63" y="89"/>
                  </a:lnTo>
                  <a:lnTo>
                    <a:pt x="63" y="88"/>
                  </a:lnTo>
                  <a:lnTo>
                    <a:pt x="64" y="86"/>
                  </a:lnTo>
                  <a:lnTo>
                    <a:pt x="56" y="78"/>
                  </a:lnTo>
                  <a:lnTo>
                    <a:pt x="48" y="68"/>
                  </a:lnTo>
                  <a:lnTo>
                    <a:pt x="41" y="56"/>
                  </a:lnTo>
                  <a:lnTo>
                    <a:pt x="36" y="44"/>
                  </a:lnTo>
                  <a:lnTo>
                    <a:pt x="30" y="32"/>
                  </a:lnTo>
                  <a:lnTo>
                    <a:pt x="25" y="20"/>
                  </a:lnTo>
                  <a:lnTo>
                    <a:pt x="21" y="9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32" y="12"/>
                  </a:lnTo>
                  <a:lnTo>
                    <a:pt x="40" y="23"/>
                  </a:lnTo>
                  <a:lnTo>
                    <a:pt x="49" y="35"/>
                  </a:lnTo>
                  <a:lnTo>
                    <a:pt x="59" y="46"/>
                  </a:lnTo>
                  <a:lnTo>
                    <a:pt x="67" y="58"/>
                  </a:lnTo>
                  <a:lnTo>
                    <a:pt x="76" y="69"/>
                  </a:lnTo>
                  <a:lnTo>
                    <a:pt x="85" y="82"/>
                  </a:lnTo>
                  <a:lnTo>
                    <a:pt x="94" y="93"/>
                  </a:lnTo>
                  <a:lnTo>
                    <a:pt x="93" y="98"/>
                  </a:lnTo>
                  <a:lnTo>
                    <a:pt x="91" y="105"/>
                  </a:lnTo>
                  <a:lnTo>
                    <a:pt x="87" y="114"/>
                  </a:lnTo>
                  <a:lnTo>
                    <a:pt x="83" y="127"/>
                  </a:lnTo>
                  <a:lnTo>
                    <a:pt x="77" y="142"/>
                  </a:lnTo>
                  <a:lnTo>
                    <a:pt x="70" y="159"/>
                  </a:lnTo>
                  <a:lnTo>
                    <a:pt x="62" y="180"/>
                  </a:lnTo>
                  <a:lnTo>
                    <a:pt x="54" y="204"/>
                  </a:lnTo>
                  <a:lnTo>
                    <a:pt x="53" y="204"/>
                  </a:lnTo>
                  <a:lnTo>
                    <a:pt x="52" y="204"/>
                  </a:lnTo>
                  <a:lnTo>
                    <a:pt x="51" y="205"/>
                  </a:lnTo>
                  <a:lnTo>
                    <a:pt x="49" y="205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5" name="Freeform 165"/>
            <p:cNvSpPr>
              <a:spLocks/>
            </p:cNvSpPr>
            <p:nvPr/>
          </p:nvSpPr>
          <p:spPr bwMode="auto">
            <a:xfrm>
              <a:off x="411" y="3891"/>
              <a:ext cx="24" cy="4"/>
            </a:xfrm>
            <a:custGeom>
              <a:avLst/>
              <a:gdLst>
                <a:gd name="T0" fmla="*/ 0 w 49"/>
                <a:gd name="T1" fmla="*/ 0 h 9"/>
                <a:gd name="T2" fmla="*/ 0 w 49"/>
                <a:gd name="T3" fmla="*/ 0 h 9"/>
                <a:gd name="T4" fmla="*/ 0 w 49"/>
                <a:gd name="T5" fmla="*/ 0 h 9"/>
                <a:gd name="T6" fmla="*/ 0 w 49"/>
                <a:gd name="T7" fmla="*/ 0 h 9"/>
                <a:gd name="T8" fmla="*/ 0 w 49"/>
                <a:gd name="T9" fmla="*/ 0 h 9"/>
                <a:gd name="T10" fmla="*/ 0 w 49"/>
                <a:gd name="T11" fmla="*/ 0 h 9"/>
                <a:gd name="T12" fmla="*/ 0 w 49"/>
                <a:gd name="T13" fmla="*/ 0 h 9"/>
                <a:gd name="T14" fmla="*/ 0 w 49"/>
                <a:gd name="T15" fmla="*/ 0 h 9"/>
                <a:gd name="T16" fmla="*/ 0 w 49"/>
                <a:gd name="T17" fmla="*/ 0 h 9"/>
                <a:gd name="T18" fmla="*/ 0 w 49"/>
                <a:gd name="T19" fmla="*/ 0 h 9"/>
                <a:gd name="T20" fmla="*/ 0 w 49"/>
                <a:gd name="T21" fmla="*/ 0 h 9"/>
                <a:gd name="T22" fmla="*/ 0 w 49"/>
                <a:gd name="T23" fmla="*/ 0 h 9"/>
                <a:gd name="T24" fmla="*/ 0 w 49"/>
                <a:gd name="T25" fmla="*/ 0 h 9"/>
                <a:gd name="T26" fmla="*/ 0 w 49"/>
                <a:gd name="T27" fmla="*/ 0 h 9"/>
                <a:gd name="T28" fmla="*/ 0 w 49"/>
                <a:gd name="T29" fmla="*/ 0 h 9"/>
                <a:gd name="T30" fmla="*/ 0 w 49"/>
                <a:gd name="T31" fmla="*/ 0 h 9"/>
                <a:gd name="T32" fmla="*/ 0 w 49"/>
                <a:gd name="T33" fmla="*/ 0 h 9"/>
                <a:gd name="T34" fmla="*/ 0 w 49"/>
                <a:gd name="T35" fmla="*/ 0 h 9"/>
                <a:gd name="T36" fmla="*/ 0 w 49"/>
                <a:gd name="T37" fmla="*/ 0 h 9"/>
                <a:gd name="T38" fmla="*/ 0 w 49"/>
                <a:gd name="T39" fmla="*/ 0 h 9"/>
                <a:gd name="T40" fmla="*/ 0 w 49"/>
                <a:gd name="T41" fmla="*/ 0 h 9"/>
                <a:gd name="T42" fmla="*/ 0 w 49"/>
                <a:gd name="T43" fmla="*/ 0 h 9"/>
                <a:gd name="T44" fmla="*/ 0 w 49"/>
                <a:gd name="T45" fmla="*/ 0 h 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9"/>
                <a:gd name="T70" fmla="*/ 0 h 9"/>
                <a:gd name="T71" fmla="*/ 49 w 49"/>
                <a:gd name="T72" fmla="*/ 9 h 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9" h="9">
                  <a:moveTo>
                    <a:pt x="0" y="9"/>
                  </a:moveTo>
                  <a:lnTo>
                    <a:pt x="6" y="8"/>
                  </a:lnTo>
                  <a:lnTo>
                    <a:pt x="12" y="7"/>
                  </a:lnTo>
                  <a:lnTo>
                    <a:pt x="17" y="5"/>
                  </a:lnTo>
                  <a:lnTo>
                    <a:pt x="23" y="4"/>
                  </a:lnTo>
                  <a:lnTo>
                    <a:pt x="30" y="3"/>
                  </a:lnTo>
                  <a:lnTo>
                    <a:pt x="36" y="2"/>
                  </a:lnTo>
                  <a:lnTo>
                    <a:pt x="42" y="1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2"/>
                  </a:lnTo>
                  <a:lnTo>
                    <a:pt x="47" y="4"/>
                  </a:lnTo>
                  <a:lnTo>
                    <a:pt x="46" y="5"/>
                  </a:lnTo>
                  <a:lnTo>
                    <a:pt x="39" y="7"/>
                  </a:lnTo>
                  <a:lnTo>
                    <a:pt x="34" y="8"/>
                  </a:lnTo>
                  <a:lnTo>
                    <a:pt x="27" y="8"/>
                  </a:lnTo>
                  <a:lnTo>
                    <a:pt x="22" y="9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6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6" name="Freeform 166"/>
            <p:cNvSpPr>
              <a:spLocks/>
            </p:cNvSpPr>
            <p:nvPr/>
          </p:nvSpPr>
          <p:spPr bwMode="auto">
            <a:xfrm>
              <a:off x="676" y="3883"/>
              <a:ext cx="11" cy="7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0 w 23"/>
                <a:gd name="T5" fmla="*/ 1 h 14"/>
                <a:gd name="T6" fmla="*/ 0 w 23"/>
                <a:gd name="T7" fmla="*/ 1 h 14"/>
                <a:gd name="T8" fmla="*/ 0 w 23"/>
                <a:gd name="T9" fmla="*/ 1 h 14"/>
                <a:gd name="T10" fmla="*/ 0 w 23"/>
                <a:gd name="T11" fmla="*/ 1 h 14"/>
                <a:gd name="T12" fmla="*/ 0 w 23"/>
                <a:gd name="T13" fmla="*/ 1 h 14"/>
                <a:gd name="T14" fmla="*/ 0 w 23"/>
                <a:gd name="T15" fmla="*/ 1 h 14"/>
                <a:gd name="T16" fmla="*/ 0 w 23"/>
                <a:gd name="T17" fmla="*/ 0 h 14"/>
                <a:gd name="T18" fmla="*/ 0 w 23"/>
                <a:gd name="T19" fmla="*/ 1 h 14"/>
                <a:gd name="T20" fmla="*/ 0 w 23"/>
                <a:gd name="T21" fmla="*/ 1 h 14"/>
                <a:gd name="T22" fmla="*/ 0 w 23"/>
                <a:gd name="T23" fmla="*/ 1 h 14"/>
                <a:gd name="T24" fmla="*/ 0 w 23"/>
                <a:gd name="T25" fmla="*/ 1 h 14"/>
                <a:gd name="T26" fmla="*/ 0 w 23"/>
                <a:gd name="T27" fmla="*/ 1 h 14"/>
                <a:gd name="T28" fmla="*/ 0 w 23"/>
                <a:gd name="T29" fmla="*/ 1 h 14"/>
                <a:gd name="T30" fmla="*/ 0 w 23"/>
                <a:gd name="T31" fmla="*/ 1 h 14"/>
                <a:gd name="T32" fmla="*/ 0 w 23"/>
                <a:gd name="T33" fmla="*/ 1 h 14"/>
                <a:gd name="T34" fmla="*/ 0 w 23"/>
                <a:gd name="T35" fmla="*/ 1 h 14"/>
                <a:gd name="T36" fmla="*/ 0 w 23"/>
                <a:gd name="T37" fmla="*/ 1 h 1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"/>
                <a:gd name="T58" fmla="*/ 0 h 14"/>
                <a:gd name="T59" fmla="*/ 23 w 23"/>
                <a:gd name="T60" fmla="*/ 14 h 1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" h="14">
                  <a:moveTo>
                    <a:pt x="11" y="14"/>
                  </a:moveTo>
                  <a:lnTo>
                    <a:pt x="8" y="12"/>
                  </a:lnTo>
                  <a:lnTo>
                    <a:pt x="6" y="10"/>
                  </a:lnTo>
                  <a:lnTo>
                    <a:pt x="2" y="9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11" y="3"/>
                  </a:lnTo>
                  <a:lnTo>
                    <a:pt x="18" y="5"/>
                  </a:lnTo>
                  <a:lnTo>
                    <a:pt x="22" y="8"/>
                  </a:lnTo>
                  <a:lnTo>
                    <a:pt x="23" y="9"/>
                  </a:lnTo>
                  <a:lnTo>
                    <a:pt x="20" y="12"/>
                  </a:lnTo>
                  <a:lnTo>
                    <a:pt x="17" y="13"/>
                  </a:lnTo>
                  <a:lnTo>
                    <a:pt x="15" y="14"/>
                  </a:ln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7" name="Freeform 167"/>
            <p:cNvSpPr>
              <a:spLocks/>
            </p:cNvSpPr>
            <p:nvPr/>
          </p:nvSpPr>
          <p:spPr bwMode="auto">
            <a:xfrm>
              <a:off x="332" y="3587"/>
              <a:ext cx="519" cy="294"/>
            </a:xfrm>
            <a:custGeom>
              <a:avLst/>
              <a:gdLst>
                <a:gd name="T0" fmla="*/ 0 w 1039"/>
                <a:gd name="T1" fmla="*/ 0 h 589"/>
                <a:gd name="T2" fmla="*/ 0 w 1039"/>
                <a:gd name="T3" fmla="*/ 0 h 589"/>
                <a:gd name="T4" fmla="*/ 0 w 1039"/>
                <a:gd name="T5" fmla="*/ 0 h 589"/>
                <a:gd name="T6" fmla="*/ 0 w 1039"/>
                <a:gd name="T7" fmla="*/ 0 h 589"/>
                <a:gd name="T8" fmla="*/ 0 w 1039"/>
                <a:gd name="T9" fmla="*/ 0 h 589"/>
                <a:gd name="T10" fmla="*/ 0 w 1039"/>
                <a:gd name="T11" fmla="*/ 0 h 589"/>
                <a:gd name="T12" fmla="*/ 0 w 1039"/>
                <a:gd name="T13" fmla="*/ 0 h 589"/>
                <a:gd name="T14" fmla="*/ 0 w 1039"/>
                <a:gd name="T15" fmla="*/ 0 h 589"/>
                <a:gd name="T16" fmla="*/ 0 w 1039"/>
                <a:gd name="T17" fmla="*/ 0 h 589"/>
                <a:gd name="T18" fmla="*/ 0 w 1039"/>
                <a:gd name="T19" fmla="*/ 0 h 589"/>
                <a:gd name="T20" fmla="*/ 0 w 1039"/>
                <a:gd name="T21" fmla="*/ 0 h 589"/>
                <a:gd name="T22" fmla="*/ 0 w 1039"/>
                <a:gd name="T23" fmla="*/ 0 h 589"/>
                <a:gd name="T24" fmla="*/ 0 w 1039"/>
                <a:gd name="T25" fmla="*/ 0 h 589"/>
                <a:gd name="T26" fmla="*/ 0 w 1039"/>
                <a:gd name="T27" fmla="*/ 0 h 589"/>
                <a:gd name="T28" fmla="*/ 0 w 1039"/>
                <a:gd name="T29" fmla="*/ 0 h 589"/>
                <a:gd name="T30" fmla="*/ 0 w 1039"/>
                <a:gd name="T31" fmla="*/ 0 h 589"/>
                <a:gd name="T32" fmla="*/ 0 w 1039"/>
                <a:gd name="T33" fmla="*/ 0 h 589"/>
                <a:gd name="T34" fmla="*/ 0 w 1039"/>
                <a:gd name="T35" fmla="*/ 0 h 589"/>
                <a:gd name="T36" fmla="*/ 0 w 1039"/>
                <a:gd name="T37" fmla="*/ 0 h 589"/>
                <a:gd name="T38" fmla="*/ 0 w 1039"/>
                <a:gd name="T39" fmla="*/ 0 h 589"/>
                <a:gd name="T40" fmla="*/ 0 w 1039"/>
                <a:gd name="T41" fmla="*/ 0 h 589"/>
                <a:gd name="T42" fmla="*/ 0 w 1039"/>
                <a:gd name="T43" fmla="*/ 0 h 589"/>
                <a:gd name="T44" fmla="*/ 0 w 1039"/>
                <a:gd name="T45" fmla="*/ 0 h 589"/>
                <a:gd name="T46" fmla="*/ 0 w 1039"/>
                <a:gd name="T47" fmla="*/ 0 h 589"/>
                <a:gd name="T48" fmla="*/ 0 w 1039"/>
                <a:gd name="T49" fmla="*/ 0 h 589"/>
                <a:gd name="T50" fmla="*/ 0 w 1039"/>
                <a:gd name="T51" fmla="*/ 0 h 589"/>
                <a:gd name="T52" fmla="*/ 0 w 1039"/>
                <a:gd name="T53" fmla="*/ 0 h 589"/>
                <a:gd name="T54" fmla="*/ 0 w 1039"/>
                <a:gd name="T55" fmla="*/ 0 h 589"/>
                <a:gd name="T56" fmla="*/ 0 w 1039"/>
                <a:gd name="T57" fmla="*/ 0 h 589"/>
                <a:gd name="T58" fmla="*/ 0 w 1039"/>
                <a:gd name="T59" fmla="*/ 0 h 589"/>
                <a:gd name="T60" fmla="*/ 0 w 1039"/>
                <a:gd name="T61" fmla="*/ 0 h 589"/>
                <a:gd name="T62" fmla="*/ 0 w 1039"/>
                <a:gd name="T63" fmla="*/ 0 h 589"/>
                <a:gd name="T64" fmla="*/ 0 w 1039"/>
                <a:gd name="T65" fmla="*/ 0 h 589"/>
                <a:gd name="T66" fmla="*/ 0 w 1039"/>
                <a:gd name="T67" fmla="*/ 0 h 589"/>
                <a:gd name="T68" fmla="*/ 0 w 1039"/>
                <a:gd name="T69" fmla="*/ 0 h 589"/>
                <a:gd name="T70" fmla="*/ 0 w 1039"/>
                <a:gd name="T71" fmla="*/ 0 h 589"/>
                <a:gd name="T72" fmla="*/ 0 w 1039"/>
                <a:gd name="T73" fmla="*/ 0 h 589"/>
                <a:gd name="T74" fmla="*/ 0 w 1039"/>
                <a:gd name="T75" fmla="*/ 0 h 589"/>
                <a:gd name="T76" fmla="*/ 0 w 1039"/>
                <a:gd name="T77" fmla="*/ 0 h 589"/>
                <a:gd name="T78" fmla="*/ 0 w 1039"/>
                <a:gd name="T79" fmla="*/ 0 h 589"/>
                <a:gd name="T80" fmla="*/ 0 w 1039"/>
                <a:gd name="T81" fmla="*/ 0 h 589"/>
                <a:gd name="T82" fmla="*/ 0 w 1039"/>
                <a:gd name="T83" fmla="*/ 0 h 589"/>
                <a:gd name="T84" fmla="*/ 0 w 1039"/>
                <a:gd name="T85" fmla="*/ 0 h 589"/>
                <a:gd name="T86" fmla="*/ 0 w 1039"/>
                <a:gd name="T87" fmla="*/ 0 h 589"/>
                <a:gd name="T88" fmla="*/ 0 w 1039"/>
                <a:gd name="T89" fmla="*/ 0 h 589"/>
                <a:gd name="T90" fmla="*/ 0 w 1039"/>
                <a:gd name="T91" fmla="*/ 0 h 589"/>
                <a:gd name="T92" fmla="*/ 0 w 1039"/>
                <a:gd name="T93" fmla="*/ 0 h 589"/>
                <a:gd name="T94" fmla="*/ 0 w 1039"/>
                <a:gd name="T95" fmla="*/ 0 h 589"/>
                <a:gd name="T96" fmla="*/ 0 w 1039"/>
                <a:gd name="T97" fmla="*/ 0 h 589"/>
                <a:gd name="T98" fmla="*/ 0 w 1039"/>
                <a:gd name="T99" fmla="*/ 0 h 589"/>
                <a:gd name="T100" fmla="*/ 0 w 1039"/>
                <a:gd name="T101" fmla="*/ 0 h 589"/>
                <a:gd name="T102" fmla="*/ 0 w 1039"/>
                <a:gd name="T103" fmla="*/ 0 h 589"/>
                <a:gd name="T104" fmla="*/ 0 w 1039"/>
                <a:gd name="T105" fmla="*/ 0 h 589"/>
                <a:gd name="T106" fmla="*/ 0 w 1039"/>
                <a:gd name="T107" fmla="*/ 0 h 589"/>
                <a:gd name="T108" fmla="*/ 0 w 1039"/>
                <a:gd name="T109" fmla="*/ 0 h 589"/>
                <a:gd name="T110" fmla="*/ 0 w 1039"/>
                <a:gd name="T111" fmla="*/ 0 h 589"/>
                <a:gd name="T112" fmla="*/ 0 w 1039"/>
                <a:gd name="T113" fmla="*/ 0 h 589"/>
                <a:gd name="T114" fmla="*/ 0 w 1039"/>
                <a:gd name="T115" fmla="*/ 0 h 589"/>
                <a:gd name="T116" fmla="*/ 0 w 1039"/>
                <a:gd name="T117" fmla="*/ 0 h 589"/>
                <a:gd name="T118" fmla="*/ 0 w 1039"/>
                <a:gd name="T119" fmla="*/ 0 h 589"/>
                <a:gd name="T120" fmla="*/ 0 w 1039"/>
                <a:gd name="T121" fmla="*/ 0 h 589"/>
                <a:gd name="T122" fmla="*/ 0 w 1039"/>
                <a:gd name="T123" fmla="*/ 0 h 589"/>
                <a:gd name="T124" fmla="*/ 0 w 1039"/>
                <a:gd name="T125" fmla="*/ 0 h 5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39"/>
                <a:gd name="T190" fmla="*/ 0 h 589"/>
                <a:gd name="T191" fmla="*/ 1039 w 1039"/>
                <a:gd name="T192" fmla="*/ 589 h 5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39" h="589">
                  <a:moveTo>
                    <a:pt x="935" y="589"/>
                  </a:moveTo>
                  <a:lnTo>
                    <a:pt x="930" y="586"/>
                  </a:lnTo>
                  <a:lnTo>
                    <a:pt x="923" y="583"/>
                  </a:lnTo>
                  <a:lnTo>
                    <a:pt x="917" y="580"/>
                  </a:lnTo>
                  <a:lnTo>
                    <a:pt x="911" y="578"/>
                  </a:lnTo>
                  <a:lnTo>
                    <a:pt x="904" y="574"/>
                  </a:lnTo>
                  <a:lnTo>
                    <a:pt x="899" y="572"/>
                  </a:lnTo>
                  <a:lnTo>
                    <a:pt x="893" y="568"/>
                  </a:lnTo>
                  <a:lnTo>
                    <a:pt x="887" y="566"/>
                  </a:lnTo>
                  <a:lnTo>
                    <a:pt x="886" y="567"/>
                  </a:lnTo>
                  <a:lnTo>
                    <a:pt x="886" y="568"/>
                  </a:lnTo>
                  <a:lnTo>
                    <a:pt x="886" y="571"/>
                  </a:lnTo>
                  <a:lnTo>
                    <a:pt x="885" y="572"/>
                  </a:lnTo>
                  <a:lnTo>
                    <a:pt x="889" y="573"/>
                  </a:lnTo>
                  <a:lnTo>
                    <a:pt x="895" y="575"/>
                  </a:lnTo>
                  <a:lnTo>
                    <a:pt x="901" y="579"/>
                  </a:lnTo>
                  <a:lnTo>
                    <a:pt x="908" y="584"/>
                  </a:lnTo>
                  <a:lnTo>
                    <a:pt x="902" y="587"/>
                  </a:lnTo>
                  <a:lnTo>
                    <a:pt x="895" y="587"/>
                  </a:lnTo>
                  <a:lnTo>
                    <a:pt x="886" y="584"/>
                  </a:lnTo>
                  <a:lnTo>
                    <a:pt x="876" y="580"/>
                  </a:lnTo>
                  <a:lnTo>
                    <a:pt x="865" y="575"/>
                  </a:lnTo>
                  <a:lnTo>
                    <a:pt x="857" y="571"/>
                  </a:lnTo>
                  <a:lnTo>
                    <a:pt x="850" y="567"/>
                  </a:lnTo>
                  <a:lnTo>
                    <a:pt x="846" y="566"/>
                  </a:lnTo>
                  <a:lnTo>
                    <a:pt x="847" y="568"/>
                  </a:lnTo>
                  <a:lnTo>
                    <a:pt x="848" y="571"/>
                  </a:lnTo>
                  <a:lnTo>
                    <a:pt x="848" y="573"/>
                  </a:lnTo>
                  <a:lnTo>
                    <a:pt x="849" y="575"/>
                  </a:lnTo>
                  <a:lnTo>
                    <a:pt x="848" y="575"/>
                  </a:lnTo>
                  <a:lnTo>
                    <a:pt x="848" y="576"/>
                  </a:lnTo>
                  <a:lnTo>
                    <a:pt x="847" y="576"/>
                  </a:lnTo>
                  <a:lnTo>
                    <a:pt x="846" y="578"/>
                  </a:lnTo>
                  <a:lnTo>
                    <a:pt x="836" y="573"/>
                  </a:lnTo>
                  <a:lnTo>
                    <a:pt x="829" y="569"/>
                  </a:lnTo>
                  <a:lnTo>
                    <a:pt x="824" y="565"/>
                  </a:lnTo>
                  <a:lnTo>
                    <a:pt x="819" y="561"/>
                  </a:lnTo>
                  <a:lnTo>
                    <a:pt x="816" y="557"/>
                  </a:lnTo>
                  <a:lnTo>
                    <a:pt x="812" y="551"/>
                  </a:lnTo>
                  <a:lnTo>
                    <a:pt x="809" y="545"/>
                  </a:lnTo>
                  <a:lnTo>
                    <a:pt x="805" y="538"/>
                  </a:lnTo>
                  <a:lnTo>
                    <a:pt x="804" y="538"/>
                  </a:lnTo>
                  <a:lnTo>
                    <a:pt x="802" y="538"/>
                  </a:lnTo>
                  <a:lnTo>
                    <a:pt x="801" y="538"/>
                  </a:lnTo>
                  <a:lnTo>
                    <a:pt x="800" y="538"/>
                  </a:lnTo>
                  <a:lnTo>
                    <a:pt x="802" y="545"/>
                  </a:lnTo>
                  <a:lnTo>
                    <a:pt x="804" y="551"/>
                  </a:lnTo>
                  <a:lnTo>
                    <a:pt x="804" y="556"/>
                  </a:lnTo>
                  <a:lnTo>
                    <a:pt x="804" y="561"/>
                  </a:lnTo>
                  <a:lnTo>
                    <a:pt x="803" y="563"/>
                  </a:lnTo>
                  <a:lnTo>
                    <a:pt x="802" y="564"/>
                  </a:lnTo>
                  <a:lnTo>
                    <a:pt x="794" y="556"/>
                  </a:lnTo>
                  <a:lnTo>
                    <a:pt x="787" y="548"/>
                  </a:lnTo>
                  <a:lnTo>
                    <a:pt x="779" y="540"/>
                  </a:lnTo>
                  <a:lnTo>
                    <a:pt x="771" y="533"/>
                  </a:lnTo>
                  <a:lnTo>
                    <a:pt x="771" y="535"/>
                  </a:lnTo>
                  <a:lnTo>
                    <a:pt x="771" y="538"/>
                  </a:lnTo>
                  <a:lnTo>
                    <a:pt x="771" y="542"/>
                  </a:lnTo>
                  <a:lnTo>
                    <a:pt x="771" y="544"/>
                  </a:lnTo>
                  <a:lnTo>
                    <a:pt x="770" y="545"/>
                  </a:lnTo>
                  <a:lnTo>
                    <a:pt x="768" y="545"/>
                  </a:lnTo>
                  <a:lnTo>
                    <a:pt x="767" y="545"/>
                  </a:lnTo>
                  <a:lnTo>
                    <a:pt x="766" y="546"/>
                  </a:lnTo>
                  <a:lnTo>
                    <a:pt x="756" y="535"/>
                  </a:lnTo>
                  <a:lnTo>
                    <a:pt x="749" y="525"/>
                  </a:lnTo>
                  <a:lnTo>
                    <a:pt x="742" y="515"/>
                  </a:lnTo>
                  <a:lnTo>
                    <a:pt x="735" y="508"/>
                  </a:lnTo>
                  <a:lnTo>
                    <a:pt x="736" y="516"/>
                  </a:lnTo>
                  <a:lnTo>
                    <a:pt x="738" y="522"/>
                  </a:lnTo>
                  <a:lnTo>
                    <a:pt x="742" y="529"/>
                  </a:lnTo>
                  <a:lnTo>
                    <a:pt x="748" y="538"/>
                  </a:lnTo>
                  <a:lnTo>
                    <a:pt x="747" y="540"/>
                  </a:lnTo>
                  <a:lnTo>
                    <a:pt x="745" y="541"/>
                  </a:lnTo>
                  <a:lnTo>
                    <a:pt x="744" y="542"/>
                  </a:lnTo>
                  <a:lnTo>
                    <a:pt x="738" y="536"/>
                  </a:lnTo>
                  <a:lnTo>
                    <a:pt x="732" y="530"/>
                  </a:lnTo>
                  <a:lnTo>
                    <a:pt x="727" y="522"/>
                  </a:lnTo>
                  <a:lnTo>
                    <a:pt x="721" y="514"/>
                  </a:lnTo>
                  <a:lnTo>
                    <a:pt x="717" y="506"/>
                  </a:lnTo>
                  <a:lnTo>
                    <a:pt x="713" y="499"/>
                  </a:lnTo>
                  <a:lnTo>
                    <a:pt x="710" y="492"/>
                  </a:lnTo>
                  <a:lnTo>
                    <a:pt x="707" y="488"/>
                  </a:lnTo>
                  <a:lnTo>
                    <a:pt x="709" y="496"/>
                  </a:lnTo>
                  <a:lnTo>
                    <a:pt x="712" y="506"/>
                  </a:lnTo>
                  <a:lnTo>
                    <a:pt x="713" y="516"/>
                  </a:lnTo>
                  <a:lnTo>
                    <a:pt x="712" y="525"/>
                  </a:lnTo>
                  <a:lnTo>
                    <a:pt x="699" y="511"/>
                  </a:lnTo>
                  <a:lnTo>
                    <a:pt x="692" y="495"/>
                  </a:lnTo>
                  <a:lnTo>
                    <a:pt x="687" y="480"/>
                  </a:lnTo>
                  <a:lnTo>
                    <a:pt x="679" y="468"/>
                  </a:lnTo>
                  <a:lnTo>
                    <a:pt x="680" y="476"/>
                  </a:lnTo>
                  <a:lnTo>
                    <a:pt x="681" y="483"/>
                  </a:lnTo>
                  <a:lnTo>
                    <a:pt x="684" y="492"/>
                  </a:lnTo>
                  <a:lnTo>
                    <a:pt x="688" y="503"/>
                  </a:lnTo>
                  <a:lnTo>
                    <a:pt x="687" y="504"/>
                  </a:lnTo>
                  <a:lnTo>
                    <a:pt x="685" y="504"/>
                  </a:lnTo>
                  <a:lnTo>
                    <a:pt x="684" y="505"/>
                  </a:lnTo>
                  <a:lnTo>
                    <a:pt x="672" y="491"/>
                  </a:lnTo>
                  <a:lnTo>
                    <a:pt x="664" y="476"/>
                  </a:lnTo>
                  <a:lnTo>
                    <a:pt x="657" y="461"/>
                  </a:lnTo>
                  <a:lnTo>
                    <a:pt x="651" y="446"/>
                  </a:lnTo>
                  <a:lnTo>
                    <a:pt x="651" y="455"/>
                  </a:lnTo>
                  <a:lnTo>
                    <a:pt x="651" y="462"/>
                  </a:lnTo>
                  <a:lnTo>
                    <a:pt x="652" y="468"/>
                  </a:lnTo>
                  <a:lnTo>
                    <a:pt x="654" y="476"/>
                  </a:lnTo>
                  <a:lnTo>
                    <a:pt x="653" y="476"/>
                  </a:lnTo>
                  <a:lnTo>
                    <a:pt x="653" y="477"/>
                  </a:lnTo>
                  <a:lnTo>
                    <a:pt x="652" y="477"/>
                  </a:lnTo>
                  <a:lnTo>
                    <a:pt x="651" y="478"/>
                  </a:lnTo>
                  <a:lnTo>
                    <a:pt x="639" y="465"/>
                  </a:lnTo>
                  <a:lnTo>
                    <a:pt x="633" y="451"/>
                  </a:lnTo>
                  <a:lnTo>
                    <a:pt x="627" y="438"/>
                  </a:lnTo>
                  <a:lnTo>
                    <a:pt x="620" y="429"/>
                  </a:lnTo>
                  <a:lnTo>
                    <a:pt x="619" y="438"/>
                  </a:lnTo>
                  <a:lnTo>
                    <a:pt x="619" y="443"/>
                  </a:lnTo>
                  <a:lnTo>
                    <a:pt x="619" y="445"/>
                  </a:lnTo>
                  <a:lnTo>
                    <a:pt x="618" y="446"/>
                  </a:lnTo>
                  <a:lnTo>
                    <a:pt x="609" y="432"/>
                  </a:lnTo>
                  <a:lnTo>
                    <a:pt x="604" y="416"/>
                  </a:lnTo>
                  <a:lnTo>
                    <a:pt x="599" y="404"/>
                  </a:lnTo>
                  <a:lnTo>
                    <a:pt x="596" y="398"/>
                  </a:lnTo>
                  <a:lnTo>
                    <a:pt x="595" y="404"/>
                  </a:lnTo>
                  <a:lnTo>
                    <a:pt x="595" y="410"/>
                  </a:lnTo>
                  <a:lnTo>
                    <a:pt x="595" y="416"/>
                  </a:lnTo>
                  <a:lnTo>
                    <a:pt x="595" y="423"/>
                  </a:lnTo>
                  <a:lnTo>
                    <a:pt x="585" y="417"/>
                  </a:lnTo>
                  <a:lnTo>
                    <a:pt x="577" y="397"/>
                  </a:lnTo>
                  <a:lnTo>
                    <a:pt x="573" y="374"/>
                  </a:lnTo>
                  <a:lnTo>
                    <a:pt x="570" y="360"/>
                  </a:lnTo>
                  <a:lnTo>
                    <a:pt x="569" y="360"/>
                  </a:lnTo>
                  <a:lnTo>
                    <a:pt x="567" y="360"/>
                  </a:lnTo>
                  <a:lnTo>
                    <a:pt x="566" y="360"/>
                  </a:lnTo>
                  <a:lnTo>
                    <a:pt x="565" y="360"/>
                  </a:lnTo>
                  <a:lnTo>
                    <a:pt x="566" y="369"/>
                  </a:lnTo>
                  <a:lnTo>
                    <a:pt x="567" y="378"/>
                  </a:lnTo>
                  <a:lnTo>
                    <a:pt x="568" y="389"/>
                  </a:lnTo>
                  <a:lnTo>
                    <a:pt x="569" y="398"/>
                  </a:lnTo>
                  <a:lnTo>
                    <a:pt x="561" y="391"/>
                  </a:lnTo>
                  <a:lnTo>
                    <a:pt x="553" y="371"/>
                  </a:lnTo>
                  <a:lnTo>
                    <a:pt x="547" y="351"/>
                  </a:lnTo>
                  <a:lnTo>
                    <a:pt x="545" y="339"/>
                  </a:lnTo>
                  <a:lnTo>
                    <a:pt x="544" y="340"/>
                  </a:lnTo>
                  <a:lnTo>
                    <a:pt x="542" y="340"/>
                  </a:lnTo>
                  <a:lnTo>
                    <a:pt x="540" y="340"/>
                  </a:lnTo>
                  <a:lnTo>
                    <a:pt x="539" y="341"/>
                  </a:lnTo>
                  <a:lnTo>
                    <a:pt x="540" y="348"/>
                  </a:lnTo>
                  <a:lnTo>
                    <a:pt x="544" y="360"/>
                  </a:lnTo>
                  <a:lnTo>
                    <a:pt x="546" y="374"/>
                  </a:lnTo>
                  <a:lnTo>
                    <a:pt x="544" y="382"/>
                  </a:lnTo>
                  <a:lnTo>
                    <a:pt x="535" y="369"/>
                  </a:lnTo>
                  <a:lnTo>
                    <a:pt x="528" y="351"/>
                  </a:lnTo>
                  <a:lnTo>
                    <a:pt x="523" y="330"/>
                  </a:lnTo>
                  <a:lnTo>
                    <a:pt x="520" y="316"/>
                  </a:lnTo>
                  <a:lnTo>
                    <a:pt x="519" y="316"/>
                  </a:lnTo>
                  <a:lnTo>
                    <a:pt x="516" y="316"/>
                  </a:lnTo>
                  <a:lnTo>
                    <a:pt x="515" y="317"/>
                  </a:lnTo>
                  <a:lnTo>
                    <a:pt x="513" y="317"/>
                  </a:lnTo>
                  <a:lnTo>
                    <a:pt x="514" y="326"/>
                  </a:lnTo>
                  <a:lnTo>
                    <a:pt x="515" y="336"/>
                  </a:lnTo>
                  <a:lnTo>
                    <a:pt x="517" y="344"/>
                  </a:lnTo>
                  <a:lnTo>
                    <a:pt x="519" y="353"/>
                  </a:lnTo>
                  <a:lnTo>
                    <a:pt x="509" y="346"/>
                  </a:lnTo>
                  <a:lnTo>
                    <a:pt x="501" y="324"/>
                  </a:lnTo>
                  <a:lnTo>
                    <a:pt x="493" y="301"/>
                  </a:lnTo>
                  <a:lnTo>
                    <a:pt x="491" y="288"/>
                  </a:lnTo>
                  <a:lnTo>
                    <a:pt x="489" y="289"/>
                  </a:lnTo>
                  <a:lnTo>
                    <a:pt x="485" y="289"/>
                  </a:lnTo>
                  <a:lnTo>
                    <a:pt x="483" y="291"/>
                  </a:lnTo>
                  <a:lnTo>
                    <a:pt x="479" y="292"/>
                  </a:lnTo>
                  <a:lnTo>
                    <a:pt x="471" y="280"/>
                  </a:lnTo>
                  <a:lnTo>
                    <a:pt x="467" y="271"/>
                  </a:lnTo>
                  <a:lnTo>
                    <a:pt x="462" y="263"/>
                  </a:lnTo>
                  <a:lnTo>
                    <a:pt x="455" y="260"/>
                  </a:lnTo>
                  <a:lnTo>
                    <a:pt x="459" y="269"/>
                  </a:lnTo>
                  <a:lnTo>
                    <a:pt x="463" y="283"/>
                  </a:lnTo>
                  <a:lnTo>
                    <a:pt x="467" y="294"/>
                  </a:lnTo>
                  <a:lnTo>
                    <a:pt x="469" y="302"/>
                  </a:lnTo>
                  <a:lnTo>
                    <a:pt x="468" y="302"/>
                  </a:lnTo>
                  <a:lnTo>
                    <a:pt x="468" y="303"/>
                  </a:lnTo>
                  <a:lnTo>
                    <a:pt x="467" y="303"/>
                  </a:lnTo>
                  <a:lnTo>
                    <a:pt x="466" y="304"/>
                  </a:lnTo>
                  <a:lnTo>
                    <a:pt x="455" y="292"/>
                  </a:lnTo>
                  <a:lnTo>
                    <a:pt x="447" y="277"/>
                  </a:lnTo>
                  <a:lnTo>
                    <a:pt x="443" y="262"/>
                  </a:lnTo>
                  <a:lnTo>
                    <a:pt x="438" y="249"/>
                  </a:lnTo>
                  <a:lnTo>
                    <a:pt x="437" y="249"/>
                  </a:lnTo>
                  <a:lnTo>
                    <a:pt x="434" y="249"/>
                  </a:lnTo>
                  <a:lnTo>
                    <a:pt x="433" y="249"/>
                  </a:lnTo>
                  <a:lnTo>
                    <a:pt x="431" y="249"/>
                  </a:lnTo>
                  <a:lnTo>
                    <a:pt x="430" y="250"/>
                  </a:lnTo>
                  <a:lnTo>
                    <a:pt x="430" y="251"/>
                  </a:lnTo>
                  <a:lnTo>
                    <a:pt x="430" y="253"/>
                  </a:lnTo>
                  <a:lnTo>
                    <a:pt x="429" y="254"/>
                  </a:lnTo>
                  <a:lnTo>
                    <a:pt x="431" y="258"/>
                  </a:lnTo>
                  <a:lnTo>
                    <a:pt x="434" y="263"/>
                  </a:lnTo>
                  <a:lnTo>
                    <a:pt x="437" y="271"/>
                  </a:lnTo>
                  <a:lnTo>
                    <a:pt x="439" y="280"/>
                  </a:lnTo>
                  <a:lnTo>
                    <a:pt x="437" y="279"/>
                  </a:lnTo>
                  <a:lnTo>
                    <a:pt x="434" y="279"/>
                  </a:lnTo>
                  <a:lnTo>
                    <a:pt x="431" y="279"/>
                  </a:lnTo>
                  <a:lnTo>
                    <a:pt x="429" y="279"/>
                  </a:lnTo>
                  <a:lnTo>
                    <a:pt x="426" y="272"/>
                  </a:lnTo>
                  <a:lnTo>
                    <a:pt x="423" y="266"/>
                  </a:lnTo>
                  <a:lnTo>
                    <a:pt x="419" y="260"/>
                  </a:lnTo>
                  <a:lnTo>
                    <a:pt x="416" y="254"/>
                  </a:lnTo>
                  <a:lnTo>
                    <a:pt x="413" y="254"/>
                  </a:lnTo>
                  <a:lnTo>
                    <a:pt x="410" y="254"/>
                  </a:lnTo>
                  <a:lnTo>
                    <a:pt x="408" y="255"/>
                  </a:lnTo>
                  <a:lnTo>
                    <a:pt x="407" y="257"/>
                  </a:lnTo>
                  <a:lnTo>
                    <a:pt x="411" y="263"/>
                  </a:lnTo>
                  <a:lnTo>
                    <a:pt x="416" y="271"/>
                  </a:lnTo>
                  <a:lnTo>
                    <a:pt x="421" y="280"/>
                  </a:lnTo>
                  <a:lnTo>
                    <a:pt x="422" y="291"/>
                  </a:lnTo>
                  <a:lnTo>
                    <a:pt x="421" y="292"/>
                  </a:lnTo>
                  <a:lnTo>
                    <a:pt x="419" y="292"/>
                  </a:lnTo>
                  <a:lnTo>
                    <a:pt x="418" y="293"/>
                  </a:lnTo>
                  <a:lnTo>
                    <a:pt x="417" y="294"/>
                  </a:lnTo>
                  <a:lnTo>
                    <a:pt x="411" y="287"/>
                  </a:lnTo>
                  <a:lnTo>
                    <a:pt x="403" y="276"/>
                  </a:lnTo>
                  <a:lnTo>
                    <a:pt x="395" y="263"/>
                  </a:lnTo>
                  <a:lnTo>
                    <a:pt x="388" y="254"/>
                  </a:lnTo>
                  <a:lnTo>
                    <a:pt x="386" y="254"/>
                  </a:lnTo>
                  <a:lnTo>
                    <a:pt x="384" y="254"/>
                  </a:lnTo>
                  <a:lnTo>
                    <a:pt x="383" y="254"/>
                  </a:lnTo>
                  <a:lnTo>
                    <a:pt x="380" y="254"/>
                  </a:lnTo>
                  <a:lnTo>
                    <a:pt x="383" y="257"/>
                  </a:lnTo>
                  <a:lnTo>
                    <a:pt x="385" y="262"/>
                  </a:lnTo>
                  <a:lnTo>
                    <a:pt x="387" y="265"/>
                  </a:lnTo>
                  <a:lnTo>
                    <a:pt x="390" y="270"/>
                  </a:lnTo>
                  <a:lnTo>
                    <a:pt x="388" y="270"/>
                  </a:lnTo>
                  <a:lnTo>
                    <a:pt x="386" y="271"/>
                  </a:lnTo>
                  <a:lnTo>
                    <a:pt x="385" y="271"/>
                  </a:lnTo>
                  <a:lnTo>
                    <a:pt x="384" y="272"/>
                  </a:lnTo>
                  <a:lnTo>
                    <a:pt x="379" y="268"/>
                  </a:lnTo>
                  <a:lnTo>
                    <a:pt x="375" y="262"/>
                  </a:lnTo>
                  <a:lnTo>
                    <a:pt x="370" y="256"/>
                  </a:lnTo>
                  <a:lnTo>
                    <a:pt x="365" y="250"/>
                  </a:lnTo>
                  <a:lnTo>
                    <a:pt x="360" y="246"/>
                  </a:lnTo>
                  <a:lnTo>
                    <a:pt x="355" y="241"/>
                  </a:lnTo>
                  <a:lnTo>
                    <a:pt x="350" y="238"/>
                  </a:lnTo>
                  <a:lnTo>
                    <a:pt x="347" y="236"/>
                  </a:lnTo>
                  <a:lnTo>
                    <a:pt x="348" y="243"/>
                  </a:lnTo>
                  <a:lnTo>
                    <a:pt x="353" y="249"/>
                  </a:lnTo>
                  <a:lnTo>
                    <a:pt x="357" y="256"/>
                  </a:lnTo>
                  <a:lnTo>
                    <a:pt x="363" y="265"/>
                  </a:lnTo>
                  <a:lnTo>
                    <a:pt x="362" y="266"/>
                  </a:lnTo>
                  <a:lnTo>
                    <a:pt x="361" y="266"/>
                  </a:lnTo>
                  <a:lnTo>
                    <a:pt x="360" y="268"/>
                  </a:lnTo>
                  <a:lnTo>
                    <a:pt x="358" y="269"/>
                  </a:lnTo>
                  <a:lnTo>
                    <a:pt x="354" y="263"/>
                  </a:lnTo>
                  <a:lnTo>
                    <a:pt x="349" y="257"/>
                  </a:lnTo>
                  <a:lnTo>
                    <a:pt x="345" y="251"/>
                  </a:lnTo>
                  <a:lnTo>
                    <a:pt x="340" y="246"/>
                  </a:lnTo>
                  <a:lnTo>
                    <a:pt x="335" y="240"/>
                  </a:lnTo>
                  <a:lnTo>
                    <a:pt x="331" y="235"/>
                  </a:lnTo>
                  <a:lnTo>
                    <a:pt x="326" y="232"/>
                  </a:lnTo>
                  <a:lnTo>
                    <a:pt x="322" y="231"/>
                  </a:lnTo>
                  <a:lnTo>
                    <a:pt x="322" y="233"/>
                  </a:lnTo>
                  <a:lnTo>
                    <a:pt x="322" y="235"/>
                  </a:lnTo>
                  <a:lnTo>
                    <a:pt x="320" y="238"/>
                  </a:lnTo>
                  <a:lnTo>
                    <a:pt x="320" y="240"/>
                  </a:lnTo>
                  <a:lnTo>
                    <a:pt x="324" y="245"/>
                  </a:lnTo>
                  <a:lnTo>
                    <a:pt x="330" y="249"/>
                  </a:lnTo>
                  <a:lnTo>
                    <a:pt x="334" y="256"/>
                  </a:lnTo>
                  <a:lnTo>
                    <a:pt x="338" y="265"/>
                  </a:lnTo>
                  <a:lnTo>
                    <a:pt x="333" y="266"/>
                  </a:lnTo>
                  <a:lnTo>
                    <a:pt x="327" y="264"/>
                  </a:lnTo>
                  <a:lnTo>
                    <a:pt x="322" y="261"/>
                  </a:lnTo>
                  <a:lnTo>
                    <a:pt x="315" y="255"/>
                  </a:lnTo>
                  <a:lnTo>
                    <a:pt x="309" y="249"/>
                  </a:lnTo>
                  <a:lnTo>
                    <a:pt x="302" y="243"/>
                  </a:lnTo>
                  <a:lnTo>
                    <a:pt x="296" y="240"/>
                  </a:lnTo>
                  <a:lnTo>
                    <a:pt x="291" y="238"/>
                  </a:lnTo>
                  <a:lnTo>
                    <a:pt x="293" y="242"/>
                  </a:lnTo>
                  <a:lnTo>
                    <a:pt x="296" y="247"/>
                  </a:lnTo>
                  <a:lnTo>
                    <a:pt x="301" y="253"/>
                  </a:lnTo>
                  <a:lnTo>
                    <a:pt x="305" y="260"/>
                  </a:lnTo>
                  <a:lnTo>
                    <a:pt x="304" y="261"/>
                  </a:lnTo>
                  <a:lnTo>
                    <a:pt x="302" y="261"/>
                  </a:lnTo>
                  <a:lnTo>
                    <a:pt x="301" y="262"/>
                  </a:lnTo>
                  <a:lnTo>
                    <a:pt x="299" y="263"/>
                  </a:lnTo>
                  <a:lnTo>
                    <a:pt x="289" y="256"/>
                  </a:lnTo>
                  <a:lnTo>
                    <a:pt x="280" y="250"/>
                  </a:lnTo>
                  <a:lnTo>
                    <a:pt x="273" y="247"/>
                  </a:lnTo>
                  <a:lnTo>
                    <a:pt x="265" y="249"/>
                  </a:lnTo>
                  <a:lnTo>
                    <a:pt x="266" y="250"/>
                  </a:lnTo>
                  <a:lnTo>
                    <a:pt x="269" y="253"/>
                  </a:lnTo>
                  <a:lnTo>
                    <a:pt x="270" y="254"/>
                  </a:lnTo>
                  <a:lnTo>
                    <a:pt x="271" y="256"/>
                  </a:lnTo>
                  <a:lnTo>
                    <a:pt x="269" y="258"/>
                  </a:lnTo>
                  <a:lnTo>
                    <a:pt x="267" y="260"/>
                  </a:lnTo>
                  <a:lnTo>
                    <a:pt x="265" y="260"/>
                  </a:lnTo>
                  <a:lnTo>
                    <a:pt x="262" y="260"/>
                  </a:lnTo>
                  <a:lnTo>
                    <a:pt x="259" y="256"/>
                  </a:lnTo>
                  <a:lnTo>
                    <a:pt x="257" y="254"/>
                  </a:lnTo>
                  <a:lnTo>
                    <a:pt x="255" y="250"/>
                  </a:lnTo>
                  <a:lnTo>
                    <a:pt x="253" y="248"/>
                  </a:lnTo>
                  <a:lnTo>
                    <a:pt x="249" y="248"/>
                  </a:lnTo>
                  <a:lnTo>
                    <a:pt x="246" y="248"/>
                  </a:lnTo>
                  <a:lnTo>
                    <a:pt x="242" y="248"/>
                  </a:lnTo>
                  <a:lnTo>
                    <a:pt x="240" y="248"/>
                  </a:lnTo>
                  <a:lnTo>
                    <a:pt x="239" y="250"/>
                  </a:lnTo>
                  <a:lnTo>
                    <a:pt x="239" y="253"/>
                  </a:lnTo>
                  <a:lnTo>
                    <a:pt x="238" y="255"/>
                  </a:lnTo>
                  <a:lnTo>
                    <a:pt x="236" y="257"/>
                  </a:lnTo>
                  <a:lnTo>
                    <a:pt x="234" y="257"/>
                  </a:lnTo>
                  <a:lnTo>
                    <a:pt x="232" y="257"/>
                  </a:lnTo>
                  <a:lnTo>
                    <a:pt x="228" y="257"/>
                  </a:lnTo>
                  <a:lnTo>
                    <a:pt x="226" y="258"/>
                  </a:lnTo>
                  <a:lnTo>
                    <a:pt x="226" y="257"/>
                  </a:lnTo>
                  <a:lnTo>
                    <a:pt x="226" y="256"/>
                  </a:lnTo>
                  <a:lnTo>
                    <a:pt x="225" y="256"/>
                  </a:lnTo>
                  <a:lnTo>
                    <a:pt x="225" y="255"/>
                  </a:lnTo>
                  <a:lnTo>
                    <a:pt x="220" y="255"/>
                  </a:lnTo>
                  <a:lnTo>
                    <a:pt x="217" y="254"/>
                  </a:lnTo>
                  <a:lnTo>
                    <a:pt x="212" y="254"/>
                  </a:lnTo>
                  <a:lnTo>
                    <a:pt x="208" y="254"/>
                  </a:lnTo>
                  <a:lnTo>
                    <a:pt x="206" y="253"/>
                  </a:lnTo>
                  <a:lnTo>
                    <a:pt x="206" y="250"/>
                  </a:lnTo>
                  <a:lnTo>
                    <a:pt x="206" y="249"/>
                  </a:lnTo>
                  <a:lnTo>
                    <a:pt x="205" y="248"/>
                  </a:lnTo>
                  <a:lnTo>
                    <a:pt x="221" y="242"/>
                  </a:lnTo>
                  <a:lnTo>
                    <a:pt x="238" y="235"/>
                  </a:lnTo>
                  <a:lnTo>
                    <a:pt x="254" y="228"/>
                  </a:lnTo>
                  <a:lnTo>
                    <a:pt x="271" y="220"/>
                  </a:lnTo>
                  <a:lnTo>
                    <a:pt x="287" y="212"/>
                  </a:lnTo>
                  <a:lnTo>
                    <a:pt x="304" y="204"/>
                  </a:lnTo>
                  <a:lnTo>
                    <a:pt x="320" y="196"/>
                  </a:lnTo>
                  <a:lnTo>
                    <a:pt x="338" y="188"/>
                  </a:lnTo>
                  <a:lnTo>
                    <a:pt x="355" y="181"/>
                  </a:lnTo>
                  <a:lnTo>
                    <a:pt x="372" y="173"/>
                  </a:lnTo>
                  <a:lnTo>
                    <a:pt x="388" y="167"/>
                  </a:lnTo>
                  <a:lnTo>
                    <a:pt x="406" y="160"/>
                  </a:lnTo>
                  <a:lnTo>
                    <a:pt x="423" y="156"/>
                  </a:lnTo>
                  <a:lnTo>
                    <a:pt x="440" y="151"/>
                  </a:lnTo>
                  <a:lnTo>
                    <a:pt x="456" y="148"/>
                  </a:lnTo>
                  <a:lnTo>
                    <a:pt x="474" y="145"/>
                  </a:lnTo>
                  <a:lnTo>
                    <a:pt x="483" y="149"/>
                  </a:lnTo>
                  <a:lnTo>
                    <a:pt x="491" y="152"/>
                  </a:lnTo>
                  <a:lnTo>
                    <a:pt x="499" y="155"/>
                  </a:lnTo>
                  <a:lnTo>
                    <a:pt x="507" y="156"/>
                  </a:lnTo>
                  <a:lnTo>
                    <a:pt x="515" y="156"/>
                  </a:lnTo>
                  <a:lnTo>
                    <a:pt x="523" y="154"/>
                  </a:lnTo>
                  <a:lnTo>
                    <a:pt x="532" y="148"/>
                  </a:lnTo>
                  <a:lnTo>
                    <a:pt x="542" y="140"/>
                  </a:lnTo>
                  <a:lnTo>
                    <a:pt x="553" y="142"/>
                  </a:lnTo>
                  <a:lnTo>
                    <a:pt x="566" y="147"/>
                  </a:lnTo>
                  <a:lnTo>
                    <a:pt x="577" y="152"/>
                  </a:lnTo>
                  <a:lnTo>
                    <a:pt x="590" y="158"/>
                  </a:lnTo>
                  <a:lnTo>
                    <a:pt x="603" y="166"/>
                  </a:lnTo>
                  <a:lnTo>
                    <a:pt x="616" y="174"/>
                  </a:lnTo>
                  <a:lnTo>
                    <a:pt x="629" y="182"/>
                  </a:lnTo>
                  <a:lnTo>
                    <a:pt x="642" y="192"/>
                  </a:lnTo>
                  <a:lnTo>
                    <a:pt x="654" y="200"/>
                  </a:lnTo>
                  <a:lnTo>
                    <a:pt x="668" y="209"/>
                  </a:lnTo>
                  <a:lnTo>
                    <a:pt x="681" y="216"/>
                  </a:lnTo>
                  <a:lnTo>
                    <a:pt x="694" y="223"/>
                  </a:lnTo>
                  <a:lnTo>
                    <a:pt x="706" y="228"/>
                  </a:lnTo>
                  <a:lnTo>
                    <a:pt x="719" y="233"/>
                  </a:lnTo>
                  <a:lnTo>
                    <a:pt x="732" y="235"/>
                  </a:lnTo>
                  <a:lnTo>
                    <a:pt x="743" y="236"/>
                  </a:lnTo>
                  <a:lnTo>
                    <a:pt x="749" y="227"/>
                  </a:lnTo>
                  <a:lnTo>
                    <a:pt x="752" y="217"/>
                  </a:lnTo>
                  <a:lnTo>
                    <a:pt x="755" y="205"/>
                  </a:lnTo>
                  <a:lnTo>
                    <a:pt x="755" y="196"/>
                  </a:lnTo>
                  <a:lnTo>
                    <a:pt x="752" y="196"/>
                  </a:lnTo>
                  <a:lnTo>
                    <a:pt x="750" y="196"/>
                  </a:lnTo>
                  <a:lnTo>
                    <a:pt x="747" y="196"/>
                  </a:lnTo>
                  <a:lnTo>
                    <a:pt x="744" y="197"/>
                  </a:lnTo>
                  <a:lnTo>
                    <a:pt x="742" y="203"/>
                  </a:lnTo>
                  <a:lnTo>
                    <a:pt x="740" y="210"/>
                  </a:lnTo>
                  <a:lnTo>
                    <a:pt x="738" y="216"/>
                  </a:lnTo>
                  <a:lnTo>
                    <a:pt x="736" y="223"/>
                  </a:lnTo>
                  <a:lnTo>
                    <a:pt x="725" y="218"/>
                  </a:lnTo>
                  <a:lnTo>
                    <a:pt x="723" y="209"/>
                  </a:lnTo>
                  <a:lnTo>
                    <a:pt x="726" y="198"/>
                  </a:lnTo>
                  <a:lnTo>
                    <a:pt x="727" y="189"/>
                  </a:lnTo>
                  <a:lnTo>
                    <a:pt x="721" y="194"/>
                  </a:lnTo>
                  <a:lnTo>
                    <a:pt x="719" y="201"/>
                  </a:lnTo>
                  <a:lnTo>
                    <a:pt x="714" y="207"/>
                  </a:lnTo>
                  <a:lnTo>
                    <a:pt x="706" y="210"/>
                  </a:lnTo>
                  <a:lnTo>
                    <a:pt x="707" y="202"/>
                  </a:lnTo>
                  <a:lnTo>
                    <a:pt x="709" y="194"/>
                  </a:lnTo>
                  <a:lnTo>
                    <a:pt x="710" y="188"/>
                  </a:lnTo>
                  <a:lnTo>
                    <a:pt x="710" y="182"/>
                  </a:lnTo>
                  <a:lnTo>
                    <a:pt x="704" y="187"/>
                  </a:lnTo>
                  <a:lnTo>
                    <a:pt x="700" y="192"/>
                  </a:lnTo>
                  <a:lnTo>
                    <a:pt x="697" y="196"/>
                  </a:lnTo>
                  <a:lnTo>
                    <a:pt x="692" y="201"/>
                  </a:lnTo>
                  <a:lnTo>
                    <a:pt x="690" y="200"/>
                  </a:lnTo>
                  <a:lnTo>
                    <a:pt x="688" y="197"/>
                  </a:lnTo>
                  <a:lnTo>
                    <a:pt x="685" y="196"/>
                  </a:lnTo>
                  <a:lnTo>
                    <a:pt x="683" y="195"/>
                  </a:lnTo>
                  <a:lnTo>
                    <a:pt x="684" y="189"/>
                  </a:lnTo>
                  <a:lnTo>
                    <a:pt x="689" y="180"/>
                  </a:lnTo>
                  <a:lnTo>
                    <a:pt x="692" y="171"/>
                  </a:lnTo>
                  <a:lnTo>
                    <a:pt x="694" y="164"/>
                  </a:lnTo>
                  <a:lnTo>
                    <a:pt x="692" y="163"/>
                  </a:lnTo>
                  <a:lnTo>
                    <a:pt x="691" y="163"/>
                  </a:lnTo>
                  <a:lnTo>
                    <a:pt x="690" y="162"/>
                  </a:lnTo>
                  <a:lnTo>
                    <a:pt x="688" y="165"/>
                  </a:lnTo>
                  <a:lnTo>
                    <a:pt x="684" y="169"/>
                  </a:lnTo>
                  <a:lnTo>
                    <a:pt x="681" y="175"/>
                  </a:lnTo>
                  <a:lnTo>
                    <a:pt x="675" y="188"/>
                  </a:lnTo>
                  <a:lnTo>
                    <a:pt x="672" y="187"/>
                  </a:lnTo>
                  <a:lnTo>
                    <a:pt x="668" y="187"/>
                  </a:lnTo>
                  <a:lnTo>
                    <a:pt x="665" y="186"/>
                  </a:lnTo>
                  <a:lnTo>
                    <a:pt x="661" y="186"/>
                  </a:lnTo>
                  <a:lnTo>
                    <a:pt x="662" y="177"/>
                  </a:lnTo>
                  <a:lnTo>
                    <a:pt x="665" y="169"/>
                  </a:lnTo>
                  <a:lnTo>
                    <a:pt x="667" y="163"/>
                  </a:lnTo>
                  <a:lnTo>
                    <a:pt x="669" y="155"/>
                  </a:lnTo>
                  <a:lnTo>
                    <a:pt x="661" y="155"/>
                  </a:lnTo>
                  <a:lnTo>
                    <a:pt x="658" y="159"/>
                  </a:lnTo>
                  <a:lnTo>
                    <a:pt x="656" y="167"/>
                  </a:lnTo>
                  <a:lnTo>
                    <a:pt x="652" y="177"/>
                  </a:lnTo>
                  <a:lnTo>
                    <a:pt x="637" y="173"/>
                  </a:lnTo>
                  <a:lnTo>
                    <a:pt x="635" y="165"/>
                  </a:lnTo>
                  <a:lnTo>
                    <a:pt x="639" y="154"/>
                  </a:lnTo>
                  <a:lnTo>
                    <a:pt x="642" y="143"/>
                  </a:lnTo>
                  <a:lnTo>
                    <a:pt x="634" y="144"/>
                  </a:lnTo>
                  <a:lnTo>
                    <a:pt x="630" y="147"/>
                  </a:lnTo>
                  <a:lnTo>
                    <a:pt x="629" y="152"/>
                  </a:lnTo>
                  <a:lnTo>
                    <a:pt x="628" y="160"/>
                  </a:lnTo>
                  <a:lnTo>
                    <a:pt x="622" y="160"/>
                  </a:lnTo>
                  <a:lnTo>
                    <a:pt x="619" y="160"/>
                  </a:lnTo>
                  <a:lnTo>
                    <a:pt x="616" y="159"/>
                  </a:lnTo>
                  <a:lnTo>
                    <a:pt x="613" y="158"/>
                  </a:lnTo>
                  <a:lnTo>
                    <a:pt x="612" y="151"/>
                  </a:lnTo>
                  <a:lnTo>
                    <a:pt x="612" y="147"/>
                  </a:lnTo>
                  <a:lnTo>
                    <a:pt x="612" y="141"/>
                  </a:lnTo>
                  <a:lnTo>
                    <a:pt x="613" y="132"/>
                  </a:lnTo>
                  <a:lnTo>
                    <a:pt x="612" y="130"/>
                  </a:lnTo>
                  <a:lnTo>
                    <a:pt x="609" y="130"/>
                  </a:lnTo>
                  <a:lnTo>
                    <a:pt x="608" y="130"/>
                  </a:lnTo>
                  <a:lnTo>
                    <a:pt x="607" y="130"/>
                  </a:lnTo>
                  <a:lnTo>
                    <a:pt x="605" y="136"/>
                  </a:lnTo>
                  <a:lnTo>
                    <a:pt x="604" y="140"/>
                  </a:lnTo>
                  <a:lnTo>
                    <a:pt x="603" y="143"/>
                  </a:lnTo>
                  <a:lnTo>
                    <a:pt x="600" y="147"/>
                  </a:lnTo>
                  <a:lnTo>
                    <a:pt x="595" y="145"/>
                  </a:lnTo>
                  <a:lnTo>
                    <a:pt x="589" y="144"/>
                  </a:lnTo>
                  <a:lnTo>
                    <a:pt x="584" y="143"/>
                  </a:lnTo>
                  <a:lnTo>
                    <a:pt x="581" y="141"/>
                  </a:lnTo>
                  <a:lnTo>
                    <a:pt x="582" y="134"/>
                  </a:lnTo>
                  <a:lnTo>
                    <a:pt x="583" y="127"/>
                  </a:lnTo>
                  <a:lnTo>
                    <a:pt x="584" y="120"/>
                  </a:lnTo>
                  <a:lnTo>
                    <a:pt x="585" y="113"/>
                  </a:lnTo>
                  <a:lnTo>
                    <a:pt x="584" y="114"/>
                  </a:lnTo>
                  <a:lnTo>
                    <a:pt x="582" y="114"/>
                  </a:lnTo>
                  <a:lnTo>
                    <a:pt x="581" y="114"/>
                  </a:lnTo>
                  <a:lnTo>
                    <a:pt x="578" y="116"/>
                  </a:lnTo>
                  <a:lnTo>
                    <a:pt x="576" y="119"/>
                  </a:lnTo>
                  <a:lnTo>
                    <a:pt x="574" y="124"/>
                  </a:lnTo>
                  <a:lnTo>
                    <a:pt x="573" y="127"/>
                  </a:lnTo>
                  <a:lnTo>
                    <a:pt x="570" y="132"/>
                  </a:lnTo>
                  <a:lnTo>
                    <a:pt x="566" y="132"/>
                  </a:lnTo>
                  <a:lnTo>
                    <a:pt x="562" y="132"/>
                  </a:lnTo>
                  <a:lnTo>
                    <a:pt x="560" y="130"/>
                  </a:lnTo>
                  <a:lnTo>
                    <a:pt x="557" y="128"/>
                  </a:lnTo>
                  <a:lnTo>
                    <a:pt x="557" y="122"/>
                  </a:lnTo>
                  <a:lnTo>
                    <a:pt x="557" y="118"/>
                  </a:lnTo>
                  <a:lnTo>
                    <a:pt x="557" y="112"/>
                  </a:lnTo>
                  <a:lnTo>
                    <a:pt x="557" y="107"/>
                  </a:lnTo>
                  <a:lnTo>
                    <a:pt x="550" y="112"/>
                  </a:lnTo>
                  <a:lnTo>
                    <a:pt x="544" y="119"/>
                  </a:lnTo>
                  <a:lnTo>
                    <a:pt x="538" y="124"/>
                  </a:lnTo>
                  <a:lnTo>
                    <a:pt x="530" y="127"/>
                  </a:lnTo>
                  <a:lnTo>
                    <a:pt x="529" y="125"/>
                  </a:lnTo>
                  <a:lnTo>
                    <a:pt x="528" y="122"/>
                  </a:lnTo>
                  <a:lnTo>
                    <a:pt x="528" y="120"/>
                  </a:lnTo>
                  <a:lnTo>
                    <a:pt x="527" y="118"/>
                  </a:lnTo>
                  <a:lnTo>
                    <a:pt x="525" y="118"/>
                  </a:lnTo>
                  <a:lnTo>
                    <a:pt x="524" y="118"/>
                  </a:lnTo>
                  <a:lnTo>
                    <a:pt x="522" y="118"/>
                  </a:lnTo>
                  <a:lnTo>
                    <a:pt x="521" y="118"/>
                  </a:lnTo>
                  <a:lnTo>
                    <a:pt x="517" y="124"/>
                  </a:lnTo>
                  <a:lnTo>
                    <a:pt x="514" y="130"/>
                  </a:lnTo>
                  <a:lnTo>
                    <a:pt x="510" y="137"/>
                  </a:lnTo>
                  <a:lnTo>
                    <a:pt x="508" y="143"/>
                  </a:lnTo>
                  <a:lnTo>
                    <a:pt x="504" y="143"/>
                  </a:lnTo>
                  <a:lnTo>
                    <a:pt x="500" y="142"/>
                  </a:lnTo>
                  <a:lnTo>
                    <a:pt x="497" y="142"/>
                  </a:lnTo>
                  <a:lnTo>
                    <a:pt x="492" y="142"/>
                  </a:lnTo>
                  <a:lnTo>
                    <a:pt x="492" y="136"/>
                  </a:lnTo>
                  <a:lnTo>
                    <a:pt x="492" y="129"/>
                  </a:lnTo>
                  <a:lnTo>
                    <a:pt x="491" y="124"/>
                  </a:lnTo>
                  <a:lnTo>
                    <a:pt x="491" y="118"/>
                  </a:lnTo>
                  <a:lnTo>
                    <a:pt x="489" y="118"/>
                  </a:lnTo>
                  <a:lnTo>
                    <a:pt x="487" y="118"/>
                  </a:lnTo>
                  <a:lnTo>
                    <a:pt x="485" y="119"/>
                  </a:lnTo>
                  <a:lnTo>
                    <a:pt x="483" y="119"/>
                  </a:lnTo>
                  <a:lnTo>
                    <a:pt x="479" y="128"/>
                  </a:lnTo>
                  <a:lnTo>
                    <a:pt x="476" y="132"/>
                  </a:lnTo>
                  <a:lnTo>
                    <a:pt x="470" y="132"/>
                  </a:lnTo>
                  <a:lnTo>
                    <a:pt x="461" y="130"/>
                  </a:lnTo>
                  <a:lnTo>
                    <a:pt x="459" y="119"/>
                  </a:lnTo>
                  <a:lnTo>
                    <a:pt x="457" y="112"/>
                  </a:lnTo>
                  <a:lnTo>
                    <a:pt x="456" y="109"/>
                  </a:lnTo>
                  <a:lnTo>
                    <a:pt x="454" y="107"/>
                  </a:lnTo>
                  <a:lnTo>
                    <a:pt x="453" y="109"/>
                  </a:lnTo>
                  <a:lnTo>
                    <a:pt x="452" y="109"/>
                  </a:lnTo>
                  <a:lnTo>
                    <a:pt x="451" y="110"/>
                  </a:lnTo>
                  <a:lnTo>
                    <a:pt x="449" y="116"/>
                  </a:lnTo>
                  <a:lnTo>
                    <a:pt x="448" y="122"/>
                  </a:lnTo>
                  <a:lnTo>
                    <a:pt x="447" y="128"/>
                  </a:lnTo>
                  <a:lnTo>
                    <a:pt x="446" y="135"/>
                  </a:lnTo>
                  <a:lnTo>
                    <a:pt x="439" y="136"/>
                  </a:lnTo>
                  <a:lnTo>
                    <a:pt x="432" y="137"/>
                  </a:lnTo>
                  <a:lnTo>
                    <a:pt x="425" y="140"/>
                  </a:lnTo>
                  <a:lnTo>
                    <a:pt x="418" y="141"/>
                  </a:lnTo>
                  <a:lnTo>
                    <a:pt x="418" y="135"/>
                  </a:lnTo>
                  <a:lnTo>
                    <a:pt x="418" y="129"/>
                  </a:lnTo>
                  <a:lnTo>
                    <a:pt x="418" y="125"/>
                  </a:lnTo>
                  <a:lnTo>
                    <a:pt x="418" y="119"/>
                  </a:lnTo>
                  <a:lnTo>
                    <a:pt x="417" y="119"/>
                  </a:lnTo>
                  <a:lnTo>
                    <a:pt x="416" y="119"/>
                  </a:lnTo>
                  <a:lnTo>
                    <a:pt x="414" y="119"/>
                  </a:lnTo>
                  <a:lnTo>
                    <a:pt x="413" y="119"/>
                  </a:lnTo>
                  <a:lnTo>
                    <a:pt x="410" y="129"/>
                  </a:lnTo>
                  <a:lnTo>
                    <a:pt x="408" y="136"/>
                  </a:lnTo>
                  <a:lnTo>
                    <a:pt x="405" y="142"/>
                  </a:lnTo>
                  <a:lnTo>
                    <a:pt x="402" y="147"/>
                  </a:lnTo>
                  <a:lnTo>
                    <a:pt x="399" y="150"/>
                  </a:lnTo>
                  <a:lnTo>
                    <a:pt x="393" y="152"/>
                  </a:lnTo>
                  <a:lnTo>
                    <a:pt x="387" y="155"/>
                  </a:lnTo>
                  <a:lnTo>
                    <a:pt x="378" y="158"/>
                  </a:lnTo>
                  <a:lnTo>
                    <a:pt x="377" y="151"/>
                  </a:lnTo>
                  <a:lnTo>
                    <a:pt x="377" y="144"/>
                  </a:lnTo>
                  <a:lnTo>
                    <a:pt x="377" y="137"/>
                  </a:lnTo>
                  <a:lnTo>
                    <a:pt x="376" y="130"/>
                  </a:lnTo>
                  <a:lnTo>
                    <a:pt x="369" y="134"/>
                  </a:lnTo>
                  <a:lnTo>
                    <a:pt x="367" y="143"/>
                  </a:lnTo>
                  <a:lnTo>
                    <a:pt x="364" y="156"/>
                  </a:lnTo>
                  <a:lnTo>
                    <a:pt x="358" y="167"/>
                  </a:lnTo>
                  <a:lnTo>
                    <a:pt x="355" y="169"/>
                  </a:lnTo>
                  <a:lnTo>
                    <a:pt x="352" y="170"/>
                  </a:lnTo>
                  <a:lnTo>
                    <a:pt x="347" y="172"/>
                  </a:lnTo>
                  <a:lnTo>
                    <a:pt x="343" y="173"/>
                  </a:lnTo>
                  <a:lnTo>
                    <a:pt x="343" y="165"/>
                  </a:lnTo>
                  <a:lnTo>
                    <a:pt x="345" y="157"/>
                  </a:lnTo>
                  <a:lnTo>
                    <a:pt x="345" y="149"/>
                  </a:lnTo>
                  <a:lnTo>
                    <a:pt x="346" y="141"/>
                  </a:lnTo>
                  <a:lnTo>
                    <a:pt x="343" y="142"/>
                  </a:lnTo>
                  <a:lnTo>
                    <a:pt x="341" y="142"/>
                  </a:lnTo>
                  <a:lnTo>
                    <a:pt x="338" y="142"/>
                  </a:lnTo>
                  <a:lnTo>
                    <a:pt x="335" y="143"/>
                  </a:lnTo>
                  <a:lnTo>
                    <a:pt x="334" y="158"/>
                  </a:lnTo>
                  <a:lnTo>
                    <a:pt x="331" y="171"/>
                  </a:lnTo>
                  <a:lnTo>
                    <a:pt x="323" y="181"/>
                  </a:lnTo>
                  <a:lnTo>
                    <a:pt x="308" y="188"/>
                  </a:lnTo>
                  <a:lnTo>
                    <a:pt x="311" y="171"/>
                  </a:lnTo>
                  <a:lnTo>
                    <a:pt x="314" y="160"/>
                  </a:lnTo>
                  <a:lnTo>
                    <a:pt x="315" y="152"/>
                  </a:lnTo>
                  <a:lnTo>
                    <a:pt x="315" y="144"/>
                  </a:lnTo>
                  <a:lnTo>
                    <a:pt x="314" y="143"/>
                  </a:lnTo>
                  <a:lnTo>
                    <a:pt x="311" y="142"/>
                  </a:lnTo>
                  <a:lnTo>
                    <a:pt x="309" y="142"/>
                  </a:lnTo>
                  <a:lnTo>
                    <a:pt x="304" y="141"/>
                  </a:lnTo>
                  <a:lnTo>
                    <a:pt x="303" y="160"/>
                  </a:lnTo>
                  <a:lnTo>
                    <a:pt x="299" y="177"/>
                  </a:lnTo>
                  <a:lnTo>
                    <a:pt x="289" y="192"/>
                  </a:lnTo>
                  <a:lnTo>
                    <a:pt x="273" y="203"/>
                  </a:lnTo>
                  <a:lnTo>
                    <a:pt x="273" y="196"/>
                  </a:lnTo>
                  <a:lnTo>
                    <a:pt x="274" y="186"/>
                  </a:lnTo>
                  <a:lnTo>
                    <a:pt x="276" y="172"/>
                  </a:lnTo>
                  <a:lnTo>
                    <a:pt x="276" y="155"/>
                  </a:lnTo>
                  <a:lnTo>
                    <a:pt x="274" y="154"/>
                  </a:lnTo>
                  <a:lnTo>
                    <a:pt x="273" y="154"/>
                  </a:lnTo>
                  <a:lnTo>
                    <a:pt x="271" y="154"/>
                  </a:lnTo>
                  <a:lnTo>
                    <a:pt x="269" y="156"/>
                  </a:lnTo>
                  <a:lnTo>
                    <a:pt x="267" y="166"/>
                  </a:lnTo>
                  <a:lnTo>
                    <a:pt x="266" y="177"/>
                  </a:lnTo>
                  <a:lnTo>
                    <a:pt x="264" y="186"/>
                  </a:lnTo>
                  <a:lnTo>
                    <a:pt x="262" y="194"/>
                  </a:lnTo>
                  <a:lnTo>
                    <a:pt x="257" y="202"/>
                  </a:lnTo>
                  <a:lnTo>
                    <a:pt x="251" y="209"/>
                  </a:lnTo>
                  <a:lnTo>
                    <a:pt x="244" y="215"/>
                  </a:lnTo>
                  <a:lnTo>
                    <a:pt x="234" y="220"/>
                  </a:lnTo>
                  <a:lnTo>
                    <a:pt x="235" y="207"/>
                  </a:lnTo>
                  <a:lnTo>
                    <a:pt x="235" y="193"/>
                  </a:lnTo>
                  <a:lnTo>
                    <a:pt x="235" y="180"/>
                  </a:lnTo>
                  <a:lnTo>
                    <a:pt x="236" y="166"/>
                  </a:lnTo>
                  <a:lnTo>
                    <a:pt x="234" y="166"/>
                  </a:lnTo>
                  <a:lnTo>
                    <a:pt x="232" y="166"/>
                  </a:lnTo>
                  <a:lnTo>
                    <a:pt x="231" y="167"/>
                  </a:lnTo>
                  <a:lnTo>
                    <a:pt x="228" y="167"/>
                  </a:lnTo>
                  <a:lnTo>
                    <a:pt x="227" y="178"/>
                  </a:lnTo>
                  <a:lnTo>
                    <a:pt x="227" y="188"/>
                  </a:lnTo>
                  <a:lnTo>
                    <a:pt x="226" y="200"/>
                  </a:lnTo>
                  <a:lnTo>
                    <a:pt x="224" y="210"/>
                  </a:lnTo>
                  <a:lnTo>
                    <a:pt x="219" y="219"/>
                  </a:lnTo>
                  <a:lnTo>
                    <a:pt x="213" y="227"/>
                  </a:lnTo>
                  <a:lnTo>
                    <a:pt x="205" y="233"/>
                  </a:lnTo>
                  <a:lnTo>
                    <a:pt x="194" y="236"/>
                  </a:lnTo>
                  <a:lnTo>
                    <a:pt x="195" y="223"/>
                  </a:lnTo>
                  <a:lnTo>
                    <a:pt x="196" y="209"/>
                  </a:lnTo>
                  <a:lnTo>
                    <a:pt x="198" y="195"/>
                  </a:lnTo>
                  <a:lnTo>
                    <a:pt x="200" y="182"/>
                  </a:lnTo>
                  <a:lnTo>
                    <a:pt x="198" y="182"/>
                  </a:lnTo>
                  <a:lnTo>
                    <a:pt x="196" y="182"/>
                  </a:lnTo>
                  <a:lnTo>
                    <a:pt x="195" y="183"/>
                  </a:lnTo>
                  <a:lnTo>
                    <a:pt x="193" y="183"/>
                  </a:lnTo>
                  <a:lnTo>
                    <a:pt x="189" y="203"/>
                  </a:lnTo>
                  <a:lnTo>
                    <a:pt x="186" y="223"/>
                  </a:lnTo>
                  <a:lnTo>
                    <a:pt x="176" y="240"/>
                  </a:lnTo>
                  <a:lnTo>
                    <a:pt x="160" y="248"/>
                  </a:lnTo>
                  <a:lnTo>
                    <a:pt x="162" y="231"/>
                  </a:lnTo>
                  <a:lnTo>
                    <a:pt x="162" y="213"/>
                  </a:lnTo>
                  <a:lnTo>
                    <a:pt x="162" y="198"/>
                  </a:lnTo>
                  <a:lnTo>
                    <a:pt x="160" y="183"/>
                  </a:lnTo>
                  <a:lnTo>
                    <a:pt x="159" y="183"/>
                  </a:lnTo>
                  <a:lnTo>
                    <a:pt x="157" y="183"/>
                  </a:lnTo>
                  <a:lnTo>
                    <a:pt x="156" y="183"/>
                  </a:lnTo>
                  <a:lnTo>
                    <a:pt x="153" y="183"/>
                  </a:lnTo>
                  <a:lnTo>
                    <a:pt x="153" y="203"/>
                  </a:lnTo>
                  <a:lnTo>
                    <a:pt x="151" y="226"/>
                  </a:lnTo>
                  <a:lnTo>
                    <a:pt x="144" y="247"/>
                  </a:lnTo>
                  <a:lnTo>
                    <a:pt x="127" y="257"/>
                  </a:lnTo>
                  <a:lnTo>
                    <a:pt x="128" y="239"/>
                  </a:lnTo>
                  <a:lnTo>
                    <a:pt x="129" y="220"/>
                  </a:lnTo>
                  <a:lnTo>
                    <a:pt x="130" y="202"/>
                  </a:lnTo>
                  <a:lnTo>
                    <a:pt x="132" y="183"/>
                  </a:lnTo>
                  <a:lnTo>
                    <a:pt x="130" y="185"/>
                  </a:lnTo>
                  <a:lnTo>
                    <a:pt x="128" y="185"/>
                  </a:lnTo>
                  <a:lnTo>
                    <a:pt x="127" y="185"/>
                  </a:lnTo>
                  <a:lnTo>
                    <a:pt x="125" y="186"/>
                  </a:lnTo>
                  <a:lnTo>
                    <a:pt x="121" y="205"/>
                  </a:lnTo>
                  <a:lnTo>
                    <a:pt x="119" y="224"/>
                  </a:lnTo>
                  <a:lnTo>
                    <a:pt x="115" y="243"/>
                  </a:lnTo>
                  <a:lnTo>
                    <a:pt x="113" y="263"/>
                  </a:lnTo>
                  <a:lnTo>
                    <a:pt x="111" y="264"/>
                  </a:lnTo>
                  <a:lnTo>
                    <a:pt x="109" y="264"/>
                  </a:lnTo>
                  <a:lnTo>
                    <a:pt x="105" y="264"/>
                  </a:lnTo>
                  <a:lnTo>
                    <a:pt x="103" y="265"/>
                  </a:lnTo>
                  <a:lnTo>
                    <a:pt x="104" y="253"/>
                  </a:lnTo>
                  <a:lnTo>
                    <a:pt x="105" y="239"/>
                  </a:lnTo>
                  <a:lnTo>
                    <a:pt x="106" y="226"/>
                  </a:lnTo>
                  <a:lnTo>
                    <a:pt x="107" y="212"/>
                  </a:lnTo>
                  <a:lnTo>
                    <a:pt x="100" y="215"/>
                  </a:lnTo>
                  <a:lnTo>
                    <a:pt x="96" y="227"/>
                  </a:lnTo>
                  <a:lnTo>
                    <a:pt x="92" y="242"/>
                  </a:lnTo>
                  <a:lnTo>
                    <a:pt x="91" y="254"/>
                  </a:lnTo>
                  <a:lnTo>
                    <a:pt x="90" y="254"/>
                  </a:lnTo>
                  <a:lnTo>
                    <a:pt x="88" y="254"/>
                  </a:lnTo>
                  <a:lnTo>
                    <a:pt x="87" y="255"/>
                  </a:lnTo>
                  <a:lnTo>
                    <a:pt x="84" y="255"/>
                  </a:lnTo>
                  <a:lnTo>
                    <a:pt x="82" y="227"/>
                  </a:lnTo>
                  <a:lnTo>
                    <a:pt x="76" y="197"/>
                  </a:lnTo>
                  <a:lnTo>
                    <a:pt x="68" y="167"/>
                  </a:lnTo>
                  <a:lnTo>
                    <a:pt x="58" y="139"/>
                  </a:lnTo>
                  <a:lnTo>
                    <a:pt x="45" y="110"/>
                  </a:lnTo>
                  <a:lnTo>
                    <a:pt x="31" y="83"/>
                  </a:lnTo>
                  <a:lnTo>
                    <a:pt x="16" y="59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14" y="22"/>
                  </a:lnTo>
                  <a:lnTo>
                    <a:pt x="28" y="16"/>
                  </a:lnTo>
                  <a:lnTo>
                    <a:pt x="43" y="13"/>
                  </a:lnTo>
                  <a:lnTo>
                    <a:pt x="59" y="10"/>
                  </a:lnTo>
                  <a:lnTo>
                    <a:pt x="75" y="6"/>
                  </a:lnTo>
                  <a:lnTo>
                    <a:pt x="92" y="4"/>
                  </a:lnTo>
                  <a:lnTo>
                    <a:pt x="109" y="3"/>
                  </a:lnTo>
                  <a:lnTo>
                    <a:pt x="126" y="1"/>
                  </a:lnTo>
                  <a:lnTo>
                    <a:pt x="143" y="0"/>
                  </a:lnTo>
                  <a:lnTo>
                    <a:pt x="160" y="0"/>
                  </a:lnTo>
                  <a:lnTo>
                    <a:pt x="178" y="0"/>
                  </a:lnTo>
                  <a:lnTo>
                    <a:pt x="195" y="0"/>
                  </a:lnTo>
                  <a:lnTo>
                    <a:pt x="211" y="0"/>
                  </a:lnTo>
                  <a:lnTo>
                    <a:pt x="227" y="0"/>
                  </a:lnTo>
                  <a:lnTo>
                    <a:pt x="243" y="0"/>
                  </a:lnTo>
                  <a:lnTo>
                    <a:pt x="258" y="0"/>
                  </a:lnTo>
                  <a:lnTo>
                    <a:pt x="276" y="0"/>
                  </a:lnTo>
                  <a:lnTo>
                    <a:pt x="293" y="1"/>
                  </a:lnTo>
                  <a:lnTo>
                    <a:pt x="310" y="1"/>
                  </a:lnTo>
                  <a:lnTo>
                    <a:pt x="327" y="1"/>
                  </a:lnTo>
                  <a:lnTo>
                    <a:pt x="345" y="1"/>
                  </a:lnTo>
                  <a:lnTo>
                    <a:pt x="362" y="3"/>
                  </a:lnTo>
                  <a:lnTo>
                    <a:pt x="379" y="3"/>
                  </a:lnTo>
                  <a:lnTo>
                    <a:pt x="398" y="4"/>
                  </a:lnTo>
                  <a:lnTo>
                    <a:pt x="415" y="5"/>
                  </a:lnTo>
                  <a:lnTo>
                    <a:pt x="432" y="7"/>
                  </a:lnTo>
                  <a:lnTo>
                    <a:pt x="449" y="8"/>
                  </a:lnTo>
                  <a:lnTo>
                    <a:pt x="468" y="12"/>
                  </a:lnTo>
                  <a:lnTo>
                    <a:pt x="485" y="14"/>
                  </a:lnTo>
                  <a:lnTo>
                    <a:pt x="502" y="18"/>
                  </a:lnTo>
                  <a:lnTo>
                    <a:pt x="520" y="22"/>
                  </a:lnTo>
                  <a:lnTo>
                    <a:pt x="537" y="27"/>
                  </a:lnTo>
                  <a:lnTo>
                    <a:pt x="548" y="35"/>
                  </a:lnTo>
                  <a:lnTo>
                    <a:pt x="567" y="46"/>
                  </a:lnTo>
                  <a:lnTo>
                    <a:pt x="588" y="59"/>
                  </a:lnTo>
                  <a:lnTo>
                    <a:pt x="611" y="74"/>
                  </a:lnTo>
                  <a:lnTo>
                    <a:pt x="634" y="88"/>
                  </a:lnTo>
                  <a:lnTo>
                    <a:pt x="654" y="99"/>
                  </a:lnTo>
                  <a:lnTo>
                    <a:pt x="671" y="109"/>
                  </a:lnTo>
                  <a:lnTo>
                    <a:pt x="681" y="114"/>
                  </a:lnTo>
                  <a:lnTo>
                    <a:pt x="689" y="120"/>
                  </a:lnTo>
                  <a:lnTo>
                    <a:pt x="697" y="127"/>
                  </a:lnTo>
                  <a:lnTo>
                    <a:pt x="706" y="133"/>
                  </a:lnTo>
                  <a:lnTo>
                    <a:pt x="714" y="139"/>
                  </a:lnTo>
                  <a:lnTo>
                    <a:pt x="723" y="145"/>
                  </a:lnTo>
                  <a:lnTo>
                    <a:pt x="734" y="151"/>
                  </a:lnTo>
                  <a:lnTo>
                    <a:pt x="744" y="158"/>
                  </a:lnTo>
                  <a:lnTo>
                    <a:pt x="755" y="165"/>
                  </a:lnTo>
                  <a:lnTo>
                    <a:pt x="764" y="164"/>
                  </a:lnTo>
                  <a:lnTo>
                    <a:pt x="771" y="163"/>
                  </a:lnTo>
                  <a:lnTo>
                    <a:pt x="775" y="164"/>
                  </a:lnTo>
                  <a:lnTo>
                    <a:pt x="783" y="165"/>
                  </a:lnTo>
                  <a:lnTo>
                    <a:pt x="786" y="172"/>
                  </a:lnTo>
                  <a:lnTo>
                    <a:pt x="789" y="180"/>
                  </a:lnTo>
                  <a:lnTo>
                    <a:pt x="793" y="189"/>
                  </a:lnTo>
                  <a:lnTo>
                    <a:pt x="798" y="200"/>
                  </a:lnTo>
                  <a:lnTo>
                    <a:pt x="804" y="198"/>
                  </a:lnTo>
                  <a:lnTo>
                    <a:pt x="810" y="198"/>
                  </a:lnTo>
                  <a:lnTo>
                    <a:pt x="816" y="198"/>
                  </a:lnTo>
                  <a:lnTo>
                    <a:pt x="821" y="198"/>
                  </a:lnTo>
                  <a:lnTo>
                    <a:pt x="812" y="212"/>
                  </a:lnTo>
                  <a:lnTo>
                    <a:pt x="804" y="225"/>
                  </a:lnTo>
                  <a:lnTo>
                    <a:pt x="800" y="238"/>
                  </a:lnTo>
                  <a:lnTo>
                    <a:pt x="796" y="255"/>
                  </a:lnTo>
                  <a:lnTo>
                    <a:pt x="800" y="257"/>
                  </a:lnTo>
                  <a:lnTo>
                    <a:pt x="803" y="258"/>
                  </a:lnTo>
                  <a:lnTo>
                    <a:pt x="811" y="258"/>
                  </a:lnTo>
                  <a:lnTo>
                    <a:pt x="825" y="260"/>
                  </a:lnTo>
                  <a:lnTo>
                    <a:pt x="827" y="285"/>
                  </a:lnTo>
                  <a:lnTo>
                    <a:pt x="832" y="307"/>
                  </a:lnTo>
                  <a:lnTo>
                    <a:pt x="839" y="326"/>
                  </a:lnTo>
                  <a:lnTo>
                    <a:pt x="848" y="344"/>
                  </a:lnTo>
                  <a:lnTo>
                    <a:pt x="858" y="360"/>
                  </a:lnTo>
                  <a:lnTo>
                    <a:pt x="872" y="377"/>
                  </a:lnTo>
                  <a:lnTo>
                    <a:pt x="886" y="395"/>
                  </a:lnTo>
                  <a:lnTo>
                    <a:pt x="903" y="417"/>
                  </a:lnTo>
                  <a:lnTo>
                    <a:pt x="932" y="439"/>
                  </a:lnTo>
                  <a:lnTo>
                    <a:pt x="957" y="459"/>
                  </a:lnTo>
                  <a:lnTo>
                    <a:pt x="980" y="476"/>
                  </a:lnTo>
                  <a:lnTo>
                    <a:pt x="1000" y="490"/>
                  </a:lnTo>
                  <a:lnTo>
                    <a:pt x="1016" y="503"/>
                  </a:lnTo>
                  <a:lnTo>
                    <a:pt x="1028" y="512"/>
                  </a:lnTo>
                  <a:lnTo>
                    <a:pt x="1036" y="518"/>
                  </a:lnTo>
                  <a:lnTo>
                    <a:pt x="1039" y="521"/>
                  </a:lnTo>
                  <a:lnTo>
                    <a:pt x="1031" y="520"/>
                  </a:lnTo>
                  <a:lnTo>
                    <a:pt x="1024" y="519"/>
                  </a:lnTo>
                  <a:lnTo>
                    <a:pt x="1018" y="516"/>
                  </a:lnTo>
                  <a:lnTo>
                    <a:pt x="1013" y="513"/>
                  </a:lnTo>
                  <a:lnTo>
                    <a:pt x="1007" y="511"/>
                  </a:lnTo>
                  <a:lnTo>
                    <a:pt x="1001" y="508"/>
                  </a:lnTo>
                  <a:lnTo>
                    <a:pt x="996" y="507"/>
                  </a:lnTo>
                  <a:lnTo>
                    <a:pt x="992" y="506"/>
                  </a:lnTo>
                  <a:lnTo>
                    <a:pt x="991" y="506"/>
                  </a:lnTo>
                  <a:lnTo>
                    <a:pt x="991" y="507"/>
                  </a:lnTo>
                  <a:lnTo>
                    <a:pt x="990" y="508"/>
                  </a:lnTo>
                  <a:lnTo>
                    <a:pt x="1003" y="515"/>
                  </a:lnTo>
                  <a:lnTo>
                    <a:pt x="1014" y="520"/>
                  </a:lnTo>
                  <a:lnTo>
                    <a:pt x="1021" y="525"/>
                  </a:lnTo>
                  <a:lnTo>
                    <a:pt x="1026" y="527"/>
                  </a:lnTo>
                  <a:lnTo>
                    <a:pt x="1030" y="529"/>
                  </a:lnTo>
                  <a:lnTo>
                    <a:pt x="1032" y="530"/>
                  </a:lnTo>
                  <a:lnTo>
                    <a:pt x="1033" y="533"/>
                  </a:lnTo>
                  <a:lnTo>
                    <a:pt x="1034" y="534"/>
                  </a:lnTo>
                  <a:lnTo>
                    <a:pt x="1033" y="536"/>
                  </a:lnTo>
                  <a:lnTo>
                    <a:pt x="1031" y="538"/>
                  </a:lnTo>
                  <a:lnTo>
                    <a:pt x="1030" y="541"/>
                  </a:lnTo>
                  <a:lnTo>
                    <a:pt x="1029" y="543"/>
                  </a:lnTo>
                  <a:lnTo>
                    <a:pt x="1019" y="542"/>
                  </a:lnTo>
                  <a:lnTo>
                    <a:pt x="1010" y="540"/>
                  </a:lnTo>
                  <a:lnTo>
                    <a:pt x="1002" y="536"/>
                  </a:lnTo>
                  <a:lnTo>
                    <a:pt x="994" y="534"/>
                  </a:lnTo>
                  <a:lnTo>
                    <a:pt x="987" y="530"/>
                  </a:lnTo>
                  <a:lnTo>
                    <a:pt x="980" y="528"/>
                  </a:lnTo>
                  <a:lnTo>
                    <a:pt x="973" y="526"/>
                  </a:lnTo>
                  <a:lnTo>
                    <a:pt x="966" y="525"/>
                  </a:lnTo>
                  <a:lnTo>
                    <a:pt x="969" y="527"/>
                  </a:lnTo>
                  <a:lnTo>
                    <a:pt x="975" y="530"/>
                  </a:lnTo>
                  <a:lnTo>
                    <a:pt x="981" y="534"/>
                  </a:lnTo>
                  <a:lnTo>
                    <a:pt x="990" y="537"/>
                  </a:lnTo>
                  <a:lnTo>
                    <a:pt x="998" y="542"/>
                  </a:lnTo>
                  <a:lnTo>
                    <a:pt x="1006" y="545"/>
                  </a:lnTo>
                  <a:lnTo>
                    <a:pt x="1014" y="549"/>
                  </a:lnTo>
                  <a:lnTo>
                    <a:pt x="1019" y="551"/>
                  </a:lnTo>
                  <a:lnTo>
                    <a:pt x="1015" y="559"/>
                  </a:lnTo>
                  <a:lnTo>
                    <a:pt x="1007" y="561"/>
                  </a:lnTo>
                  <a:lnTo>
                    <a:pt x="996" y="560"/>
                  </a:lnTo>
                  <a:lnTo>
                    <a:pt x="984" y="557"/>
                  </a:lnTo>
                  <a:lnTo>
                    <a:pt x="971" y="552"/>
                  </a:lnTo>
                  <a:lnTo>
                    <a:pt x="960" y="548"/>
                  </a:lnTo>
                  <a:lnTo>
                    <a:pt x="950" y="544"/>
                  </a:lnTo>
                  <a:lnTo>
                    <a:pt x="943" y="544"/>
                  </a:lnTo>
                  <a:lnTo>
                    <a:pt x="950" y="548"/>
                  </a:lnTo>
                  <a:lnTo>
                    <a:pt x="957" y="551"/>
                  </a:lnTo>
                  <a:lnTo>
                    <a:pt x="964" y="554"/>
                  </a:lnTo>
                  <a:lnTo>
                    <a:pt x="971" y="558"/>
                  </a:lnTo>
                  <a:lnTo>
                    <a:pt x="978" y="561"/>
                  </a:lnTo>
                  <a:lnTo>
                    <a:pt x="985" y="565"/>
                  </a:lnTo>
                  <a:lnTo>
                    <a:pt x="993" y="568"/>
                  </a:lnTo>
                  <a:lnTo>
                    <a:pt x="1001" y="573"/>
                  </a:lnTo>
                  <a:lnTo>
                    <a:pt x="991" y="580"/>
                  </a:lnTo>
                  <a:lnTo>
                    <a:pt x="978" y="581"/>
                  </a:lnTo>
                  <a:lnTo>
                    <a:pt x="965" y="579"/>
                  </a:lnTo>
                  <a:lnTo>
                    <a:pt x="953" y="573"/>
                  </a:lnTo>
                  <a:lnTo>
                    <a:pt x="940" y="567"/>
                  </a:lnTo>
                  <a:lnTo>
                    <a:pt x="928" y="561"/>
                  </a:lnTo>
                  <a:lnTo>
                    <a:pt x="920" y="558"/>
                  </a:lnTo>
                  <a:lnTo>
                    <a:pt x="915" y="558"/>
                  </a:lnTo>
                  <a:lnTo>
                    <a:pt x="917" y="560"/>
                  </a:lnTo>
                  <a:lnTo>
                    <a:pt x="924" y="564"/>
                  </a:lnTo>
                  <a:lnTo>
                    <a:pt x="931" y="568"/>
                  </a:lnTo>
                  <a:lnTo>
                    <a:pt x="940" y="574"/>
                  </a:lnTo>
                  <a:lnTo>
                    <a:pt x="949" y="580"/>
                  </a:lnTo>
                  <a:lnTo>
                    <a:pt x="956" y="584"/>
                  </a:lnTo>
                  <a:lnTo>
                    <a:pt x="962" y="588"/>
                  </a:lnTo>
                  <a:lnTo>
                    <a:pt x="963" y="589"/>
                  </a:lnTo>
                  <a:lnTo>
                    <a:pt x="955" y="589"/>
                  </a:lnTo>
                  <a:lnTo>
                    <a:pt x="948" y="589"/>
                  </a:lnTo>
                  <a:lnTo>
                    <a:pt x="941" y="589"/>
                  </a:lnTo>
                  <a:lnTo>
                    <a:pt x="935" y="589"/>
                  </a:lnTo>
                  <a:close/>
                </a:path>
              </a:pathLst>
            </a:custGeom>
            <a:solidFill>
              <a:srgbClr val="66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8" name="Freeform 168"/>
            <p:cNvSpPr>
              <a:spLocks/>
            </p:cNvSpPr>
            <p:nvPr/>
          </p:nvSpPr>
          <p:spPr bwMode="auto">
            <a:xfrm>
              <a:off x="577" y="3794"/>
              <a:ext cx="168" cy="86"/>
            </a:xfrm>
            <a:custGeom>
              <a:avLst/>
              <a:gdLst>
                <a:gd name="T0" fmla="*/ 1 w 336"/>
                <a:gd name="T1" fmla="*/ 0 h 173"/>
                <a:gd name="T2" fmla="*/ 1 w 336"/>
                <a:gd name="T3" fmla="*/ 0 h 173"/>
                <a:gd name="T4" fmla="*/ 1 w 336"/>
                <a:gd name="T5" fmla="*/ 0 h 173"/>
                <a:gd name="T6" fmla="*/ 1 w 336"/>
                <a:gd name="T7" fmla="*/ 0 h 173"/>
                <a:gd name="T8" fmla="*/ 1 w 336"/>
                <a:gd name="T9" fmla="*/ 0 h 173"/>
                <a:gd name="T10" fmla="*/ 1 w 336"/>
                <a:gd name="T11" fmla="*/ 0 h 173"/>
                <a:gd name="T12" fmla="*/ 1 w 336"/>
                <a:gd name="T13" fmla="*/ 0 h 173"/>
                <a:gd name="T14" fmla="*/ 1 w 336"/>
                <a:gd name="T15" fmla="*/ 0 h 173"/>
                <a:gd name="T16" fmla="*/ 1 w 336"/>
                <a:gd name="T17" fmla="*/ 0 h 173"/>
                <a:gd name="T18" fmla="*/ 1 w 336"/>
                <a:gd name="T19" fmla="*/ 0 h 173"/>
                <a:gd name="T20" fmla="*/ 1 w 336"/>
                <a:gd name="T21" fmla="*/ 0 h 173"/>
                <a:gd name="T22" fmla="*/ 1 w 336"/>
                <a:gd name="T23" fmla="*/ 0 h 173"/>
                <a:gd name="T24" fmla="*/ 1 w 336"/>
                <a:gd name="T25" fmla="*/ 0 h 173"/>
                <a:gd name="T26" fmla="*/ 1 w 336"/>
                <a:gd name="T27" fmla="*/ 0 h 173"/>
                <a:gd name="T28" fmla="*/ 1 w 336"/>
                <a:gd name="T29" fmla="*/ 0 h 173"/>
                <a:gd name="T30" fmla="*/ 1 w 336"/>
                <a:gd name="T31" fmla="*/ 0 h 173"/>
                <a:gd name="T32" fmla="*/ 1 w 336"/>
                <a:gd name="T33" fmla="*/ 0 h 173"/>
                <a:gd name="T34" fmla="*/ 1 w 336"/>
                <a:gd name="T35" fmla="*/ 0 h 173"/>
                <a:gd name="T36" fmla="*/ 1 w 336"/>
                <a:gd name="T37" fmla="*/ 0 h 173"/>
                <a:gd name="T38" fmla="*/ 1 w 336"/>
                <a:gd name="T39" fmla="*/ 0 h 173"/>
                <a:gd name="T40" fmla="*/ 1 w 336"/>
                <a:gd name="T41" fmla="*/ 0 h 173"/>
                <a:gd name="T42" fmla="*/ 1 w 336"/>
                <a:gd name="T43" fmla="*/ 0 h 173"/>
                <a:gd name="T44" fmla="*/ 1 w 336"/>
                <a:gd name="T45" fmla="*/ 0 h 173"/>
                <a:gd name="T46" fmla="*/ 1 w 336"/>
                <a:gd name="T47" fmla="*/ 0 h 173"/>
                <a:gd name="T48" fmla="*/ 1 w 336"/>
                <a:gd name="T49" fmla="*/ 0 h 173"/>
                <a:gd name="T50" fmla="*/ 1 w 336"/>
                <a:gd name="T51" fmla="*/ 0 h 173"/>
                <a:gd name="T52" fmla="*/ 1 w 336"/>
                <a:gd name="T53" fmla="*/ 0 h 173"/>
                <a:gd name="T54" fmla="*/ 1 w 336"/>
                <a:gd name="T55" fmla="*/ 0 h 173"/>
                <a:gd name="T56" fmla="*/ 1 w 336"/>
                <a:gd name="T57" fmla="*/ 0 h 173"/>
                <a:gd name="T58" fmla="*/ 1 w 336"/>
                <a:gd name="T59" fmla="*/ 0 h 173"/>
                <a:gd name="T60" fmla="*/ 1 w 336"/>
                <a:gd name="T61" fmla="*/ 0 h 173"/>
                <a:gd name="T62" fmla="*/ 1 w 336"/>
                <a:gd name="T63" fmla="*/ 0 h 173"/>
                <a:gd name="T64" fmla="*/ 1 w 336"/>
                <a:gd name="T65" fmla="*/ 0 h 173"/>
                <a:gd name="T66" fmla="*/ 1 w 336"/>
                <a:gd name="T67" fmla="*/ 0 h 173"/>
                <a:gd name="T68" fmla="*/ 1 w 336"/>
                <a:gd name="T69" fmla="*/ 0 h 173"/>
                <a:gd name="T70" fmla="*/ 1 w 336"/>
                <a:gd name="T71" fmla="*/ 0 h 173"/>
                <a:gd name="T72" fmla="*/ 1 w 336"/>
                <a:gd name="T73" fmla="*/ 0 h 173"/>
                <a:gd name="T74" fmla="*/ 1 w 336"/>
                <a:gd name="T75" fmla="*/ 0 h 173"/>
                <a:gd name="T76" fmla="*/ 1 w 336"/>
                <a:gd name="T77" fmla="*/ 0 h 173"/>
                <a:gd name="T78" fmla="*/ 1 w 336"/>
                <a:gd name="T79" fmla="*/ 0 h 173"/>
                <a:gd name="T80" fmla="*/ 1 w 336"/>
                <a:gd name="T81" fmla="*/ 0 h 173"/>
                <a:gd name="T82" fmla="*/ 1 w 336"/>
                <a:gd name="T83" fmla="*/ 0 h 173"/>
                <a:gd name="T84" fmla="*/ 1 w 336"/>
                <a:gd name="T85" fmla="*/ 0 h 173"/>
                <a:gd name="T86" fmla="*/ 1 w 336"/>
                <a:gd name="T87" fmla="*/ 0 h 173"/>
                <a:gd name="T88" fmla="*/ 1 w 336"/>
                <a:gd name="T89" fmla="*/ 0 h 173"/>
                <a:gd name="T90" fmla="*/ 1 w 336"/>
                <a:gd name="T91" fmla="*/ 0 h 173"/>
                <a:gd name="T92" fmla="*/ 1 w 336"/>
                <a:gd name="T93" fmla="*/ 0 h 173"/>
                <a:gd name="T94" fmla="*/ 1 w 336"/>
                <a:gd name="T95" fmla="*/ 0 h 173"/>
                <a:gd name="T96" fmla="*/ 1 w 336"/>
                <a:gd name="T97" fmla="*/ 0 h 173"/>
                <a:gd name="T98" fmla="*/ 1 w 336"/>
                <a:gd name="T99" fmla="*/ 0 h 173"/>
                <a:gd name="T100" fmla="*/ 1 w 336"/>
                <a:gd name="T101" fmla="*/ 0 h 173"/>
                <a:gd name="T102" fmla="*/ 1 w 336"/>
                <a:gd name="T103" fmla="*/ 0 h 173"/>
                <a:gd name="T104" fmla="*/ 1 w 336"/>
                <a:gd name="T105" fmla="*/ 0 h 1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36"/>
                <a:gd name="T160" fmla="*/ 0 h 173"/>
                <a:gd name="T161" fmla="*/ 336 w 336"/>
                <a:gd name="T162" fmla="*/ 173 h 17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36" h="173">
                  <a:moveTo>
                    <a:pt x="328" y="173"/>
                  </a:moveTo>
                  <a:lnTo>
                    <a:pt x="313" y="168"/>
                  </a:lnTo>
                  <a:lnTo>
                    <a:pt x="297" y="164"/>
                  </a:lnTo>
                  <a:lnTo>
                    <a:pt x="282" y="160"/>
                  </a:lnTo>
                  <a:lnTo>
                    <a:pt x="266" y="156"/>
                  </a:lnTo>
                  <a:lnTo>
                    <a:pt x="251" y="151"/>
                  </a:lnTo>
                  <a:lnTo>
                    <a:pt x="235" y="146"/>
                  </a:lnTo>
                  <a:lnTo>
                    <a:pt x="220" y="142"/>
                  </a:lnTo>
                  <a:lnTo>
                    <a:pt x="204" y="137"/>
                  </a:lnTo>
                  <a:lnTo>
                    <a:pt x="189" y="134"/>
                  </a:lnTo>
                  <a:lnTo>
                    <a:pt x="173" y="129"/>
                  </a:lnTo>
                  <a:lnTo>
                    <a:pt x="158" y="125"/>
                  </a:lnTo>
                  <a:lnTo>
                    <a:pt x="142" y="120"/>
                  </a:lnTo>
                  <a:lnTo>
                    <a:pt x="127" y="115"/>
                  </a:lnTo>
                  <a:lnTo>
                    <a:pt x="110" y="112"/>
                  </a:lnTo>
                  <a:lnTo>
                    <a:pt x="95" y="107"/>
                  </a:lnTo>
                  <a:lnTo>
                    <a:pt x="79" y="103"/>
                  </a:lnTo>
                  <a:lnTo>
                    <a:pt x="69" y="91"/>
                  </a:lnTo>
                  <a:lnTo>
                    <a:pt x="57" y="78"/>
                  </a:lnTo>
                  <a:lnTo>
                    <a:pt x="45" y="65"/>
                  </a:lnTo>
                  <a:lnTo>
                    <a:pt x="32" y="51"/>
                  </a:lnTo>
                  <a:lnTo>
                    <a:pt x="21" y="37"/>
                  </a:lnTo>
                  <a:lnTo>
                    <a:pt x="10" y="23"/>
                  </a:lnTo>
                  <a:lnTo>
                    <a:pt x="3" y="10"/>
                  </a:lnTo>
                  <a:lnTo>
                    <a:pt x="0" y="0"/>
                  </a:lnTo>
                  <a:lnTo>
                    <a:pt x="11" y="2"/>
                  </a:lnTo>
                  <a:lnTo>
                    <a:pt x="22" y="7"/>
                  </a:lnTo>
                  <a:lnTo>
                    <a:pt x="30" y="14"/>
                  </a:lnTo>
                  <a:lnTo>
                    <a:pt x="37" y="21"/>
                  </a:lnTo>
                  <a:lnTo>
                    <a:pt x="44" y="31"/>
                  </a:lnTo>
                  <a:lnTo>
                    <a:pt x="51" y="40"/>
                  </a:lnTo>
                  <a:lnTo>
                    <a:pt x="59" y="52"/>
                  </a:lnTo>
                  <a:lnTo>
                    <a:pt x="67" y="63"/>
                  </a:lnTo>
                  <a:lnTo>
                    <a:pt x="63" y="50"/>
                  </a:lnTo>
                  <a:lnTo>
                    <a:pt x="55" y="35"/>
                  </a:lnTo>
                  <a:lnTo>
                    <a:pt x="46" y="21"/>
                  </a:lnTo>
                  <a:lnTo>
                    <a:pt x="40" y="8"/>
                  </a:lnTo>
                  <a:lnTo>
                    <a:pt x="51" y="12"/>
                  </a:lnTo>
                  <a:lnTo>
                    <a:pt x="60" y="19"/>
                  </a:lnTo>
                  <a:lnTo>
                    <a:pt x="68" y="30"/>
                  </a:lnTo>
                  <a:lnTo>
                    <a:pt x="77" y="44"/>
                  </a:lnTo>
                  <a:lnTo>
                    <a:pt x="85" y="58"/>
                  </a:lnTo>
                  <a:lnTo>
                    <a:pt x="93" y="70"/>
                  </a:lnTo>
                  <a:lnTo>
                    <a:pt x="101" y="82"/>
                  </a:lnTo>
                  <a:lnTo>
                    <a:pt x="110" y="90"/>
                  </a:lnTo>
                  <a:lnTo>
                    <a:pt x="108" y="80"/>
                  </a:lnTo>
                  <a:lnTo>
                    <a:pt x="104" y="68"/>
                  </a:lnTo>
                  <a:lnTo>
                    <a:pt x="97" y="58"/>
                  </a:lnTo>
                  <a:lnTo>
                    <a:pt x="89" y="46"/>
                  </a:lnTo>
                  <a:lnTo>
                    <a:pt x="80" y="35"/>
                  </a:lnTo>
                  <a:lnTo>
                    <a:pt x="74" y="25"/>
                  </a:lnTo>
                  <a:lnTo>
                    <a:pt x="69" y="16"/>
                  </a:lnTo>
                  <a:lnTo>
                    <a:pt x="69" y="8"/>
                  </a:lnTo>
                  <a:lnTo>
                    <a:pt x="70" y="8"/>
                  </a:lnTo>
                  <a:lnTo>
                    <a:pt x="72" y="8"/>
                  </a:lnTo>
                  <a:lnTo>
                    <a:pt x="74" y="8"/>
                  </a:lnTo>
                  <a:lnTo>
                    <a:pt x="75" y="8"/>
                  </a:lnTo>
                  <a:lnTo>
                    <a:pt x="80" y="13"/>
                  </a:lnTo>
                  <a:lnTo>
                    <a:pt x="85" y="17"/>
                  </a:lnTo>
                  <a:lnTo>
                    <a:pt x="90" y="23"/>
                  </a:lnTo>
                  <a:lnTo>
                    <a:pt x="95" y="30"/>
                  </a:lnTo>
                  <a:lnTo>
                    <a:pt x="104" y="40"/>
                  </a:lnTo>
                  <a:lnTo>
                    <a:pt x="114" y="53"/>
                  </a:lnTo>
                  <a:lnTo>
                    <a:pt x="129" y="72"/>
                  </a:lnTo>
                  <a:lnTo>
                    <a:pt x="147" y="96"/>
                  </a:lnTo>
                  <a:lnTo>
                    <a:pt x="147" y="95"/>
                  </a:lnTo>
                  <a:lnTo>
                    <a:pt x="147" y="92"/>
                  </a:lnTo>
                  <a:lnTo>
                    <a:pt x="147" y="91"/>
                  </a:lnTo>
                  <a:lnTo>
                    <a:pt x="148" y="90"/>
                  </a:lnTo>
                  <a:lnTo>
                    <a:pt x="137" y="75"/>
                  </a:lnTo>
                  <a:lnTo>
                    <a:pt x="130" y="67"/>
                  </a:lnTo>
                  <a:lnTo>
                    <a:pt x="128" y="62"/>
                  </a:lnTo>
                  <a:lnTo>
                    <a:pt x="127" y="59"/>
                  </a:lnTo>
                  <a:lnTo>
                    <a:pt x="128" y="58"/>
                  </a:lnTo>
                  <a:lnTo>
                    <a:pt x="129" y="57"/>
                  </a:lnTo>
                  <a:lnTo>
                    <a:pt x="130" y="55"/>
                  </a:lnTo>
                  <a:lnTo>
                    <a:pt x="143" y="70"/>
                  </a:lnTo>
                  <a:lnTo>
                    <a:pt x="153" y="82"/>
                  </a:lnTo>
                  <a:lnTo>
                    <a:pt x="160" y="90"/>
                  </a:lnTo>
                  <a:lnTo>
                    <a:pt x="166" y="95"/>
                  </a:lnTo>
                  <a:lnTo>
                    <a:pt x="169" y="99"/>
                  </a:lnTo>
                  <a:lnTo>
                    <a:pt x="171" y="101"/>
                  </a:lnTo>
                  <a:lnTo>
                    <a:pt x="174" y="103"/>
                  </a:lnTo>
                  <a:lnTo>
                    <a:pt x="176" y="104"/>
                  </a:lnTo>
                  <a:lnTo>
                    <a:pt x="176" y="103"/>
                  </a:lnTo>
                  <a:lnTo>
                    <a:pt x="176" y="100"/>
                  </a:lnTo>
                  <a:lnTo>
                    <a:pt x="176" y="99"/>
                  </a:lnTo>
                  <a:lnTo>
                    <a:pt x="176" y="98"/>
                  </a:lnTo>
                  <a:lnTo>
                    <a:pt x="178" y="99"/>
                  </a:lnTo>
                  <a:lnTo>
                    <a:pt x="181" y="99"/>
                  </a:lnTo>
                  <a:lnTo>
                    <a:pt x="184" y="99"/>
                  </a:lnTo>
                  <a:lnTo>
                    <a:pt x="186" y="100"/>
                  </a:lnTo>
                  <a:lnTo>
                    <a:pt x="204" y="112"/>
                  </a:lnTo>
                  <a:lnTo>
                    <a:pt x="220" y="122"/>
                  </a:lnTo>
                  <a:lnTo>
                    <a:pt x="237" y="133"/>
                  </a:lnTo>
                  <a:lnTo>
                    <a:pt x="256" y="141"/>
                  </a:lnTo>
                  <a:lnTo>
                    <a:pt x="274" y="149"/>
                  </a:lnTo>
                  <a:lnTo>
                    <a:pt x="294" y="156"/>
                  </a:lnTo>
                  <a:lnTo>
                    <a:pt x="314" y="164"/>
                  </a:lnTo>
                  <a:lnTo>
                    <a:pt x="336" y="171"/>
                  </a:lnTo>
                  <a:lnTo>
                    <a:pt x="335" y="172"/>
                  </a:lnTo>
                  <a:lnTo>
                    <a:pt x="334" y="173"/>
                  </a:lnTo>
                  <a:lnTo>
                    <a:pt x="332" y="173"/>
                  </a:lnTo>
                  <a:lnTo>
                    <a:pt x="328" y="17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59" name="Freeform 169"/>
            <p:cNvSpPr>
              <a:spLocks/>
            </p:cNvSpPr>
            <p:nvPr/>
          </p:nvSpPr>
          <p:spPr bwMode="auto">
            <a:xfrm>
              <a:off x="395" y="3871"/>
              <a:ext cx="25" cy="3"/>
            </a:xfrm>
            <a:custGeom>
              <a:avLst/>
              <a:gdLst>
                <a:gd name="T0" fmla="*/ 1 w 49"/>
                <a:gd name="T1" fmla="*/ 1 h 6"/>
                <a:gd name="T2" fmla="*/ 1 w 49"/>
                <a:gd name="T3" fmla="*/ 1 h 6"/>
                <a:gd name="T4" fmla="*/ 1 w 49"/>
                <a:gd name="T5" fmla="*/ 1 h 6"/>
                <a:gd name="T6" fmla="*/ 1 w 49"/>
                <a:gd name="T7" fmla="*/ 1 h 6"/>
                <a:gd name="T8" fmla="*/ 0 w 49"/>
                <a:gd name="T9" fmla="*/ 1 h 6"/>
                <a:gd name="T10" fmla="*/ 1 w 49"/>
                <a:gd name="T11" fmla="*/ 1 h 6"/>
                <a:gd name="T12" fmla="*/ 1 w 49"/>
                <a:gd name="T13" fmla="*/ 1 h 6"/>
                <a:gd name="T14" fmla="*/ 1 w 49"/>
                <a:gd name="T15" fmla="*/ 1 h 6"/>
                <a:gd name="T16" fmla="*/ 1 w 49"/>
                <a:gd name="T17" fmla="*/ 0 h 6"/>
                <a:gd name="T18" fmla="*/ 1 w 49"/>
                <a:gd name="T19" fmla="*/ 0 h 6"/>
                <a:gd name="T20" fmla="*/ 1 w 49"/>
                <a:gd name="T21" fmla="*/ 0 h 6"/>
                <a:gd name="T22" fmla="*/ 1 w 49"/>
                <a:gd name="T23" fmla="*/ 1 h 6"/>
                <a:gd name="T24" fmla="*/ 1 w 49"/>
                <a:gd name="T25" fmla="*/ 1 h 6"/>
                <a:gd name="T26" fmla="*/ 1 w 49"/>
                <a:gd name="T27" fmla="*/ 1 h 6"/>
                <a:gd name="T28" fmla="*/ 1 w 49"/>
                <a:gd name="T29" fmla="*/ 1 h 6"/>
                <a:gd name="T30" fmla="*/ 1 w 49"/>
                <a:gd name="T31" fmla="*/ 1 h 6"/>
                <a:gd name="T32" fmla="*/ 1 w 49"/>
                <a:gd name="T33" fmla="*/ 1 h 6"/>
                <a:gd name="T34" fmla="*/ 1 w 49"/>
                <a:gd name="T35" fmla="*/ 1 h 6"/>
                <a:gd name="T36" fmla="*/ 1 w 49"/>
                <a:gd name="T37" fmla="*/ 1 h 6"/>
                <a:gd name="T38" fmla="*/ 1 w 49"/>
                <a:gd name="T39" fmla="*/ 1 h 6"/>
                <a:gd name="T40" fmla="*/ 1 w 49"/>
                <a:gd name="T41" fmla="*/ 1 h 6"/>
                <a:gd name="T42" fmla="*/ 1 w 49"/>
                <a:gd name="T43" fmla="*/ 1 h 6"/>
                <a:gd name="T44" fmla="*/ 1 w 49"/>
                <a:gd name="T45" fmla="*/ 1 h 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9"/>
                <a:gd name="T70" fmla="*/ 0 h 6"/>
                <a:gd name="T71" fmla="*/ 49 w 49"/>
                <a:gd name="T72" fmla="*/ 6 h 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9" h="6">
                  <a:moveTo>
                    <a:pt x="5" y="6"/>
                  </a:moveTo>
                  <a:lnTo>
                    <a:pt x="3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7" y="1"/>
                  </a:lnTo>
                  <a:lnTo>
                    <a:pt x="13" y="1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40" y="1"/>
                  </a:lnTo>
                  <a:lnTo>
                    <a:pt x="49" y="1"/>
                  </a:lnTo>
                  <a:lnTo>
                    <a:pt x="46" y="4"/>
                  </a:lnTo>
                  <a:lnTo>
                    <a:pt x="40" y="5"/>
                  </a:lnTo>
                  <a:lnTo>
                    <a:pt x="35" y="6"/>
                  </a:lnTo>
                  <a:lnTo>
                    <a:pt x="28" y="6"/>
                  </a:lnTo>
                  <a:lnTo>
                    <a:pt x="20" y="6"/>
                  </a:lnTo>
                  <a:lnTo>
                    <a:pt x="14" y="6"/>
                  </a:lnTo>
                  <a:lnTo>
                    <a:pt x="8" y="6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0" name="Freeform 170"/>
            <p:cNvSpPr>
              <a:spLocks/>
            </p:cNvSpPr>
            <p:nvPr/>
          </p:nvSpPr>
          <p:spPr bwMode="auto">
            <a:xfrm>
              <a:off x="210" y="3866"/>
              <a:ext cx="36" cy="4"/>
            </a:xfrm>
            <a:custGeom>
              <a:avLst/>
              <a:gdLst>
                <a:gd name="T0" fmla="*/ 0 w 73"/>
                <a:gd name="T1" fmla="*/ 1 h 7"/>
                <a:gd name="T2" fmla="*/ 0 w 73"/>
                <a:gd name="T3" fmla="*/ 1 h 7"/>
                <a:gd name="T4" fmla="*/ 0 w 73"/>
                <a:gd name="T5" fmla="*/ 1 h 7"/>
                <a:gd name="T6" fmla="*/ 0 w 73"/>
                <a:gd name="T7" fmla="*/ 1 h 7"/>
                <a:gd name="T8" fmla="*/ 0 w 73"/>
                <a:gd name="T9" fmla="*/ 1 h 7"/>
                <a:gd name="T10" fmla="*/ 0 w 73"/>
                <a:gd name="T11" fmla="*/ 1 h 7"/>
                <a:gd name="T12" fmla="*/ 0 w 73"/>
                <a:gd name="T13" fmla="*/ 1 h 7"/>
                <a:gd name="T14" fmla="*/ 0 w 73"/>
                <a:gd name="T15" fmla="*/ 1 h 7"/>
                <a:gd name="T16" fmla="*/ 0 w 73"/>
                <a:gd name="T17" fmla="*/ 1 h 7"/>
                <a:gd name="T18" fmla="*/ 0 w 73"/>
                <a:gd name="T19" fmla="*/ 1 h 7"/>
                <a:gd name="T20" fmla="*/ 0 w 73"/>
                <a:gd name="T21" fmla="*/ 1 h 7"/>
                <a:gd name="T22" fmla="*/ 0 w 73"/>
                <a:gd name="T23" fmla="*/ 1 h 7"/>
                <a:gd name="T24" fmla="*/ 0 w 73"/>
                <a:gd name="T25" fmla="*/ 0 h 7"/>
                <a:gd name="T26" fmla="*/ 0 w 73"/>
                <a:gd name="T27" fmla="*/ 0 h 7"/>
                <a:gd name="T28" fmla="*/ 0 w 73"/>
                <a:gd name="T29" fmla="*/ 1 h 7"/>
                <a:gd name="T30" fmla="*/ 0 w 73"/>
                <a:gd name="T31" fmla="*/ 1 h 7"/>
                <a:gd name="T32" fmla="*/ 0 w 73"/>
                <a:gd name="T33" fmla="*/ 1 h 7"/>
                <a:gd name="T34" fmla="*/ 0 w 73"/>
                <a:gd name="T35" fmla="*/ 1 h 7"/>
                <a:gd name="T36" fmla="*/ 0 w 73"/>
                <a:gd name="T37" fmla="*/ 1 h 7"/>
                <a:gd name="T38" fmla="*/ 0 w 73"/>
                <a:gd name="T39" fmla="*/ 1 h 7"/>
                <a:gd name="T40" fmla="*/ 0 w 73"/>
                <a:gd name="T41" fmla="*/ 1 h 7"/>
                <a:gd name="T42" fmla="*/ 0 w 73"/>
                <a:gd name="T43" fmla="*/ 1 h 7"/>
                <a:gd name="T44" fmla="*/ 0 w 73"/>
                <a:gd name="T45" fmla="*/ 1 h 7"/>
                <a:gd name="T46" fmla="*/ 0 w 73"/>
                <a:gd name="T47" fmla="*/ 1 h 7"/>
                <a:gd name="T48" fmla="*/ 0 w 73"/>
                <a:gd name="T49" fmla="*/ 1 h 7"/>
                <a:gd name="T50" fmla="*/ 0 w 73"/>
                <a:gd name="T51" fmla="*/ 1 h 7"/>
                <a:gd name="T52" fmla="*/ 0 w 73"/>
                <a:gd name="T53" fmla="*/ 1 h 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3"/>
                <a:gd name="T82" fmla="*/ 0 h 7"/>
                <a:gd name="T83" fmla="*/ 73 w 73"/>
                <a:gd name="T84" fmla="*/ 7 h 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3" h="7">
                  <a:moveTo>
                    <a:pt x="48" y="7"/>
                  </a:moveTo>
                  <a:lnTo>
                    <a:pt x="42" y="7"/>
                  </a:lnTo>
                  <a:lnTo>
                    <a:pt x="36" y="7"/>
                  </a:lnTo>
                  <a:lnTo>
                    <a:pt x="30" y="7"/>
                  </a:lnTo>
                  <a:lnTo>
                    <a:pt x="25" y="7"/>
                  </a:lnTo>
                  <a:lnTo>
                    <a:pt x="18" y="7"/>
                  </a:lnTo>
                  <a:lnTo>
                    <a:pt x="12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1"/>
                  </a:lnTo>
                  <a:lnTo>
                    <a:pt x="4" y="0"/>
                  </a:lnTo>
                  <a:lnTo>
                    <a:pt x="20" y="0"/>
                  </a:lnTo>
                  <a:lnTo>
                    <a:pt x="33" y="1"/>
                  </a:lnTo>
                  <a:lnTo>
                    <a:pt x="42" y="1"/>
                  </a:lnTo>
                  <a:lnTo>
                    <a:pt x="50" y="1"/>
                  </a:lnTo>
                  <a:lnTo>
                    <a:pt x="56" y="2"/>
                  </a:lnTo>
                  <a:lnTo>
                    <a:pt x="61" y="2"/>
                  </a:lnTo>
                  <a:lnTo>
                    <a:pt x="66" y="4"/>
                  </a:lnTo>
                  <a:lnTo>
                    <a:pt x="73" y="5"/>
                  </a:lnTo>
                  <a:lnTo>
                    <a:pt x="66" y="7"/>
                  </a:lnTo>
                  <a:lnTo>
                    <a:pt x="59" y="7"/>
                  </a:lnTo>
                  <a:lnTo>
                    <a:pt x="52" y="7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1" name="Freeform 171"/>
            <p:cNvSpPr>
              <a:spLocks/>
            </p:cNvSpPr>
            <p:nvPr/>
          </p:nvSpPr>
          <p:spPr bwMode="auto">
            <a:xfrm>
              <a:off x="440" y="3852"/>
              <a:ext cx="11" cy="3"/>
            </a:xfrm>
            <a:custGeom>
              <a:avLst/>
              <a:gdLst>
                <a:gd name="T0" fmla="*/ 0 w 23"/>
                <a:gd name="T1" fmla="*/ 1 h 6"/>
                <a:gd name="T2" fmla="*/ 0 w 23"/>
                <a:gd name="T3" fmla="*/ 1 h 6"/>
                <a:gd name="T4" fmla="*/ 0 w 23"/>
                <a:gd name="T5" fmla="*/ 1 h 6"/>
                <a:gd name="T6" fmla="*/ 0 w 23"/>
                <a:gd name="T7" fmla="*/ 1 h 6"/>
                <a:gd name="T8" fmla="*/ 0 w 23"/>
                <a:gd name="T9" fmla="*/ 0 h 6"/>
                <a:gd name="T10" fmla="*/ 0 w 23"/>
                <a:gd name="T11" fmla="*/ 1 h 6"/>
                <a:gd name="T12" fmla="*/ 0 w 23"/>
                <a:gd name="T13" fmla="*/ 1 h 6"/>
                <a:gd name="T14" fmla="*/ 0 w 23"/>
                <a:gd name="T15" fmla="*/ 1 h 6"/>
                <a:gd name="T16" fmla="*/ 0 w 23"/>
                <a:gd name="T17" fmla="*/ 1 h 6"/>
                <a:gd name="T18" fmla="*/ 0 w 23"/>
                <a:gd name="T19" fmla="*/ 1 h 6"/>
                <a:gd name="T20" fmla="*/ 0 w 23"/>
                <a:gd name="T21" fmla="*/ 1 h 6"/>
                <a:gd name="T22" fmla="*/ 0 w 23"/>
                <a:gd name="T23" fmla="*/ 1 h 6"/>
                <a:gd name="T24" fmla="*/ 0 w 23"/>
                <a:gd name="T25" fmla="*/ 1 h 6"/>
                <a:gd name="T26" fmla="*/ 0 w 23"/>
                <a:gd name="T27" fmla="*/ 1 h 6"/>
                <a:gd name="T28" fmla="*/ 0 w 23"/>
                <a:gd name="T29" fmla="*/ 1 h 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6"/>
                <a:gd name="T47" fmla="*/ 23 w 23"/>
                <a:gd name="T48" fmla="*/ 6 h 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6">
                  <a:moveTo>
                    <a:pt x="0" y="6"/>
                  </a:moveTo>
                  <a:lnTo>
                    <a:pt x="4" y="5"/>
                  </a:lnTo>
                  <a:lnTo>
                    <a:pt x="10" y="3"/>
                  </a:lnTo>
                  <a:lnTo>
                    <a:pt x="16" y="1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23" y="3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11" y="6"/>
                  </a:lnTo>
                  <a:lnTo>
                    <a:pt x="6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2" name="Freeform 172"/>
            <p:cNvSpPr>
              <a:spLocks/>
            </p:cNvSpPr>
            <p:nvPr/>
          </p:nvSpPr>
          <p:spPr bwMode="auto">
            <a:xfrm>
              <a:off x="199" y="3847"/>
              <a:ext cx="7" cy="3"/>
            </a:xfrm>
            <a:custGeom>
              <a:avLst/>
              <a:gdLst>
                <a:gd name="T0" fmla="*/ 0 w 15"/>
                <a:gd name="T1" fmla="*/ 0 h 7"/>
                <a:gd name="T2" fmla="*/ 0 w 15"/>
                <a:gd name="T3" fmla="*/ 0 h 7"/>
                <a:gd name="T4" fmla="*/ 0 w 15"/>
                <a:gd name="T5" fmla="*/ 0 h 7"/>
                <a:gd name="T6" fmla="*/ 0 w 15"/>
                <a:gd name="T7" fmla="*/ 0 h 7"/>
                <a:gd name="T8" fmla="*/ 0 w 15"/>
                <a:gd name="T9" fmla="*/ 0 h 7"/>
                <a:gd name="T10" fmla="*/ 0 w 15"/>
                <a:gd name="T11" fmla="*/ 0 h 7"/>
                <a:gd name="T12" fmla="*/ 0 w 15"/>
                <a:gd name="T13" fmla="*/ 0 h 7"/>
                <a:gd name="T14" fmla="*/ 0 w 15"/>
                <a:gd name="T15" fmla="*/ 0 h 7"/>
                <a:gd name="T16" fmla="*/ 0 w 15"/>
                <a:gd name="T17" fmla="*/ 0 h 7"/>
                <a:gd name="T18" fmla="*/ 0 w 15"/>
                <a:gd name="T19" fmla="*/ 0 h 7"/>
                <a:gd name="T20" fmla="*/ 0 w 15"/>
                <a:gd name="T21" fmla="*/ 0 h 7"/>
                <a:gd name="T22" fmla="*/ 0 w 15"/>
                <a:gd name="T23" fmla="*/ 0 h 7"/>
                <a:gd name="T24" fmla="*/ 0 w 15"/>
                <a:gd name="T25" fmla="*/ 0 h 7"/>
                <a:gd name="T26" fmla="*/ 0 w 15"/>
                <a:gd name="T27" fmla="*/ 0 h 7"/>
                <a:gd name="T28" fmla="*/ 0 w 15"/>
                <a:gd name="T29" fmla="*/ 0 h 7"/>
                <a:gd name="T30" fmla="*/ 0 w 15"/>
                <a:gd name="T31" fmla="*/ 0 h 7"/>
                <a:gd name="T32" fmla="*/ 0 w 15"/>
                <a:gd name="T33" fmla="*/ 0 h 7"/>
                <a:gd name="T34" fmla="*/ 0 w 15"/>
                <a:gd name="T35" fmla="*/ 0 h 7"/>
                <a:gd name="T36" fmla="*/ 0 w 15"/>
                <a:gd name="T37" fmla="*/ 0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7"/>
                <a:gd name="T59" fmla="*/ 15 w 15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7">
                  <a:moveTo>
                    <a:pt x="0" y="7"/>
                  </a:moveTo>
                  <a:lnTo>
                    <a:pt x="0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3" name="Freeform 173"/>
            <p:cNvSpPr>
              <a:spLocks/>
            </p:cNvSpPr>
            <p:nvPr/>
          </p:nvSpPr>
          <p:spPr bwMode="auto">
            <a:xfrm>
              <a:off x="657" y="3576"/>
              <a:ext cx="389" cy="265"/>
            </a:xfrm>
            <a:custGeom>
              <a:avLst/>
              <a:gdLst>
                <a:gd name="T0" fmla="*/ 1 w 589"/>
                <a:gd name="T1" fmla="*/ 0 h 532"/>
                <a:gd name="T2" fmla="*/ 1 w 589"/>
                <a:gd name="T3" fmla="*/ 0 h 532"/>
                <a:gd name="T4" fmla="*/ 0 w 589"/>
                <a:gd name="T5" fmla="*/ 0 h 532"/>
                <a:gd name="T6" fmla="*/ 1 w 589"/>
                <a:gd name="T7" fmla="*/ 0 h 532"/>
                <a:gd name="T8" fmla="*/ 1 w 589"/>
                <a:gd name="T9" fmla="*/ 0 h 532"/>
                <a:gd name="T10" fmla="*/ 1 w 589"/>
                <a:gd name="T11" fmla="*/ 0 h 532"/>
                <a:gd name="T12" fmla="*/ 1 w 589"/>
                <a:gd name="T13" fmla="*/ 0 h 532"/>
                <a:gd name="T14" fmla="*/ 1 w 589"/>
                <a:gd name="T15" fmla="*/ 0 h 532"/>
                <a:gd name="T16" fmla="*/ 1 w 589"/>
                <a:gd name="T17" fmla="*/ 0 h 532"/>
                <a:gd name="T18" fmla="*/ 1 w 589"/>
                <a:gd name="T19" fmla="*/ 0 h 532"/>
                <a:gd name="T20" fmla="*/ 1 w 589"/>
                <a:gd name="T21" fmla="*/ 0 h 532"/>
                <a:gd name="T22" fmla="*/ 1 w 589"/>
                <a:gd name="T23" fmla="*/ 0 h 532"/>
                <a:gd name="T24" fmla="*/ 1 w 589"/>
                <a:gd name="T25" fmla="*/ 0 h 532"/>
                <a:gd name="T26" fmla="*/ 1 w 589"/>
                <a:gd name="T27" fmla="*/ 0 h 532"/>
                <a:gd name="T28" fmla="*/ 1 w 589"/>
                <a:gd name="T29" fmla="*/ 0 h 532"/>
                <a:gd name="T30" fmla="*/ 1 w 589"/>
                <a:gd name="T31" fmla="*/ 0 h 532"/>
                <a:gd name="T32" fmla="*/ 1 w 589"/>
                <a:gd name="T33" fmla="*/ 0 h 532"/>
                <a:gd name="T34" fmla="*/ 1 w 589"/>
                <a:gd name="T35" fmla="*/ 0 h 532"/>
                <a:gd name="T36" fmla="*/ 1 w 589"/>
                <a:gd name="T37" fmla="*/ 0 h 532"/>
                <a:gd name="T38" fmla="*/ 1 w 589"/>
                <a:gd name="T39" fmla="*/ 0 h 532"/>
                <a:gd name="T40" fmla="*/ 1 w 589"/>
                <a:gd name="T41" fmla="*/ 0 h 532"/>
                <a:gd name="T42" fmla="*/ 1 w 589"/>
                <a:gd name="T43" fmla="*/ 0 h 532"/>
                <a:gd name="T44" fmla="*/ 1 w 589"/>
                <a:gd name="T45" fmla="*/ 0 h 532"/>
                <a:gd name="T46" fmla="*/ 1 w 589"/>
                <a:gd name="T47" fmla="*/ 0 h 532"/>
                <a:gd name="T48" fmla="*/ 1 w 589"/>
                <a:gd name="T49" fmla="*/ 0 h 532"/>
                <a:gd name="T50" fmla="*/ 1 w 589"/>
                <a:gd name="T51" fmla="*/ 0 h 532"/>
                <a:gd name="T52" fmla="*/ 1 w 589"/>
                <a:gd name="T53" fmla="*/ 0 h 532"/>
                <a:gd name="T54" fmla="*/ 1 w 589"/>
                <a:gd name="T55" fmla="*/ 0 h 532"/>
                <a:gd name="T56" fmla="*/ 1 w 589"/>
                <a:gd name="T57" fmla="*/ 0 h 532"/>
                <a:gd name="T58" fmla="*/ 1 w 589"/>
                <a:gd name="T59" fmla="*/ 0 h 532"/>
                <a:gd name="T60" fmla="*/ 1 w 589"/>
                <a:gd name="T61" fmla="*/ 0 h 532"/>
                <a:gd name="T62" fmla="*/ 1 w 589"/>
                <a:gd name="T63" fmla="*/ 0 h 532"/>
                <a:gd name="T64" fmla="*/ 1 w 589"/>
                <a:gd name="T65" fmla="*/ 0 h 532"/>
                <a:gd name="T66" fmla="*/ 1 w 589"/>
                <a:gd name="T67" fmla="*/ 0 h 532"/>
                <a:gd name="T68" fmla="*/ 1 w 589"/>
                <a:gd name="T69" fmla="*/ 0 h 532"/>
                <a:gd name="T70" fmla="*/ 1 w 589"/>
                <a:gd name="T71" fmla="*/ 0 h 532"/>
                <a:gd name="T72" fmla="*/ 1 w 589"/>
                <a:gd name="T73" fmla="*/ 0 h 532"/>
                <a:gd name="T74" fmla="*/ 1 w 589"/>
                <a:gd name="T75" fmla="*/ 0 h 532"/>
                <a:gd name="T76" fmla="*/ 1 w 589"/>
                <a:gd name="T77" fmla="*/ 0 h 532"/>
                <a:gd name="T78" fmla="*/ 1 w 589"/>
                <a:gd name="T79" fmla="*/ 0 h 532"/>
                <a:gd name="T80" fmla="*/ 1 w 589"/>
                <a:gd name="T81" fmla="*/ 0 h 532"/>
                <a:gd name="T82" fmla="*/ 1 w 589"/>
                <a:gd name="T83" fmla="*/ 0 h 532"/>
                <a:gd name="T84" fmla="*/ 1 w 589"/>
                <a:gd name="T85" fmla="*/ 0 h 532"/>
                <a:gd name="T86" fmla="*/ 1 w 589"/>
                <a:gd name="T87" fmla="*/ 0 h 532"/>
                <a:gd name="T88" fmla="*/ 1 w 589"/>
                <a:gd name="T89" fmla="*/ 0 h 532"/>
                <a:gd name="T90" fmla="*/ 1 w 589"/>
                <a:gd name="T91" fmla="*/ 0 h 532"/>
                <a:gd name="T92" fmla="*/ 1 w 589"/>
                <a:gd name="T93" fmla="*/ 0 h 532"/>
                <a:gd name="T94" fmla="*/ 1 w 589"/>
                <a:gd name="T95" fmla="*/ 0 h 532"/>
                <a:gd name="T96" fmla="*/ 1 w 589"/>
                <a:gd name="T97" fmla="*/ 0 h 532"/>
                <a:gd name="T98" fmla="*/ 1 w 589"/>
                <a:gd name="T99" fmla="*/ 0 h 532"/>
                <a:gd name="T100" fmla="*/ 1 w 589"/>
                <a:gd name="T101" fmla="*/ 0 h 532"/>
                <a:gd name="T102" fmla="*/ 1 w 589"/>
                <a:gd name="T103" fmla="*/ 0 h 532"/>
                <a:gd name="T104" fmla="*/ 1 w 589"/>
                <a:gd name="T105" fmla="*/ 0 h 532"/>
                <a:gd name="T106" fmla="*/ 1 w 589"/>
                <a:gd name="T107" fmla="*/ 0 h 532"/>
                <a:gd name="T108" fmla="*/ 1 w 589"/>
                <a:gd name="T109" fmla="*/ 0 h 532"/>
                <a:gd name="T110" fmla="*/ 1 w 589"/>
                <a:gd name="T111" fmla="*/ 0 h 532"/>
                <a:gd name="T112" fmla="*/ 1 w 589"/>
                <a:gd name="T113" fmla="*/ 0 h 532"/>
                <a:gd name="T114" fmla="*/ 1 w 589"/>
                <a:gd name="T115" fmla="*/ 0 h 532"/>
                <a:gd name="T116" fmla="*/ 1 w 589"/>
                <a:gd name="T117" fmla="*/ 0 h 532"/>
                <a:gd name="T118" fmla="*/ 1 w 589"/>
                <a:gd name="T119" fmla="*/ 0 h 532"/>
                <a:gd name="T120" fmla="*/ 1 w 589"/>
                <a:gd name="T121" fmla="*/ 0 h 532"/>
                <a:gd name="T122" fmla="*/ 1 w 589"/>
                <a:gd name="T123" fmla="*/ 0 h 53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89"/>
                <a:gd name="T187" fmla="*/ 0 h 532"/>
                <a:gd name="T188" fmla="*/ 589 w 589"/>
                <a:gd name="T189" fmla="*/ 532 h 53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89" h="532">
                  <a:moveTo>
                    <a:pt x="227" y="532"/>
                  </a:moveTo>
                  <a:lnTo>
                    <a:pt x="218" y="526"/>
                  </a:lnTo>
                  <a:lnTo>
                    <a:pt x="212" y="523"/>
                  </a:lnTo>
                  <a:lnTo>
                    <a:pt x="205" y="522"/>
                  </a:lnTo>
                  <a:lnTo>
                    <a:pt x="198" y="522"/>
                  </a:lnTo>
                  <a:lnTo>
                    <a:pt x="180" y="510"/>
                  </a:lnTo>
                  <a:lnTo>
                    <a:pt x="162" y="498"/>
                  </a:lnTo>
                  <a:lnTo>
                    <a:pt x="145" y="485"/>
                  </a:lnTo>
                  <a:lnTo>
                    <a:pt x="127" y="474"/>
                  </a:lnTo>
                  <a:lnTo>
                    <a:pt x="111" y="461"/>
                  </a:lnTo>
                  <a:lnTo>
                    <a:pt x="95" y="449"/>
                  </a:lnTo>
                  <a:lnTo>
                    <a:pt x="80" y="436"/>
                  </a:lnTo>
                  <a:lnTo>
                    <a:pt x="66" y="422"/>
                  </a:lnTo>
                  <a:lnTo>
                    <a:pt x="53" y="408"/>
                  </a:lnTo>
                  <a:lnTo>
                    <a:pt x="40" y="393"/>
                  </a:lnTo>
                  <a:lnTo>
                    <a:pt x="30" y="377"/>
                  </a:lnTo>
                  <a:lnTo>
                    <a:pt x="20" y="361"/>
                  </a:lnTo>
                  <a:lnTo>
                    <a:pt x="12" y="344"/>
                  </a:lnTo>
                  <a:lnTo>
                    <a:pt x="7" y="324"/>
                  </a:lnTo>
                  <a:lnTo>
                    <a:pt x="2" y="305"/>
                  </a:lnTo>
                  <a:lnTo>
                    <a:pt x="0" y="283"/>
                  </a:lnTo>
                  <a:lnTo>
                    <a:pt x="12" y="282"/>
                  </a:lnTo>
                  <a:lnTo>
                    <a:pt x="25" y="282"/>
                  </a:lnTo>
                  <a:lnTo>
                    <a:pt x="38" y="280"/>
                  </a:lnTo>
                  <a:lnTo>
                    <a:pt x="50" y="280"/>
                  </a:lnTo>
                  <a:lnTo>
                    <a:pt x="64" y="279"/>
                  </a:lnTo>
                  <a:lnTo>
                    <a:pt x="78" y="277"/>
                  </a:lnTo>
                  <a:lnTo>
                    <a:pt x="91" y="273"/>
                  </a:lnTo>
                  <a:lnTo>
                    <a:pt x="104" y="269"/>
                  </a:lnTo>
                  <a:lnTo>
                    <a:pt x="115" y="249"/>
                  </a:lnTo>
                  <a:lnTo>
                    <a:pt x="123" y="232"/>
                  </a:lnTo>
                  <a:lnTo>
                    <a:pt x="132" y="217"/>
                  </a:lnTo>
                  <a:lnTo>
                    <a:pt x="141" y="202"/>
                  </a:lnTo>
                  <a:lnTo>
                    <a:pt x="152" y="189"/>
                  </a:lnTo>
                  <a:lnTo>
                    <a:pt x="163" y="176"/>
                  </a:lnTo>
                  <a:lnTo>
                    <a:pt x="178" y="162"/>
                  </a:lnTo>
                  <a:lnTo>
                    <a:pt x="194" y="147"/>
                  </a:lnTo>
                  <a:lnTo>
                    <a:pt x="222" y="132"/>
                  </a:lnTo>
                  <a:lnTo>
                    <a:pt x="243" y="120"/>
                  </a:lnTo>
                  <a:lnTo>
                    <a:pt x="259" y="111"/>
                  </a:lnTo>
                  <a:lnTo>
                    <a:pt x="270" y="104"/>
                  </a:lnTo>
                  <a:lnTo>
                    <a:pt x="279" y="98"/>
                  </a:lnTo>
                  <a:lnTo>
                    <a:pt x="288" y="94"/>
                  </a:lnTo>
                  <a:lnTo>
                    <a:pt x="297" y="88"/>
                  </a:lnTo>
                  <a:lnTo>
                    <a:pt x="306" y="82"/>
                  </a:lnTo>
                  <a:lnTo>
                    <a:pt x="312" y="67"/>
                  </a:lnTo>
                  <a:lnTo>
                    <a:pt x="319" y="53"/>
                  </a:lnTo>
                  <a:lnTo>
                    <a:pt x="327" y="43"/>
                  </a:lnTo>
                  <a:lnTo>
                    <a:pt x="335" y="33"/>
                  </a:lnTo>
                  <a:lnTo>
                    <a:pt x="344" y="25"/>
                  </a:lnTo>
                  <a:lnTo>
                    <a:pt x="355" y="17"/>
                  </a:lnTo>
                  <a:lnTo>
                    <a:pt x="368" y="8"/>
                  </a:lnTo>
                  <a:lnTo>
                    <a:pt x="382" y="0"/>
                  </a:lnTo>
                  <a:lnTo>
                    <a:pt x="388" y="2"/>
                  </a:lnTo>
                  <a:lnTo>
                    <a:pt x="392" y="3"/>
                  </a:lnTo>
                  <a:lnTo>
                    <a:pt x="398" y="4"/>
                  </a:lnTo>
                  <a:lnTo>
                    <a:pt x="404" y="5"/>
                  </a:lnTo>
                  <a:lnTo>
                    <a:pt x="410" y="6"/>
                  </a:lnTo>
                  <a:lnTo>
                    <a:pt x="415" y="8"/>
                  </a:lnTo>
                  <a:lnTo>
                    <a:pt x="421" y="10"/>
                  </a:lnTo>
                  <a:lnTo>
                    <a:pt x="427" y="11"/>
                  </a:lnTo>
                  <a:lnTo>
                    <a:pt x="469" y="8"/>
                  </a:lnTo>
                  <a:lnTo>
                    <a:pt x="501" y="5"/>
                  </a:lnTo>
                  <a:lnTo>
                    <a:pt x="521" y="3"/>
                  </a:lnTo>
                  <a:lnTo>
                    <a:pt x="534" y="4"/>
                  </a:lnTo>
                  <a:lnTo>
                    <a:pt x="539" y="10"/>
                  </a:lnTo>
                  <a:lnTo>
                    <a:pt x="537" y="22"/>
                  </a:lnTo>
                  <a:lnTo>
                    <a:pt x="533" y="43"/>
                  </a:lnTo>
                  <a:lnTo>
                    <a:pt x="526" y="75"/>
                  </a:lnTo>
                  <a:lnTo>
                    <a:pt x="526" y="96"/>
                  </a:lnTo>
                  <a:lnTo>
                    <a:pt x="527" y="114"/>
                  </a:lnTo>
                  <a:lnTo>
                    <a:pt x="529" y="131"/>
                  </a:lnTo>
                  <a:lnTo>
                    <a:pt x="535" y="146"/>
                  </a:lnTo>
                  <a:lnTo>
                    <a:pt x="543" y="159"/>
                  </a:lnTo>
                  <a:lnTo>
                    <a:pt x="555" y="172"/>
                  </a:lnTo>
                  <a:lnTo>
                    <a:pt x="570" y="184"/>
                  </a:lnTo>
                  <a:lnTo>
                    <a:pt x="589" y="195"/>
                  </a:lnTo>
                  <a:lnTo>
                    <a:pt x="589" y="196"/>
                  </a:lnTo>
                  <a:lnTo>
                    <a:pt x="589" y="197"/>
                  </a:lnTo>
                  <a:lnTo>
                    <a:pt x="589" y="200"/>
                  </a:lnTo>
                  <a:lnTo>
                    <a:pt x="589" y="201"/>
                  </a:lnTo>
                  <a:lnTo>
                    <a:pt x="579" y="200"/>
                  </a:lnTo>
                  <a:lnTo>
                    <a:pt x="569" y="197"/>
                  </a:lnTo>
                  <a:lnTo>
                    <a:pt x="557" y="195"/>
                  </a:lnTo>
                  <a:lnTo>
                    <a:pt x="546" y="192"/>
                  </a:lnTo>
                  <a:lnTo>
                    <a:pt x="535" y="188"/>
                  </a:lnTo>
                  <a:lnTo>
                    <a:pt x="526" y="186"/>
                  </a:lnTo>
                  <a:lnTo>
                    <a:pt x="519" y="184"/>
                  </a:lnTo>
                  <a:lnTo>
                    <a:pt x="514" y="184"/>
                  </a:lnTo>
                  <a:lnTo>
                    <a:pt x="514" y="185"/>
                  </a:lnTo>
                  <a:lnTo>
                    <a:pt x="516" y="186"/>
                  </a:lnTo>
                  <a:lnTo>
                    <a:pt x="517" y="187"/>
                  </a:lnTo>
                  <a:lnTo>
                    <a:pt x="520" y="188"/>
                  </a:lnTo>
                  <a:lnTo>
                    <a:pt x="524" y="192"/>
                  </a:lnTo>
                  <a:lnTo>
                    <a:pt x="531" y="194"/>
                  </a:lnTo>
                  <a:lnTo>
                    <a:pt x="539" y="199"/>
                  </a:lnTo>
                  <a:lnTo>
                    <a:pt x="550" y="204"/>
                  </a:lnTo>
                  <a:lnTo>
                    <a:pt x="544" y="207"/>
                  </a:lnTo>
                  <a:lnTo>
                    <a:pt x="536" y="207"/>
                  </a:lnTo>
                  <a:lnTo>
                    <a:pt x="525" y="203"/>
                  </a:lnTo>
                  <a:lnTo>
                    <a:pt x="513" y="200"/>
                  </a:lnTo>
                  <a:lnTo>
                    <a:pt x="502" y="195"/>
                  </a:lnTo>
                  <a:lnTo>
                    <a:pt x="491" y="189"/>
                  </a:lnTo>
                  <a:lnTo>
                    <a:pt x="483" y="186"/>
                  </a:lnTo>
                  <a:lnTo>
                    <a:pt x="479" y="184"/>
                  </a:lnTo>
                  <a:lnTo>
                    <a:pt x="480" y="186"/>
                  </a:lnTo>
                  <a:lnTo>
                    <a:pt x="480" y="188"/>
                  </a:lnTo>
                  <a:lnTo>
                    <a:pt x="480" y="191"/>
                  </a:lnTo>
                  <a:lnTo>
                    <a:pt x="481" y="193"/>
                  </a:lnTo>
                  <a:lnTo>
                    <a:pt x="486" y="195"/>
                  </a:lnTo>
                  <a:lnTo>
                    <a:pt x="490" y="197"/>
                  </a:lnTo>
                  <a:lnTo>
                    <a:pt x="495" y="200"/>
                  </a:lnTo>
                  <a:lnTo>
                    <a:pt x="499" y="202"/>
                  </a:lnTo>
                  <a:lnTo>
                    <a:pt x="504" y="205"/>
                  </a:lnTo>
                  <a:lnTo>
                    <a:pt x="509" y="208"/>
                  </a:lnTo>
                  <a:lnTo>
                    <a:pt x="513" y="210"/>
                  </a:lnTo>
                  <a:lnTo>
                    <a:pt x="518" y="212"/>
                  </a:lnTo>
                  <a:lnTo>
                    <a:pt x="512" y="215"/>
                  </a:lnTo>
                  <a:lnTo>
                    <a:pt x="503" y="215"/>
                  </a:lnTo>
                  <a:lnTo>
                    <a:pt x="493" y="211"/>
                  </a:lnTo>
                  <a:lnTo>
                    <a:pt x="482" y="207"/>
                  </a:lnTo>
                  <a:lnTo>
                    <a:pt x="471" y="201"/>
                  </a:lnTo>
                  <a:lnTo>
                    <a:pt x="461" y="196"/>
                  </a:lnTo>
                  <a:lnTo>
                    <a:pt x="453" y="192"/>
                  </a:lnTo>
                  <a:lnTo>
                    <a:pt x="448" y="189"/>
                  </a:lnTo>
                  <a:lnTo>
                    <a:pt x="453" y="197"/>
                  </a:lnTo>
                  <a:lnTo>
                    <a:pt x="463" y="204"/>
                  </a:lnTo>
                  <a:lnTo>
                    <a:pt x="472" y="210"/>
                  </a:lnTo>
                  <a:lnTo>
                    <a:pt x="476" y="216"/>
                  </a:lnTo>
                  <a:lnTo>
                    <a:pt x="475" y="216"/>
                  </a:lnTo>
                  <a:lnTo>
                    <a:pt x="474" y="217"/>
                  </a:lnTo>
                  <a:lnTo>
                    <a:pt x="473" y="217"/>
                  </a:lnTo>
                  <a:lnTo>
                    <a:pt x="468" y="215"/>
                  </a:lnTo>
                  <a:lnTo>
                    <a:pt x="464" y="212"/>
                  </a:lnTo>
                  <a:lnTo>
                    <a:pt x="460" y="211"/>
                  </a:lnTo>
                  <a:lnTo>
                    <a:pt x="457" y="210"/>
                  </a:lnTo>
                  <a:lnTo>
                    <a:pt x="452" y="209"/>
                  </a:lnTo>
                  <a:lnTo>
                    <a:pt x="448" y="208"/>
                  </a:lnTo>
                  <a:lnTo>
                    <a:pt x="441" y="207"/>
                  </a:lnTo>
                  <a:lnTo>
                    <a:pt x="433" y="204"/>
                  </a:lnTo>
                  <a:lnTo>
                    <a:pt x="433" y="207"/>
                  </a:lnTo>
                  <a:lnTo>
                    <a:pt x="434" y="208"/>
                  </a:lnTo>
                  <a:lnTo>
                    <a:pt x="434" y="210"/>
                  </a:lnTo>
                  <a:lnTo>
                    <a:pt x="434" y="212"/>
                  </a:lnTo>
                  <a:lnTo>
                    <a:pt x="438" y="214"/>
                  </a:lnTo>
                  <a:lnTo>
                    <a:pt x="441" y="215"/>
                  </a:lnTo>
                  <a:lnTo>
                    <a:pt x="443" y="216"/>
                  </a:lnTo>
                  <a:lnTo>
                    <a:pt x="444" y="217"/>
                  </a:lnTo>
                  <a:lnTo>
                    <a:pt x="440" y="226"/>
                  </a:lnTo>
                  <a:lnTo>
                    <a:pt x="435" y="237"/>
                  </a:lnTo>
                  <a:lnTo>
                    <a:pt x="428" y="246"/>
                  </a:lnTo>
                  <a:lnTo>
                    <a:pt x="421" y="253"/>
                  </a:lnTo>
                  <a:lnTo>
                    <a:pt x="425" y="256"/>
                  </a:lnTo>
                  <a:lnTo>
                    <a:pt x="428" y="258"/>
                  </a:lnTo>
                  <a:lnTo>
                    <a:pt x="431" y="260"/>
                  </a:lnTo>
                  <a:lnTo>
                    <a:pt x="436" y="261"/>
                  </a:lnTo>
                  <a:lnTo>
                    <a:pt x="441" y="261"/>
                  </a:lnTo>
                  <a:lnTo>
                    <a:pt x="445" y="260"/>
                  </a:lnTo>
                  <a:lnTo>
                    <a:pt x="451" y="257"/>
                  </a:lnTo>
                  <a:lnTo>
                    <a:pt x="456" y="253"/>
                  </a:lnTo>
                  <a:lnTo>
                    <a:pt x="455" y="250"/>
                  </a:lnTo>
                  <a:lnTo>
                    <a:pt x="452" y="249"/>
                  </a:lnTo>
                  <a:lnTo>
                    <a:pt x="450" y="249"/>
                  </a:lnTo>
                  <a:lnTo>
                    <a:pt x="444" y="248"/>
                  </a:lnTo>
                  <a:lnTo>
                    <a:pt x="444" y="241"/>
                  </a:lnTo>
                  <a:lnTo>
                    <a:pt x="444" y="238"/>
                  </a:lnTo>
                  <a:lnTo>
                    <a:pt x="445" y="234"/>
                  </a:lnTo>
                  <a:lnTo>
                    <a:pt x="448" y="232"/>
                  </a:lnTo>
                  <a:lnTo>
                    <a:pt x="453" y="232"/>
                  </a:lnTo>
                  <a:lnTo>
                    <a:pt x="460" y="231"/>
                  </a:lnTo>
                  <a:lnTo>
                    <a:pt x="467" y="231"/>
                  </a:lnTo>
                  <a:lnTo>
                    <a:pt x="475" y="231"/>
                  </a:lnTo>
                  <a:lnTo>
                    <a:pt x="482" y="231"/>
                  </a:lnTo>
                  <a:lnTo>
                    <a:pt x="490" y="231"/>
                  </a:lnTo>
                  <a:lnTo>
                    <a:pt x="497" y="232"/>
                  </a:lnTo>
                  <a:lnTo>
                    <a:pt x="504" y="234"/>
                  </a:lnTo>
                  <a:lnTo>
                    <a:pt x="497" y="239"/>
                  </a:lnTo>
                  <a:lnTo>
                    <a:pt x="488" y="242"/>
                  </a:lnTo>
                  <a:lnTo>
                    <a:pt x="480" y="245"/>
                  </a:lnTo>
                  <a:lnTo>
                    <a:pt x="472" y="247"/>
                  </a:lnTo>
                  <a:lnTo>
                    <a:pt x="472" y="248"/>
                  </a:lnTo>
                  <a:lnTo>
                    <a:pt x="473" y="249"/>
                  </a:lnTo>
                  <a:lnTo>
                    <a:pt x="473" y="252"/>
                  </a:lnTo>
                  <a:lnTo>
                    <a:pt x="473" y="253"/>
                  </a:lnTo>
                  <a:lnTo>
                    <a:pt x="475" y="254"/>
                  </a:lnTo>
                  <a:lnTo>
                    <a:pt x="479" y="254"/>
                  </a:lnTo>
                  <a:lnTo>
                    <a:pt x="482" y="255"/>
                  </a:lnTo>
                  <a:lnTo>
                    <a:pt x="484" y="256"/>
                  </a:lnTo>
                  <a:lnTo>
                    <a:pt x="478" y="263"/>
                  </a:lnTo>
                  <a:lnTo>
                    <a:pt x="471" y="268"/>
                  </a:lnTo>
                  <a:lnTo>
                    <a:pt x="463" y="270"/>
                  </a:lnTo>
                  <a:lnTo>
                    <a:pt x="453" y="272"/>
                  </a:lnTo>
                  <a:lnTo>
                    <a:pt x="445" y="273"/>
                  </a:lnTo>
                  <a:lnTo>
                    <a:pt x="438" y="275"/>
                  </a:lnTo>
                  <a:lnTo>
                    <a:pt x="433" y="276"/>
                  </a:lnTo>
                  <a:lnTo>
                    <a:pt x="428" y="279"/>
                  </a:lnTo>
                  <a:lnTo>
                    <a:pt x="431" y="280"/>
                  </a:lnTo>
                  <a:lnTo>
                    <a:pt x="435" y="282"/>
                  </a:lnTo>
                  <a:lnTo>
                    <a:pt x="442" y="282"/>
                  </a:lnTo>
                  <a:lnTo>
                    <a:pt x="456" y="283"/>
                  </a:lnTo>
                  <a:lnTo>
                    <a:pt x="451" y="287"/>
                  </a:lnTo>
                  <a:lnTo>
                    <a:pt x="445" y="291"/>
                  </a:lnTo>
                  <a:lnTo>
                    <a:pt x="440" y="293"/>
                  </a:lnTo>
                  <a:lnTo>
                    <a:pt x="434" y="294"/>
                  </a:lnTo>
                  <a:lnTo>
                    <a:pt x="427" y="295"/>
                  </a:lnTo>
                  <a:lnTo>
                    <a:pt x="421" y="294"/>
                  </a:lnTo>
                  <a:lnTo>
                    <a:pt x="415" y="294"/>
                  </a:lnTo>
                  <a:lnTo>
                    <a:pt x="410" y="294"/>
                  </a:lnTo>
                  <a:lnTo>
                    <a:pt x="410" y="299"/>
                  </a:lnTo>
                  <a:lnTo>
                    <a:pt x="417" y="301"/>
                  </a:lnTo>
                  <a:lnTo>
                    <a:pt x="425" y="303"/>
                  </a:lnTo>
                  <a:lnTo>
                    <a:pt x="433" y="305"/>
                  </a:lnTo>
                  <a:lnTo>
                    <a:pt x="428" y="308"/>
                  </a:lnTo>
                  <a:lnTo>
                    <a:pt x="419" y="310"/>
                  </a:lnTo>
                  <a:lnTo>
                    <a:pt x="408" y="310"/>
                  </a:lnTo>
                  <a:lnTo>
                    <a:pt x="397" y="310"/>
                  </a:lnTo>
                  <a:lnTo>
                    <a:pt x="385" y="309"/>
                  </a:lnTo>
                  <a:lnTo>
                    <a:pt x="375" y="308"/>
                  </a:lnTo>
                  <a:lnTo>
                    <a:pt x="366" y="307"/>
                  </a:lnTo>
                  <a:lnTo>
                    <a:pt x="361" y="307"/>
                  </a:lnTo>
                  <a:lnTo>
                    <a:pt x="369" y="309"/>
                  </a:lnTo>
                  <a:lnTo>
                    <a:pt x="375" y="311"/>
                  </a:lnTo>
                  <a:lnTo>
                    <a:pt x="381" y="314"/>
                  </a:lnTo>
                  <a:lnTo>
                    <a:pt x="385" y="315"/>
                  </a:lnTo>
                  <a:lnTo>
                    <a:pt x="391" y="316"/>
                  </a:lnTo>
                  <a:lnTo>
                    <a:pt x="397" y="317"/>
                  </a:lnTo>
                  <a:lnTo>
                    <a:pt x="405" y="320"/>
                  </a:lnTo>
                  <a:lnTo>
                    <a:pt x="415" y="322"/>
                  </a:lnTo>
                  <a:lnTo>
                    <a:pt x="408" y="325"/>
                  </a:lnTo>
                  <a:lnTo>
                    <a:pt x="398" y="328"/>
                  </a:lnTo>
                  <a:lnTo>
                    <a:pt x="387" y="328"/>
                  </a:lnTo>
                  <a:lnTo>
                    <a:pt x="375" y="325"/>
                  </a:lnTo>
                  <a:lnTo>
                    <a:pt x="362" y="324"/>
                  </a:lnTo>
                  <a:lnTo>
                    <a:pt x="351" y="322"/>
                  </a:lnTo>
                  <a:lnTo>
                    <a:pt x="341" y="321"/>
                  </a:lnTo>
                  <a:lnTo>
                    <a:pt x="334" y="320"/>
                  </a:lnTo>
                  <a:lnTo>
                    <a:pt x="342" y="322"/>
                  </a:lnTo>
                  <a:lnTo>
                    <a:pt x="350" y="324"/>
                  </a:lnTo>
                  <a:lnTo>
                    <a:pt x="358" y="326"/>
                  </a:lnTo>
                  <a:lnTo>
                    <a:pt x="366" y="329"/>
                  </a:lnTo>
                  <a:lnTo>
                    <a:pt x="373" y="332"/>
                  </a:lnTo>
                  <a:lnTo>
                    <a:pt x="381" y="335"/>
                  </a:lnTo>
                  <a:lnTo>
                    <a:pt x="389" y="337"/>
                  </a:lnTo>
                  <a:lnTo>
                    <a:pt x="397" y="339"/>
                  </a:lnTo>
                  <a:lnTo>
                    <a:pt x="395" y="343"/>
                  </a:lnTo>
                  <a:lnTo>
                    <a:pt x="392" y="345"/>
                  </a:lnTo>
                  <a:lnTo>
                    <a:pt x="390" y="348"/>
                  </a:lnTo>
                  <a:lnTo>
                    <a:pt x="388" y="351"/>
                  </a:lnTo>
                  <a:lnTo>
                    <a:pt x="381" y="350"/>
                  </a:lnTo>
                  <a:lnTo>
                    <a:pt x="373" y="348"/>
                  </a:lnTo>
                  <a:lnTo>
                    <a:pt x="366" y="348"/>
                  </a:lnTo>
                  <a:lnTo>
                    <a:pt x="359" y="347"/>
                  </a:lnTo>
                  <a:lnTo>
                    <a:pt x="351" y="346"/>
                  </a:lnTo>
                  <a:lnTo>
                    <a:pt x="344" y="345"/>
                  </a:lnTo>
                  <a:lnTo>
                    <a:pt x="336" y="345"/>
                  </a:lnTo>
                  <a:lnTo>
                    <a:pt x="329" y="344"/>
                  </a:lnTo>
                  <a:lnTo>
                    <a:pt x="334" y="346"/>
                  </a:lnTo>
                  <a:lnTo>
                    <a:pt x="339" y="348"/>
                  </a:lnTo>
                  <a:lnTo>
                    <a:pt x="345" y="351"/>
                  </a:lnTo>
                  <a:lnTo>
                    <a:pt x="351" y="353"/>
                  </a:lnTo>
                  <a:lnTo>
                    <a:pt x="358" y="355"/>
                  </a:lnTo>
                  <a:lnTo>
                    <a:pt x="365" y="358"/>
                  </a:lnTo>
                  <a:lnTo>
                    <a:pt x="372" y="359"/>
                  </a:lnTo>
                  <a:lnTo>
                    <a:pt x="379" y="361"/>
                  </a:lnTo>
                  <a:lnTo>
                    <a:pt x="375" y="363"/>
                  </a:lnTo>
                  <a:lnTo>
                    <a:pt x="373" y="367"/>
                  </a:lnTo>
                  <a:lnTo>
                    <a:pt x="369" y="370"/>
                  </a:lnTo>
                  <a:lnTo>
                    <a:pt x="367" y="374"/>
                  </a:lnTo>
                  <a:lnTo>
                    <a:pt x="358" y="373"/>
                  </a:lnTo>
                  <a:lnTo>
                    <a:pt x="350" y="373"/>
                  </a:lnTo>
                  <a:lnTo>
                    <a:pt x="342" y="371"/>
                  </a:lnTo>
                  <a:lnTo>
                    <a:pt x="335" y="370"/>
                  </a:lnTo>
                  <a:lnTo>
                    <a:pt x="327" y="368"/>
                  </a:lnTo>
                  <a:lnTo>
                    <a:pt x="320" y="367"/>
                  </a:lnTo>
                  <a:lnTo>
                    <a:pt x="313" y="364"/>
                  </a:lnTo>
                  <a:lnTo>
                    <a:pt x="306" y="363"/>
                  </a:lnTo>
                  <a:lnTo>
                    <a:pt x="306" y="364"/>
                  </a:lnTo>
                  <a:lnTo>
                    <a:pt x="306" y="366"/>
                  </a:lnTo>
                  <a:lnTo>
                    <a:pt x="306" y="368"/>
                  </a:lnTo>
                  <a:lnTo>
                    <a:pt x="306" y="369"/>
                  </a:lnTo>
                  <a:lnTo>
                    <a:pt x="322" y="374"/>
                  </a:lnTo>
                  <a:lnTo>
                    <a:pt x="334" y="377"/>
                  </a:lnTo>
                  <a:lnTo>
                    <a:pt x="343" y="379"/>
                  </a:lnTo>
                  <a:lnTo>
                    <a:pt x="349" y="382"/>
                  </a:lnTo>
                  <a:lnTo>
                    <a:pt x="352" y="383"/>
                  </a:lnTo>
                  <a:lnTo>
                    <a:pt x="354" y="384"/>
                  </a:lnTo>
                  <a:lnTo>
                    <a:pt x="355" y="385"/>
                  </a:lnTo>
                  <a:lnTo>
                    <a:pt x="357" y="386"/>
                  </a:lnTo>
                  <a:lnTo>
                    <a:pt x="355" y="388"/>
                  </a:lnTo>
                  <a:lnTo>
                    <a:pt x="354" y="390"/>
                  </a:lnTo>
                  <a:lnTo>
                    <a:pt x="353" y="391"/>
                  </a:lnTo>
                  <a:lnTo>
                    <a:pt x="352" y="393"/>
                  </a:lnTo>
                  <a:lnTo>
                    <a:pt x="342" y="392"/>
                  </a:lnTo>
                  <a:lnTo>
                    <a:pt x="331" y="391"/>
                  </a:lnTo>
                  <a:lnTo>
                    <a:pt x="323" y="390"/>
                  </a:lnTo>
                  <a:lnTo>
                    <a:pt x="316" y="389"/>
                  </a:lnTo>
                  <a:lnTo>
                    <a:pt x="309" y="389"/>
                  </a:lnTo>
                  <a:lnTo>
                    <a:pt x="305" y="388"/>
                  </a:lnTo>
                  <a:lnTo>
                    <a:pt x="301" y="388"/>
                  </a:lnTo>
                  <a:lnTo>
                    <a:pt x="299" y="388"/>
                  </a:lnTo>
                  <a:lnTo>
                    <a:pt x="298" y="389"/>
                  </a:lnTo>
                  <a:lnTo>
                    <a:pt x="298" y="391"/>
                  </a:lnTo>
                  <a:lnTo>
                    <a:pt x="298" y="392"/>
                  </a:lnTo>
                  <a:lnTo>
                    <a:pt x="298" y="394"/>
                  </a:lnTo>
                  <a:lnTo>
                    <a:pt x="304" y="396"/>
                  </a:lnTo>
                  <a:lnTo>
                    <a:pt x="309" y="397"/>
                  </a:lnTo>
                  <a:lnTo>
                    <a:pt x="315" y="397"/>
                  </a:lnTo>
                  <a:lnTo>
                    <a:pt x="321" y="398"/>
                  </a:lnTo>
                  <a:lnTo>
                    <a:pt x="326" y="399"/>
                  </a:lnTo>
                  <a:lnTo>
                    <a:pt x="331" y="400"/>
                  </a:lnTo>
                  <a:lnTo>
                    <a:pt x="337" y="401"/>
                  </a:lnTo>
                  <a:lnTo>
                    <a:pt x="343" y="403"/>
                  </a:lnTo>
                  <a:lnTo>
                    <a:pt x="339" y="409"/>
                  </a:lnTo>
                  <a:lnTo>
                    <a:pt x="334" y="413"/>
                  </a:lnTo>
                  <a:lnTo>
                    <a:pt x="326" y="414"/>
                  </a:lnTo>
                  <a:lnTo>
                    <a:pt x="316" y="413"/>
                  </a:lnTo>
                  <a:lnTo>
                    <a:pt x="306" y="411"/>
                  </a:lnTo>
                  <a:lnTo>
                    <a:pt x="296" y="408"/>
                  </a:lnTo>
                  <a:lnTo>
                    <a:pt x="286" y="406"/>
                  </a:lnTo>
                  <a:lnTo>
                    <a:pt x="279" y="406"/>
                  </a:lnTo>
                  <a:lnTo>
                    <a:pt x="285" y="408"/>
                  </a:lnTo>
                  <a:lnTo>
                    <a:pt x="291" y="411"/>
                  </a:lnTo>
                  <a:lnTo>
                    <a:pt x="294" y="413"/>
                  </a:lnTo>
                  <a:lnTo>
                    <a:pt x="299" y="414"/>
                  </a:lnTo>
                  <a:lnTo>
                    <a:pt x="305" y="416"/>
                  </a:lnTo>
                  <a:lnTo>
                    <a:pt x="311" y="417"/>
                  </a:lnTo>
                  <a:lnTo>
                    <a:pt x="317" y="420"/>
                  </a:lnTo>
                  <a:lnTo>
                    <a:pt x="328" y="423"/>
                  </a:lnTo>
                  <a:lnTo>
                    <a:pt x="328" y="428"/>
                  </a:lnTo>
                  <a:lnTo>
                    <a:pt x="328" y="431"/>
                  </a:lnTo>
                  <a:lnTo>
                    <a:pt x="327" y="434"/>
                  </a:lnTo>
                  <a:lnTo>
                    <a:pt x="326" y="436"/>
                  </a:lnTo>
                  <a:lnTo>
                    <a:pt x="319" y="436"/>
                  </a:lnTo>
                  <a:lnTo>
                    <a:pt x="312" y="435"/>
                  </a:lnTo>
                  <a:lnTo>
                    <a:pt x="305" y="434"/>
                  </a:lnTo>
                  <a:lnTo>
                    <a:pt x="299" y="431"/>
                  </a:lnTo>
                  <a:lnTo>
                    <a:pt x="293" y="430"/>
                  </a:lnTo>
                  <a:lnTo>
                    <a:pt x="288" y="429"/>
                  </a:lnTo>
                  <a:lnTo>
                    <a:pt x="282" y="429"/>
                  </a:lnTo>
                  <a:lnTo>
                    <a:pt x="277" y="429"/>
                  </a:lnTo>
                  <a:lnTo>
                    <a:pt x="282" y="431"/>
                  </a:lnTo>
                  <a:lnTo>
                    <a:pt x="286" y="434"/>
                  </a:lnTo>
                  <a:lnTo>
                    <a:pt x="291" y="436"/>
                  </a:lnTo>
                  <a:lnTo>
                    <a:pt x="296" y="438"/>
                  </a:lnTo>
                  <a:lnTo>
                    <a:pt x="301" y="439"/>
                  </a:lnTo>
                  <a:lnTo>
                    <a:pt x="307" y="442"/>
                  </a:lnTo>
                  <a:lnTo>
                    <a:pt x="313" y="443"/>
                  </a:lnTo>
                  <a:lnTo>
                    <a:pt x="320" y="445"/>
                  </a:lnTo>
                  <a:lnTo>
                    <a:pt x="319" y="449"/>
                  </a:lnTo>
                  <a:lnTo>
                    <a:pt x="317" y="451"/>
                  </a:lnTo>
                  <a:lnTo>
                    <a:pt x="315" y="454"/>
                  </a:lnTo>
                  <a:lnTo>
                    <a:pt x="314" y="458"/>
                  </a:lnTo>
                  <a:lnTo>
                    <a:pt x="306" y="458"/>
                  </a:lnTo>
                  <a:lnTo>
                    <a:pt x="299" y="457"/>
                  </a:lnTo>
                  <a:lnTo>
                    <a:pt x="291" y="456"/>
                  </a:lnTo>
                  <a:lnTo>
                    <a:pt x="284" y="453"/>
                  </a:lnTo>
                  <a:lnTo>
                    <a:pt x="277" y="452"/>
                  </a:lnTo>
                  <a:lnTo>
                    <a:pt x="271" y="451"/>
                  </a:lnTo>
                  <a:lnTo>
                    <a:pt x="266" y="451"/>
                  </a:lnTo>
                  <a:lnTo>
                    <a:pt x="261" y="451"/>
                  </a:lnTo>
                  <a:lnTo>
                    <a:pt x="263" y="452"/>
                  </a:lnTo>
                  <a:lnTo>
                    <a:pt x="267" y="454"/>
                  </a:lnTo>
                  <a:lnTo>
                    <a:pt x="273" y="457"/>
                  </a:lnTo>
                  <a:lnTo>
                    <a:pt x="278" y="459"/>
                  </a:lnTo>
                  <a:lnTo>
                    <a:pt x="285" y="461"/>
                  </a:lnTo>
                  <a:lnTo>
                    <a:pt x="292" y="464"/>
                  </a:lnTo>
                  <a:lnTo>
                    <a:pt x="299" y="466"/>
                  </a:lnTo>
                  <a:lnTo>
                    <a:pt x="306" y="467"/>
                  </a:lnTo>
                  <a:lnTo>
                    <a:pt x="305" y="469"/>
                  </a:lnTo>
                  <a:lnTo>
                    <a:pt x="305" y="473"/>
                  </a:lnTo>
                  <a:lnTo>
                    <a:pt x="304" y="475"/>
                  </a:lnTo>
                  <a:lnTo>
                    <a:pt x="303" y="479"/>
                  </a:lnTo>
                  <a:lnTo>
                    <a:pt x="294" y="479"/>
                  </a:lnTo>
                  <a:lnTo>
                    <a:pt x="286" y="477"/>
                  </a:lnTo>
                  <a:lnTo>
                    <a:pt x="278" y="476"/>
                  </a:lnTo>
                  <a:lnTo>
                    <a:pt x="271" y="474"/>
                  </a:lnTo>
                  <a:lnTo>
                    <a:pt x="265" y="472"/>
                  </a:lnTo>
                  <a:lnTo>
                    <a:pt x="258" y="469"/>
                  </a:lnTo>
                  <a:lnTo>
                    <a:pt x="251" y="467"/>
                  </a:lnTo>
                  <a:lnTo>
                    <a:pt x="244" y="465"/>
                  </a:lnTo>
                  <a:lnTo>
                    <a:pt x="245" y="466"/>
                  </a:lnTo>
                  <a:lnTo>
                    <a:pt x="245" y="468"/>
                  </a:lnTo>
                  <a:lnTo>
                    <a:pt x="245" y="469"/>
                  </a:lnTo>
                  <a:lnTo>
                    <a:pt x="246" y="472"/>
                  </a:lnTo>
                  <a:lnTo>
                    <a:pt x="252" y="474"/>
                  </a:lnTo>
                  <a:lnTo>
                    <a:pt x="258" y="475"/>
                  </a:lnTo>
                  <a:lnTo>
                    <a:pt x="263" y="477"/>
                  </a:lnTo>
                  <a:lnTo>
                    <a:pt x="270" y="480"/>
                  </a:lnTo>
                  <a:lnTo>
                    <a:pt x="276" y="482"/>
                  </a:lnTo>
                  <a:lnTo>
                    <a:pt x="282" y="484"/>
                  </a:lnTo>
                  <a:lnTo>
                    <a:pt x="289" y="487"/>
                  </a:lnTo>
                  <a:lnTo>
                    <a:pt x="294" y="489"/>
                  </a:lnTo>
                  <a:lnTo>
                    <a:pt x="292" y="495"/>
                  </a:lnTo>
                  <a:lnTo>
                    <a:pt x="291" y="497"/>
                  </a:lnTo>
                  <a:lnTo>
                    <a:pt x="290" y="499"/>
                  </a:lnTo>
                  <a:lnTo>
                    <a:pt x="289" y="500"/>
                  </a:lnTo>
                  <a:lnTo>
                    <a:pt x="279" y="499"/>
                  </a:lnTo>
                  <a:lnTo>
                    <a:pt x="270" y="497"/>
                  </a:lnTo>
                  <a:lnTo>
                    <a:pt x="262" y="494"/>
                  </a:lnTo>
                  <a:lnTo>
                    <a:pt x="254" y="491"/>
                  </a:lnTo>
                  <a:lnTo>
                    <a:pt x="247" y="488"/>
                  </a:lnTo>
                  <a:lnTo>
                    <a:pt x="240" y="485"/>
                  </a:lnTo>
                  <a:lnTo>
                    <a:pt x="233" y="483"/>
                  </a:lnTo>
                  <a:lnTo>
                    <a:pt x="227" y="482"/>
                  </a:lnTo>
                  <a:lnTo>
                    <a:pt x="230" y="485"/>
                  </a:lnTo>
                  <a:lnTo>
                    <a:pt x="235" y="489"/>
                  </a:lnTo>
                  <a:lnTo>
                    <a:pt x="240" y="494"/>
                  </a:lnTo>
                  <a:lnTo>
                    <a:pt x="248" y="497"/>
                  </a:lnTo>
                  <a:lnTo>
                    <a:pt x="255" y="500"/>
                  </a:lnTo>
                  <a:lnTo>
                    <a:pt x="263" y="504"/>
                  </a:lnTo>
                  <a:lnTo>
                    <a:pt x="271" y="507"/>
                  </a:lnTo>
                  <a:lnTo>
                    <a:pt x="279" y="510"/>
                  </a:lnTo>
                  <a:lnTo>
                    <a:pt x="273" y="518"/>
                  </a:lnTo>
                  <a:lnTo>
                    <a:pt x="262" y="520"/>
                  </a:lnTo>
                  <a:lnTo>
                    <a:pt x="250" y="517"/>
                  </a:lnTo>
                  <a:lnTo>
                    <a:pt x="236" y="511"/>
                  </a:lnTo>
                  <a:lnTo>
                    <a:pt x="222" y="503"/>
                  </a:lnTo>
                  <a:lnTo>
                    <a:pt x="208" y="496"/>
                  </a:lnTo>
                  <a:lnTo>
                    <a:pt x="198" y="491"/>
                  </a:lnTo>
                  <a:lnTo>
                    <a:pt x="190" y="490"/>
                  </a:lnTo>
                  <a:lnTo>
                    <a:pt x="191" y="491"/>
                  </a:lnTo>
                  <a:lnTo>
                    <a:pt x="192" y="492"/>
                  </a:lnTo>
                  <a:lnTo>
                    <a:pt x="194" y="495"/>
                  </a:lnTo>
                  <a:lnTo>
                    <a:pt x="199" y="497"/>
                  </a:lnTo>
                  <a:lnTo>
                    <a:pt x="206" y="502"/>
                  </a:lnTo>
                  <a:lnTo>
                    <a:pt x="215" y="507"/>
                  </a:lnTo>
                  <a:lnTo>
                    <a:pt x="229" y="515"/>
                  </a:lnTo>
                  <a:lnTo>
                    <a:pt x="247" y="527"/>
                  </a:lnTo>
                  <a:lnTo>
                    <a:pt x="241" y="530"/>
                  </a:lnTo>
                  <a:lnTo>
                    <a:pt x="237" y="532"/>
                  </a:lnTo>
                  <a:lnTo>
                    <a:pt x="231" y="532"/>
                  </a:lnTo>
                  <a:lnTo>
                    <a:pt x="227" y="532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4" name="Freeform 174"/>
            <p:cNvSpPr>
              <a:spLocks/>
            </p:cNvSpPr>
            <p:nvPr/>
          </p:nvSpPr>
          <p:spPr bwMode="auto">
            <a:xfrm>
              <a:off x="109" y="3788"/>
              <a:ext cx="413" cy="43"/>
            </a:xfrm>
            <a:custGeom>
              <a:avLst/>
              <a:gdLst>
                <a:gd name="T0" fmla="*/ 1 w 824"/>
                <a:gd name="T1" fmla="*/ 0 h 88"/>
                <a:gd name="T2" fmla="*/ 1 w 824"/>
                <a:gd name="T3" fmla="*/ 0 h 88"/>
                <a:gd name="T4" fmla="*/ 1 w 824"/>
                <a:gd name="T5" fmla="*/ 0 h 88"/>
                <a:gd name="T6" fmla="*/ 1 w 824"/>
                <a:gd name="T7" fmla="*/ 0 h 88"/>
                <a:gd name="T8" fmla="*/ 1 w 824"/>
                <a:gd name="T9" fmla="*/ 0 h 88"/>
                <a:gd name="T10" fmla="*/ 1 w 824"/>
                <a:gd name="T11" fmla="*/ 0 h 88"/>
                <a:gd name="T12" fmla="*/ 1 w 824"/>
                <a:gd name="T13" fmla="*/ 0 h 88"/>
                <a:gd name="T14" fmla="*/ 1 w 824"/>
                <a:gd name="T15" fmla="*/ 0 h 88"/>
                <a:gd name="T16" fmla="*/ 0 w 824"/>
                <a:gd name="T17" fmla="*/ 0 h 88"/>
                <a:gd name="T18" fmla="*/ 1 w 824"/>
                <a:gd name="T19" fmla="*/ 0 h 88"/>
                <a:gd name="T20" fmla="*/ 1 w 824"/>
                <a:gd name="T21" fmla="*/ 0 h 88"/>
                <a:gd name="T22" fmla="*/ 1 w 824"/>
                <a:gd name="T23" fmla="*/ 0 h 88"/>
                <a:gd name="T24" fmla="*/ 1 w 824"/>
                <a:gd name="T25" fmla="*/ 0 h 88"/>
                <a:gd name="T26" fmla="*/ 1 w 824"/>
                <a:gd name="T27" fmla="*/ 0 h 88"/>
                <a:gd name="T28" fmla="*/ 0 w 824"/>
                <a:gd name="T29" fmla="*/ 0 h 88"/>
                <a:gd name="T30" fmla="*/ 1 w 824"/>
                <a:gd name="T31" fmla="*/ 0 h 88"/>
                <a:gd name="T32" fmla="*/ 1 w 824"/>
                <a:gd name="T33" fmla="*/ 0 h 88"/>
                <a:gd name="T34" fmla="*/ 1 w 824"/>
                <a:gd name="T35" fmla="*/ 0 h 88"/>
                <a:gd name="T36" fmla="*/ 1 w 824"/>
                <a:gd name="T37" fmla="*/ 0 h 88"/>
                <a:gd name="T38" fmla="*/ 1 w 824"/>
                <a:gd name="T39" fmla="*/ 0 h 88"/>
                <a:gd name="T40" fmla="*/ 1 w 824"/>
                <a:gd name="T41" fmla="*/ 0 h 88"/>
                <a:gd name="T42" fmla="*/ 1 w 824"/>
                <a:gd name="T43" fmla="*/ 0 h 88"/>
                <a:gd name="T44" fmla="*/ 1 w 824"/>
                <a:gd name="T45" fmla="*/ 0 h 88"/>
                <a:gd name="T46" fmla="*/ 1 w 824"/>
                <a:gd name="T47" fmla="*/ 0 h 88"/>
                <a:gd name="T48" fmla="*/ 1 w 824"/>
                <a:gd name="T49" fmla="*/ 0 h 88"/>
                <a:gd name="T50" fmla="*/ 1 w 824"/>
                <a:gd name="T51" fmla="*/ 0 h 88"/>
                <a:gd name="T52" fmla="*/ 1 w 824"/>
                <a:gd name="T53" fmla="*/ 0 h 88"/>
                <a:gd name="T54" fmla="*/ 1 w 824"/>
                <a:gd name="T55" fmla="*/ 0 h 88"/>
                <a:gd name="T56" fmla="*/ 1 w 824"/>
                <a:gd name="T57" fmla="*/ 0 h 88"/>
                <a:gd name="T58" fmla="*/ 1 w 824"/>
                <a:gd name="T59" fmla="*/ 0 h 88"/>
                <a:gd name="T60" fmla="*/ 1 w 824"/>
                <a:gd name="T61" fmla="*/ 0 h 88"/>
                <a:gd name="T62" fmla="*/ 1 w 824"/>
                <a:gd name="T63" fmla="*/ 0 h 88"/>
                <a:gd name="T64" fmla="*/ 1 w 824"/>
                <a:gd name="T65" fmla="*/ 0 h 88"/>
                <a:gd name="T66" fmla="*/ 1 w 824"/>
                <a:gd name="T67" fmla="*/ 0 h 88"/>
                <a:gd name="T68" fmla="*/ 1 w 824"/>
                <a:gd name="T69" fmla="*/ 0 h 88"/>
                <a:gd name="T70" fmla="*/ 1 w 824"/>
                <a:gd name="T71" fmla="*/ 0 h 88"/>
                <a:gd name="T72" fmla="*/ 1 w 824"/>
                <a:gd name="T73" fmla="*/ 0 h 88"/>
                <a:gd name="T74" fmla="*/ 1 w 824"/>
                <a:gd name="T75" fmla="*/ 0 h 88"/>
                <a:gd name="T76" fmla="*/ 1 w 824"/>
                <a:gd name="T77" fmla="*/ 0 h 88"/>
                <a:gd name="T78" fmla="*/ 1 w 824"/>
                <a:gd name="T79" fmla="*/ 0 h 88"/>
                <a:gd name="T80" fmla="*/ 1 w 824"/>
                <a:gd name="T81" fmla="*/ 0 h 88"/>
                <a:gd name="T82" fmla="*/ 1 w 824"/>
                <a:gd name="T83" fmla="*/ 0 h 88"/>
                <a:gd name="T84" fmla="*/ 1 w 824"/>
                <a:gd name="T85" fmla="*/ 0 h 88"/>
                <a:gd name="T86" fmla="*/ 1 w 824"/>
                <a:gd name="T87" fmla="*/ 0 h 88"/>
                <a:gd name="T88" fmla="*/ 1 w 824"/>
                <a:gd name="T89" fmla="*/ 0 h 88"/>
                <a:gd name="T90" fmla="*/ 1 w 824"/>
                <a:gd name="T91" fmla="*/ 0 h 88"/>
                <a:gd name="T92" fmla="*/ 1 w 824"/>
                <a:gd name="T93" fmla="*/ 0 h 88"/>
                <a:gd name="T94" fmla="*/ 1 w 824"/>
                <a:gd name="T95" fmla="*/ 0 h 88"/>
                <a:gd name="T96" fmla="*/ 1 w 824"/>
                <a:gd name="T97" fmla="*/ 0 h 88"/>
                <a:gd name="T98" fmla="*/ 1 w 824"/>
                <a:gd name="T99" fmla="*/ 0 h 88"/>
                <a:gd name="T100" fmla="*/ 1 w 824"/>
                <a:gd name="T101" fmla="*/ 0 h 88"/>
                <a:gd name="T102" fmla="*/ 1 w 824"/>
                <a:gd name="T103" fmla="*/ 0 h 88"/>
                <a:gd name="T104" fmla="*/ 1 w 824"/>
                <a:gd name="T105" fmla="*/ 0 h 88"/>
                <a:gd name="T106" fmla="*/ 1 w 824"/>
                <a:gd name="T107" fmla="*/ 0 h 88"/>
                <a:gd name="T108" fmla="*/ 1 w 824"/>
                <a:gd name="T109" fmla="*/ 0 h 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24"/>
                <a:gd name="T166" fmla="*/ 0 h 88"/>
                <a:gd name="T167" fmla="*/ 824 w 824"/>
                <a:gd name="T168" fmla="*/ 88 h 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24" h="88">
                  <a:moveTo>
                    <a:pt x="711" y="88"/>
                  </a:moveTo>
                  <a:lnTo>
                    <a:pt x="672" y="87"/>
                  </a:lnTo>
                  <a:lnTo>
                    <a:pt x="633" y="85"/>
                  </a:lnTo>
                  <a:lnTo>
                    <a:pt x="594" y="83"/>
                  </a:lnTo>
                  <a:lnTo>
                    <a:pt x="555" y="82"/>
                  </a:lnTo>
                  <a:lnTo>
                    <a:pt x="515" y="81"/>
                  </a:lnTo>
                  <a:lnTo>
                    <a:pt x="475" y="80"/>
                  </a:lnTo>
                  <a:lnTo>
                    <a:pt x="436" y="80"/>
                  </a:lnTo>
                  <a:lnTo>
                    <a:pt x="397" y="79"/>
                  </a:lnTo>
                  <a:lnTo>
                    <a:pt x="358" y="78"/>
                  </a:lnTo>
                  <a:lnTo>
                    <a:pt x="319" y="78"/>
                  </a:lnTo>
                  <a:lnTo>
                    <a:pt x="280" y="76"/>
                  </a:lnTo>
                  <a:lnTo>
                    <a:pt x="240" y="76"/>
                  </a:lnTo>
                  <a:lnTo>
                    <a:pt x="200" y="76"/>
                  </a:lnTo>
                  <a:lnTo>
                    <a:pt x="161" y="75"/>
                  </a:lnTo>
                  <a:lnTo>
                    <a:pt x="122" y="75"/>
                  </a:lnTo>
                  <a:lnTo>
                    <a:pt x="83" y="75"/>
                  </a:lnTo>
                  <a:lnTo>
                    <a:pt x="72" y="74"/>
                  </a:lnTo>
                  <a:lnTo>
                    <a:pt x="62" y="74"/>
                  </a:lnTo>
                  <a:lnTo>
                    <a:pt x="52" y="73"/>
                  </a:lnTo>
                  <a:lnTo>
                    <a:pt x="41" y="73"/>
                  </a:lnTo>
                  <a:lnTo>
                    <a:pt x="31" y="72"/>
                  </a:lnTo>
                  <a:lnTo>
                    <a:pt x="21" y="72"/>
                  </a:lnTo>
                  <a:lnTo>
                    <a:pt x="10" y="71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24" y="60"/>
                  </a:lnTo>
                  <a:lnTo>
                    <a:pt x="42" y="61"/>
                  </a:lnTo>
                  <a:lnTo>
                    <a:pt x="57" y="61"/>
                  </a:lnTo>
                  <a:lnTo>
                    <a:pt x="72" y="60"/>
                  </a:lnTo>
                  <a:lnTo>
                    <a:pt x="86" y="60"/>
                  </a:lnTo>
                  <a:lnTo>
                    <a:pt x="103" y="60"/>
                  </a:lnTo>
                  <a:lnTo>
                    <a:pt x="123" y="59"/>
                  </a:lnTo>
                  <a:lnTo>
                    <a:pt x="150" y="58"/>
                  </a:lnTo>
                  <a:lnTo>
                    <a:pt x="138" y="57"/>
                  </a:lnTo>
                  <a:lnTo>
                    <a:pt x="121" y="56"/>
                  </a:lnTo>
                  <a:lnTo>
                    <a:pt x="101" y="55"/>
                  </a:lnTo>
                  <a:lnTo>
                    <a:pt x="78" y="53"/>
                  </a:lnTo>
                  <a:lnTo>
                    <a:pt x="55" y="52"/>
                  </a:lnTo>
                  <a:lnTo>
                    <a:pt x="33" y="51"/>
                  </a:lnTo>
                  <a:lnTo>
                    <a:pt x="15" y="50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1" y="38"/>
                  </a:lnTo>
                  <a:lnTo>
                    <a:pt x="1" y="34"/>
                  </a:lnTo>
                  <a:lnTo>
                    <a:pt x="1" y="29"/>
                  </a:lnTo>
                  <a:lnTo>
                    <a:pt x="14" y="29"/>
                  </a:lnTo>
                  <a:lnTo>
                    <a:pt x="26" y="29"/>
                  </a:lnTo>
                  <a:lnTo>
                    <a:pt x="39" y="29"/>
                  </a:lnTo>
                  <a:lnTo>
                    <a:pt x="52" y="29"/>
                  </a:lnTo>
                  <a:lnTo>
                    <a:pt x="64" y="29"/>
                  </a:lnTo>
                  <a:lnTo>
                    <a:pt x="77" y="29"/>
                  </a:lnTo>
                  <a:lnTo>
                    <a:pt x="90" y="30"/>
                  </a:lnTo>
                  <a:lnTo>
                    <a:pt x="102" y="30"/>
                  </a:lnTo>
                  <a:lnTo>
                    <a:pt x="103" y="29"/>
                  </a:lnTo>
                  <a:lnTo>
                    <a:pt x="105" y="27"/>
                  </a:lnTo>
                  <a:lnTo>
                    <a:pt x="105" y="26"/>
                  </a:lnTo>
                  <a:lnTo>
                    <a:pt x="106" y="25"/>
                  </a:lnTo>
                  <a:lnTo>
                    <a:pt x="97" y="25"/>
                  </a:lnTo>
                  <a:lnTo>
                    <a:pt x="88" y="25"/>
                  </a:lnTo>
                  <a:lnTo>
                    <a:pt x="80" y="25"/>
                  </a:lnTo>
                  <a:lnTo>
                    <a:pt x="72" y="25"/>
                  </a:lnTo>
                  <a:lnTo>
                    <a:pt x="61" y="23"/>
                  </a:lnTo>
                  <a:lnTo>
                    <a:pt x="48" y="22"/>
                  </a:lnTo>
                  <a:lnTo>
                    <a:pt x="30" y="21"/>
                  </a:lnTo>
                  <a:lnTo>
                    <a:pt x="7" y="19"/>
                  </a:lnTo>
                  <a:lnTo>
                    <a:pt x="8" y="17"/>
                  </a:lnTo>
                  <a:lnTo>
                    <a:pt x="9" y="13"/>
                  </a:lnTo>
                  <a:lnTo>
                    <a:pt x="9" y="10"/>
                  </a:lnTo>
                  <a:lnTo>
                    <a:pt x="10" y="7"/>
                  </a:lnTo>
                  <a:lnTo>
                    <a:pt x="18" y="6"/>
                  </a:lnTo>
                  <a:lnTo>
                    <a:pt x="25" y="5"/>
                  </a:lnTo>
                  <a:lnTo>
                    <a:pt x="34" y="5"/>
                  </a:lnTo>
                  <a:lnTo>
                    <a:pt x="46" y="4"/>
                  </a:lnTo>
                  <a:lnTo>
                    <a:pt x="61" y="3"/>
                  </a:lnTo>
                  <a:lnTo>
                    <a:pt x="84" y="3"/>
                  </a:lnTo>
                  <a:lnTo>
                    <a:pt x="114" y="2"/>
                  </a:lnTo>
                  <a:lnTo>
                    <a:pt x="153" y="0"/>
                  </a:lnTo>
                  <a:lnTo>
                    <a:pt x="194" y="0"/>
                  </a:lnTo>
                  <a:lnTo>
                    <a:pt x="236" y="0"/>
                  </a:lnTo>
                  <a:lnTo>
                    <a:pt x="276" y="0"/>
                  </a:lnTo>
                  <a:lnTo>
                    <a:pt x="319" y="0"/>
                  </a:lnTo>
                  <a:lnTo>
                    <a:pt x="360" y="0"/>
                  </a:lnTo>
                  <a:lnTo>
                    <a:pt x="402" y="0"/>
                  </a:lnTo>
                  <a:lnTo>
                    <a:pt x="443" y="0"/>
                  </a:lnTo>
                  <a:lnTo>
                    <a:pt x="486" y="0"/>
                  </a:lnTo>
                  <a:lnTo>
                    <a:pt x="527" y="0"/>
                  </a:lnTo>
                  <a:lnTo>
                    <a:pt x="570" y="2"/>
                  </a:lnTo>
                  <a:lnTo>
                    <a:pt x="611" y="2"/>
                  </a:lnTo>
                  <a:lnTo>
                    <a:pt x="654" y="2"/>
                  </a:lnTo>
                  <a:lnTo>
                    <a:pt x="695" y="3"/>
                  </a:lnTo>
                  <a:lnTo>
                    <a:pt x="738" y="3"/>
                  </a:lnTo>
                  <a:lnTo>
                    <a:pt x="779" y="4"/>
                  </a:lnTo>
                  <a:lnTo>
                    <a:pt x="822" y="5"/>
                  </a:lnTo>
                  <a:lnTo>
                    <a:pt x="819" y="10"/>
                  </a:lnTo>
                  <a:lnTo>
                    <a:pt x="813" y="13"/>
                  </a:lnTo>
                  <a:lnTo>
                    <a:pt x="804" y="15"/>
                  </a:lnTo>
                  <a:lnTo>
                    <a:pt x="794" y="17"/>
                  </a:lnTo>
                  <a:lnTo>
                    <a:pt x="784" y="18"/>
                  </a:lnTo>
                  <a:lnTo>
                    <a:pt x="776" y="19"/>
                  </a:lnTo>
                  <a:lnTo>
                    <a:pt x="768" y="19"/>
                  </a:lnTo>
                  <a:lnTo>
                    <a:pt x="763" y="19"/>
                  </a:lnTo>
                  <a:lnTo>
                    <a:pt x="767" y="20"/>
                  </a:lnTo>
                  <a:lnTo>
                    <a:pt x="770" y="20"/>
                  </a:lnTo>
                  <a:lnTo>
                    <a:pt x="774" y="21"/>
                  </a:lnTo>
                  <a:lnTo>
                    <a:pt x="778" y="21"/>
                  </a:lnTo>
                  <a:lnTo>
                    <a:pt x="785" y="22"/>
                  </a:lnTo>
                  <a:lnTo>
                    <a:pt x="794" y="22"/>
                  </a:lnTo>
                  <a:lnTo>
                    <a:pt x="806" y="23"/>
                  </a:lnTo>
                  <a:lnTo>
                    <a:pt x="822" y="25"/>
                  </a:lnTo>
                  <a:lnTo>
                    <a:pt x="823" y="26"/>
                  </a:lnTo>
                  <a:lnTo>
                    <a:pt x="824" y="27"/>
                  </a:lnTo>
                  <a:lnTo>
                    <a:pt x="816" y="30"/>
                  </a:lnTo>
                  <a:lnTo>
                    <a:pt x="802" y="33"/>
                  </a:lnTo>
                  <a:lnTo>
                    <a:pt x="784" y="36"/>
                  </a:lnTo>
                  <a:lnTo>
                    <a:pt x="763" y="38"/>
                  </a:lnTo>
                  <a:lnTo>
                    <a:pt x="743" y="40"/>
                  </a:lnTo>
                  <a:lnTo>
                    <a:pt x="724" y="42"/>
                  </a:lnTo>
                  <a:lnTo>
                    <a:pt x="709" y="42"/>
                  </a:lnTo>
                  <a:lnTo>
                    <a:pt x="700" y="43"/>
                  </a:lnTo>
                  <a:lnTo>
                    <a:pt x="711" y="45"/>
                  </a:lnTo>
                  <a:lnTo>
                    <a:pt x="726" y="46"/>
                  </a:lnTo>
                  <a:lnTo>
                    <a:pt x="743" y="46"/>
                  </a:lnTo>
                  <a:lnTo>
                    <a:pt x="759" y="45"/>
                  </a:lnTo>
                  <a:lnTo>
                    <a:pt x="777" y="44"/>
                  </a:lnTo>
                  <a:lnTo>
                    <a:pt x="793" y="43"/>
                  </a:lnTo>
                  <a:lnTo>
                    <a:pt x="809" y="43"/>
                  </a:lnTo>
                  <a:lnTo>
                    <a:pt x="824" y="42"/>
                  </a:lnTo>
                  <a:lnTo>
                    <a:pt x="824" y="44"/>
                  </a:lnTo>
                  <a:lnTo>
                    <a:pt x="824" y="46"/>
                  </a:lnTo>
                  <a:lnTo>
                    <a:pt x="824" y="50"/>
                  </a:lnTo>
                  <a:lnTo>
                    <a:pt x="824" y="52"/>
                  </a:lnTo>
                  <a:lnTo>
                    <a:pt x="816" y="53"/>
                  </a:lnTo>
                  <a:lnTo>
                    <a:pt x="805" y="55"/>
                  </a:lnTo>
                  <a:lnTo>
                    <a:pt x="793" y="56"/>
                  </a:lnTo>
                  <a:lnTo>
                    <a:pt x="781" y="57"/>
                  </a:lnTo>
                  <a:lnTo>
                    <a:pt x="768" y="58"/>
                  </a:lnTo>
                  <a:lnTo>
                    <a:pt x="755" y="60"/>
                  </a:lnTo>
                  <a:lnTo>
                    <a:pt x="745" y="63"/>
                  </a:lnTo>
                  <a:lnTo>
                    <a:pt x="737" y="66"/>
                  </a:lnTo>
                  <a:lnTo>
                    <a:pt x="747" y="66"/>
                  </a:lnTo>
                  <a:lnTo>
                    <a:pt x="759" y="66"/>
                  </a:lnTo>
                  <a:lnTo>
                    <a:pt x="769" y="66"/>
                  </a:lnTo>
                  <a:lnTo>
                    <a:pt x="781" y="65"/>
                  </a:lnTo>
                  <a:lnTo>
                    <a:pt x="792" y="65"/>
                  </a:lnTo>
                  <a:lnTo>
                    <a:pt x="802" y="65"/>
                  </a:lnTo>
                  <a:lnTo>
                    <a:pt x="814" y="65"/>
                  </a:lnTo>
                  <a:lnTo>
                    <a:pt x="824" y="65"/>
                  </a:lnTo>
                  <a:lnTo>
                    <a:pt x="823" y="70"/>
                  </a:lnTo>
                  <a:lnTo>
                    <a:pt x="823" y="73"/>
                  </a:lnTo>
                  <a:lnTo>
                    <a:pt x="822" y="78"/>
                  </a:lnTo>
                  <a:lnTo>
                    <a:pt x="822" y="82"/>
                  </a:lnTo>
                  <a:lnTo>
                    <a:pt x="808" y="85"/>
                  </a:lnTo>
                  <a:lnTo>
                    <a:pt x="794" y="87"/>
                  </a:lnTo>
                  <a:lnTo>
                    <a:pt x="779" y="88"/>
                  </a:lnTo>
                  <a:lnTo>
                    <a:pt x="766" y="88"/>
                  </a:lnTo>
                  <a:lnTo>
                    <a:pt x="752" y="88"/>
                  </a:lnTo>
                  <a:lnTo>
                    <a:pt x="738" y="88"/>
                  </a:lnTo>
                  <a:lnTo>
                    <a:pt x="724" y="88"/>
                  </a:lnTo>
                  <a:lnTo>
                    <a:pt x="711" y="88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5" name="Freeform 175"/>
            <p:cNvSpPr>
              <a:spLocks/>
            </p:cNvSpPr>
            <p:nvPr/>
          </p:nvSpPr>
          <p:spPr bwMode="auto">
            <a:xfrm>
              <a:off x="449" y="3821"/>
              <a:ext cx="6" cy="4"/>
            </a:xfrm>
            <a:custGeom>
              <a:avLst/>
              <a:gdLst>
                <a:gd name="T0" fmla="*/ 0 w 13"/>
                <a:gd name="T1" fmla="*/ 1 h 8"/>
                <a:gd name="T2" fmla="*/ 0 w 13"/>
                <a:gd name="T3" fmla="*/ 1 h 8"/>
                <a:gd name="T4" fmla="*/ 0 w 13"/>
                <a:gd name="T5" fmla="*/ 1 h 8"/>
                <a:gd name="T6" fmla="*/ 0 w 13"/>
                <a:gd name="T7" fmla="*/ 1 h 8"/>
                <a:gd name="T8" fmla="*/ 0 w 13"/>
                <a:gd name="T9" fmla="*/ 1 h 8"/>
                <a:gd name="T10" fmla="*/ 0 w 13"/>
                <a:gd name="T11" fmla="*/ 0 h 8"/>
                <a:gd name="T12" fmla="*/ 0 w 13"/>
                <a:gd name="T13" fmla="*/ 0 h 8"/>
                <a:gd name="T14" fmla="*/ 0 w 13"/>
                <a:gd name="T15" fmla="*/ 0 h 8"/>
                <a:gd name="T16" fmla="*/ 0 w 13"/>
                <a:gd name="T17" fmla="*/ 0 h 8"/>
                <a:gd name="T18" fmla="*/ 0 w 13"/>
                <a:gd name="T19" fmla="*/ 1 h 8"/>
                <a:gd name="T20" fmla="*/ 0 w 13"/>
                <a:gd name="T21" fmla="*/ 1 h 8"/>
                <a:gd name="T22" fmla="*/ 0 w 13"/>
                <a:gd name="T23" fmla="*/ 1 h 8"/>
                <a:gd name="T24" fmla="*/ 0 w 13"/>
                <a:gd name="T25" fmla="*/ 1 h 8"/>
                <a:gd name="T26" fmla="*/ 0 w 13"/>
                <a:gd name="T27" fmla="*/ 1 h 8"/>
                <a:gd name="T28" fmla="*/ 0 w 13"/>
                <a:gd name="T29" fmla="*/ 1 h 8"/>
                <a:gd name="T30" fmla="*/ 0 w 13"/>
                <a:gd name="T31" fmla="*/ 1 h 8"/>
                <a:gd name="T32" fmla="*/ 0 w 13"/>
                <a:gd name="T33" fmla="*/ 1 h 8"/>
                <a:gd name="T34" fmla="*/ 0 w 13"/>
                <a:gd name="T35" fmla="*/ 1 h 8"/>
                <a:gd name="T36" fmla="*/ 0 w 13"/>
                <a:gd name="T37" fmla="*/ 1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"/>
                <a:gd name="T58" fmla="*/ 0 h 8"/>
                <a:gd name="T59" fmla="*/ 13 w 13"/>
                <a:gd name="T60" fmla="*/ 8 h 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" h="8">
                  <a:moveTo>
                    <a:pt x="2" y="8"/>
                  </a:move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3" y="7"/>
                  </a:lnTo>
                  <a:lnTo>
                    <a:pt x="10" y="7"/>
                  </a:lnTo>
                  <a:lnTo>
                    <a:pt x="8" y="7"/>
                  </a:lnTo>
                  <a:lnTo>
                    <a:pt x="5" y="7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6" name="Freeform 176"/>
            <p:cNvSpPr>
              <a:spLocks/>
            </p:cNvSpPr>
            <p:nvPr/>
          </p:nvSpPr>
          <p:spPr bwMode="auto">
            <a:xfrm>
              <a:off x="197" y="3818"/>
              <a:ext cx="29" cy="3"/>
            </a:xfrm>
            <a:custGeom>
              <a:avLst/>
              <a:gdLst>
                <a:gd name="T0" fmla="*/ 1 w 56"/>
                <a:gd name="T1" fmla="*/ 0 h 7"/>
                <a:gd name="T2" fmla="*/ 1 w 56"/>
                <a:gd name="T3" fmla="*/ 0 h 7"/>
                <a:gd name="T4" fmla="*/ 1 w 56"/>
                <a:gd name="T5" fmla="*/ 0 h 7"/>
                <a:gd name="T6" fmla="*/ 1 w 56"/>
                <a:gd name="T7" fmla="*/ 0 h 7"/>
                <a:gd name="T8" fmla="*/ 0 w 56"/>
                <a:gd name="T9" fmla="*/ 0 h 7"/>
                <a:gd name="T10" fmla="*/ 1 w 56"/>
                <a:gd name="T11" fmla="*/ 0 h 7"/>
                <a:gd name="T12" fmla="*/ 1 w 56"/>
                <a:gd name="T13" fmla="*/ 0 h 7"/>
                <a:gd name="T14" fmla="*/ 1 w 56"/>
                <a:gd name="T15" fmla="*/ 0 h 7"/>
                <a:gd name="T16" fmla="*/ 1 w 56"/>
                <a:gd name="T17" fmla="*/ 0 h 7"/>
                <a:gd name="T18" fmla="*/ 1 w 56"/>
                <a:gd name="T19" fmla="*/ 0 h 7"/>
                <a:gd name="T20" fmla="*/ 1 w 56"/>
                <a:gd name="T21" fmla="*/ 0 h 7"/>
                <a:gd name="T22" fmla="*/ 1 w 56"/>
                <a:gd name="T23" fmla="*/ 0 h 7"/>
                <a:gd name="T24" fmla="*/ 1 w 56"/>
                <a:gd name="T25" fmla="*/ 0 h 7"/>
                <a:gd name="T26" fmla="*/ 1 w 56"/>
                <a:gd name="T27" fmla="*/ 0 h 7"/>
                <a:gd name="T28" fmla="*/ 1 w 56"/>
                <a:gd name="T29" fmla="*/ 0 h 7"/>
                <a:gd name="T30" fmla="*/ 1 w 56"/>
                <a:gd name="T31" fmla="*/ 0 h 7"/>
                <a:gd name="T32" fmla="*/ 1 w 56"/>
                <a:gd name="T33" fmla="*/ 0 h 7"/>
                <a:gd name="T34" fmla="*/ 1 w 56"/>
                <a:gd name="T35" fmla="*/ 0 h 7"/>
                <a:gd name="T36" fmla="*/ 1 w 56"/>
                <a:gd name="T37" fmla="*/ 0 h 7"/>
                <a:gd name="T38" fmla="*/ 1 w 56"/>
                <a:gd name="T39" fmla="*/ 0 h 7"/>
                <a:gd name="T40" fmla="*/ 1 w 56"/>
                <a:gd name="T41" fmla="*/ 0 h 7"/>
                <a:gd name="T42" fmla="*/ 1 w 56"/>
                <a:gd name="T43" fmla="*/ 0 h 7"/>
                <a:gd name="T44" fmla="*/ 1 w 56"/>
                <a:gd name="T45" fmla="*/ 0 h 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6"/>
                <a:gd name="T70" fmla="*/ 0 h 7"/>
                <a:gd name="T71" fmla="*/ 56 w 56"/>
                <a:gd name="T72" fmla="*/ 7 h 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6" h="7">
                  <a:moveTo>
                    <a:pt x="31" y="7"/>
                  </a:moveTo>
                  <a:lnTo>
                    <a:pt x="23" y="6"/>
                  </a:lnTo>
                  <a:lnTo>
                    <a:pt x="16" y="6"/>
                  </a:lnTo>
                  <a:lnTo>
                    <a:pt x="8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1"/>
                  </a:lnTo>
                  <a:lnTo>
                    <a:pt x="2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1"/>
                  </a:lnTo>
                  <a:lnTo>
                    <a:pt x="35" y="1"/>
                  </a:lnTo>
                  <a:lnTo>
                    <a:pt x="41" y="3"/>
                  </a:lnTo>
                  <a:lnTo>
                    <a:pt x="50" y="3"/>
                  </a:lnTo>
                  <a:lnTo>
                    <a:pt x="56" y="4"/>
                  </a:lnTo>
                  <a:lnTo>
                    <a:pt x="50" y="6"/>
                  </a:lnTo>
                  <a:lnTo>
                    <a:pt x="45" y="7"/>
                  </a:lnTo>
                  <a:lnTo>
                    <a:pt x="39" y="7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7" name="Freeform 177"/>
            <p:cNvSpPr>
              <a:spLocks/>
            </p:cNvSpPr>
            <p:nvPr/>
          </p:nvSpPr>
          <p:spPr bwMode="auto">
            <a:xfrm>
              <a:off x="15" y="3646"/>
              <a:ext cx="95" cy="165"/>
            </a:xfrm>
            <a:custGeom>
              <a:avLst/>
              <a:gdLst>
                <a:gd name="T0" fmla="*/ 1 w 190"/>
                <a:gd name="T1" fmla="*/ 0 h 331"/>
                <a:gd name="T2" fmla="*/ 1 w 190"/>
                <a:gd name="T3" fmla="*/ 0 h 331"/>
                <a:gd name="T4" fmla="*/ 1 w 190"/>
                <a:gd name="T5" fmla="*/ 0 h 331"/>
                <a:gd name="T6" fmla="*/ 1 w 190"/>
                <a:gd name="T7" fmla="*/ 0 h 331"/>
                <a:gd name="T8" fmla="*/ 1 w 190"/>
                <a:gd name="T9" fmla="*/ 0 h 331"/>
                <a:gd name="T10" fmla="*/ 1 w 190"/>
                <a:gd name="T11" fmla="*/ 0 h 331"/>
                <a:gd name="T12" fmla="*/ 1 w 190"/>
                <a:gd name="T13" fmla="*/ 0 h 331"/>
                <a:gd name="T14" fmla="*/ 1 w 190"/>
                <a:gd name="T15" fmla="*/ 0 h 331"/>
                <a:gd name="T16" fmla="*/ 1 w 190"/>
                <a:gd name="T17" fmla="*/ 0 h 331"/>
                <a:gd name="T18" fmla="*/ 1 w 190"/>
                <a:gd name="T19" fmla="*/ 0 h 331"/>
                <a:gd name="T20" fmla="*/ 1 w 190"/>
                <a:gd name="T21" fmla="*/ 0 h 331"/>
                <a:gd name="T22" fmla="*/ 1 w 190"/>
                <a:gd name="T23" fmla="*/ 0 h 331"/>
                <a:gd name="T24" fmla="*/ 1 w 190"/>
                <a:gd name="T25" fmla="*/ 0 h 331"/>
                <a:gd name="T26" fmla="*/ 1 w 190"/>
                <a:gd name="T27" fmla="*/ 0 h 331"/>
                <a:gd name="T28" fmla="*/ 1 w 190"/>
                <a:gd name="T29" fmla="*/ 0 h 331"/>
                <a:gd name="T30" fmla="*/ 1 w 190"/>
                <a:gd name="T31" fmla="*/ 0 h 331"/>
                <a:gd name="T32" fmla="*/ 1 w 190"/>
                <a:gd name="T33" fmla="*/ 0 h 331"/>
                <a:gd name="T34" fmla="*/ 1 w 190"/>
                <a:gd name="T35" fmla="*/ 0 h 331"/>
                <a:gd name="T36" fmla="*/ 1 w 190"/>
                <a:gd name="T37" fmla="*/ 0 h 331"/>
                <a:gd name="T38" fmla="*/ 1 w 190"/>
                <a:gd name="T39" fmla="*/ 0 h 331"/>
                <a:gd name="T40" fmla="*/ 1 w 190"/>
                <a:gd name="T41" fmla="*/ 0 h 331"/>
                <a:gd name="T42" fmla="*/ 0 w 190"/>
                <a:gd name="T43" fmla="*/ 0 h 331"/>
                <a:gd name="T44" fmla="*/ 1 w 190"/>
                <a:gd name="T45" fmla="*/ 0 h 331"/>
                <a:gd name="T46" fmla="*/ 1 w 190"/>
                <a:gd name="T47" fmla="*/ 0 h 331"/>
                <a:gd name="T48" fmla="*/ 1 w 190"/>
                <a:gd name="T49" fmla="*/ 0 h 331"/>
                <a:gd name="T50" fmla="*/ 1 w 190"/>
                <a:gd name="T51" fmla="*/ 0 h 331"/>
                <a:gd name="T52" fmla="*/ 1 w 190"/>
                <a:gd name="T53" fmla="*/ 0 h 331"/>
                <a:gd name="T54" fmla="*/ 1 w 190"/>
                <a:gd name="T55" fmla="*/ 0 h 331"/>
                <a:gd name="T56" fmla="*/ 1 w 190"/>
                <a:gd name="T57" fmla="*/ 0 h 331"/>
                <a:gd name="T58" fmla="*/ 1 w 190"/>
                <a:gd name="T59" fmla="*/ 0 h 331"/>
                <a:gd name="T60" fmla="*/ 1 w 190"/>
                <a:gd name="T61" fmla="*/ 0 h 331"/>
                <a:gd name="T62" fmla="*/ 1 w 190"/>
                <a:gd name="T63" fmla="*/ 0 h 331"/>
                <a:gd name="T64" fmla="*/ 1 w 190"/>
                <a:gd name="T65" fmla="*/ 0 h 331"/>
                <a:gd name="T66" fmla="*/ 1 w 190"/>
                <a:gd name="T67" fmla="*/ 0 h 331"/>
                <a:gd name="T68" fmla="*/ 1 w 190"/>
                <a:gd name="T69" fmla="*/ 0 h 331"/>
                <a:gd name="T70" fmla="*/ 1 w 190"/>
                <a:gd name="T71" fmla="*/ 0 h 331"/>
                <a:gd name="T72" fmla="*/ 1 w 190"/>
                <a:gd name="T73" fmla="*/ 0 h 331"/>
                <a:gd name="T74" fmla="*/ 1 w 190"/>
                <a:gd name="T75" fmla="*/ 0 h 331"/>
                <a:gd name="T76" fmla="*/ 1 w 190"/>
                <a:gd name="T77" fmla="*/ 0 h 331"/>
                <a:gd name="T78" fmla="*/ 1 w 190"/>
                <a:gd name="T79" fmla="*/ 0 h 331"/>
                <a:gd name="T80" fmla="*/ 1 w 190"/>
                <a:gd name="T81" fmla="*/ 0 h 331"/>
                <a:gd name="T82" fmla="*/ 1 w 190"/>
                <a:gd name="T83" fmla="*/ 0 h 331"/>
                <a:gd name="T84" fmla="*/ 1 w 190"/>
                <a:gd name="T85" fmla="*/ 0 h 331"/>
                <a:gd name="T86" fmla="*/ 1 w 190"/>
                <a:gd name="T87" fmla="*/ 0 h 331"/>
                <a:gd name="T88" fmla="*/ 1 w 190"/>
                <a:gd name="T89" fmla="*/ 0 h 331"/>
                <a:gd name="T90" fmla="*/ 1 w 190"/>
                <a:gd name="T91" fmla="*/ 0 h 331"/>
                <a:gd name="T92" fmla="*/ 1 w 190"/>
                <a:gd name="T93" fmla="*/ 0 h 331"/>
                <a:gd name="T94" fmla="*/ 1 w 190"/>
                <a:gd name="T95" fmla="*/ 0 h 331"/>
                <a:gd name="T96" fmla="*/ 1 w 190"/>
                <a:gd name="T97" fmla="*/ 0 h 331"/>
                <a:gd name="T98" fmla="*/ 1 w 190"/>
                <a:gd name="T99" fmla="*/ 0 h 331"/>
                <a:gd name="T100" fmla="*/ 1 w 190"/>
                <a:gd name="T101" fmla="*/ 0 h 33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90"/>
                <a:gd name="T154" fmla="*/ 0 h 331"/>
                <a:gd name="T155" fmla="*/ 190 w 190"/>
                <a:gd name="T156" fmla="*/ 331 h 33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90" h="331">
                  <a:moveTo>
                    <a:pt x="167" y="331"/>
                  </a:moveTo>
                  <a:lnTo>
                    <a:pt x="146" y="298"/>
                  </a:lnTo>
                  <a:lnTo>
                    <a:pt x="127" y="266"/>
                  </a:lnTo>
                  <a:lnTo>
                    <a:pt x="108" y="233"/>
                  </a:lnTo>
                  <a:lnTo>
                    <a:pt x="90" y="200"/>
                  </a:lnTo>
                  <a:lnTo>
                    <a:pt x="70" y="169"/>
                  </a:lnTo>
                  <a:lnTo>
                    <a:pt x="51" y="141"/>
                  </a:lnTo>
                  <a:lnTo>
                    <a:pt x="29" y="113"/>
                  </a:lnTo>
                  <a:lnTo>
                    <a:pt x="3" y="88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2" y="71"/>
                  </a:lnTo>
                  <a:lnTo>
                    <a:pt x="2" y="67"/>
                  </a:lnTo>
                  <a:lnTo>
                    <a:pt x="7" y="68"/>
                  </a:lnTo>
                  <a:lnTo>
                    <a:pt x="11" y="71"/>
                  </a:lnTo>
                  <a:lnTo>
                    <a:pt x="16" y="76"/>
                  </a:lnTo>
                  <a:lnTo>
                    <a:pt x="21" y="82"/>
                  </a:lnTo>
                  <a:lnTo>
                    <a:pt x="26" y="88"/>
                  </a:lnTo>
                  <a:lnTo>
                    <a:pt x="31" y="93"/>
                  </a:lnTo>
                  <a:lnTo>
                    <a:pt x="36" y="99"/>
                  </a:lnTo>
                  <a:lnTo>
                    <a:pt x="40" y="104"/>
                  </a:lnTo>
                  <a:lnTo>
                    <a:pt x="40" y="103"/>
                  </a:lnTo>
                  <a:lnTo>
                    <a:pt x="41" y="100"/>
                  </a:lnTo>
                  <a:lnTo>
                    <a:pt x="41" y="99"/>
                  </a:lnTo>
                  <a:lnTo>
                    <a:pt x="41" y="98"/>
                  </a:lnTo>
                  <a:lnTo>
                    <a:pt x="36" y="91"/>
                  </a:lnTo>
                  <a:lnTo>
                    <a:pt x="30" y="85"/>
                  </a:lnTo>
                  <a:lnTo>
                    <a:pt x="24" y="78"/>
                  </a:lnTo>
                  <a:lnTo>
                    <a:pt x="20" y="71"/>
                  </a:lnTo>
                  <a:lnTo>
                    <a:pt x="15" y="64"/>
                  </a:lnTo>
                  <a:lnTo>
                    <a:pt x="10" y="58"/>
                  </a:lnTo>
                  <a:lnTo>
                    <a:pt x="8" y="52"/>
                  </a:lnTo>
                  <a:lnTo>
                    <a:pt x="6" y="45"/>
                  </a:lnTo>
                  <a:lnTo>
                    <a:pt x="10" y="46"/>
                  </a:lnTo>
                  <a:lnTo>
                    <a:pt x="14" y="48"/>
                  </a:lnTo>
                  <a:lnTo>
                    <a:pt x="18" y="53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4" y="54"/>
                  </a:lnTo>
                  <a:lnTo>
                    <a:pt x="24" y="53"/>
                  </a:lnTo>
                  <a:lnTo>
                    <a:pt x="24" y="51"/>
                  </a:lnTo>
                  <a:lnTo>
                    <a:pt x="11" y="37"/>
                  </a:lnTo>
                  <a:lnTo>
                    <a:pt x="3" y="26"/>
                  </a:lnTo>
                  <a:lnTo>
                    <a:pt x="0" y="15"/>
                  </a:lnTo>
                  <a:lnTo>
                    <a:pt x="0" y="0"/>
                  </a:lnTo>
                  <a:lnTo>
                    <a:pt x="3" y="2"/>
                  </a:lnTo>
                  <a:lnTo>
                    <a:pt x="9" y="10"/>
                  </a:lnTo>
                  <a:lnTo>
                    <a:pt x="18" y="21"/>
                  </a:lnTo>
                  <a:lnTo>
                    <a:pt x="30" y="36"/>
                  </a:lnTo>
                  <a:lnTo>
                    <a:pt x="43" y="54"/>
                  </a:lnTo>
                  <a:lnTo>
                    <a:pt x="58" y="74"/>
                  </a:lnTo>
                  <a:lnTo>
                    <a:pt x="72" y="97"/>
                  </a:lnTo>
                  <a:lnTo>
                    <a:pt x="89" y="120"/>
                  </a:lnTo>
                  <a:lnTo>
                    <a:pt x="105" y="143"/>
                  </a:lnTo>
                  <a:lnTo>
                    <a:pt x="121" y="167"/>
                  </a:lnTo>
                  <a:lnTo>
                    <a:pt x="137" y="190"/>
                  </a:lnTo>
                  <a:lnTo>
                    <a:pt x="151" y="212"/>
                  </a:lnTo>
                  <a:lnTo>
                    <a:pt x="163" y="232"/>
                  </a:lnTo>
                  <a:lnTo>
                    <a:pt x="175" y="249"/>
                  </a:lnTo>
                  <a:lnTo>
                    <a:pt x="184" y="264"/>
                  </a:lnTo>
                  <a:lnTo>
                    <a:pt x="190" y="274"/>
                  </a:lnTo>
                  <a:lnTo>
                    <a:pt x="189" y="275"/>
                  </a:lnTo>
                  <a:lnTo>
                    <a:pt x="189" y="276"/>
                  </a:lnTo>
                  <a:lnTo>
                    <a:pt x="188" y="278"/>
                  </a:lnTo>
                  <a:lnTo>
                    <a:pt x="186" y="279"/>
                  </a:lnTo>
                  <a:lnTo>
                    <a:pt x="177" y="273"/>
                  </a:lnTo>
                  <a:lnTo>
                    <a:pt x="169" y="263"/>
                  </a:lnTo>
                  <a:lnTo>
                    <a:pt x="162" y="252"/>
                  </a:lnTo>
                  <a:lnTo>
                    <a:pt x="158" y="245"/>
                  </a:lnTo>
                  <a:lnTo>
                    <a:pt x="155" y="245"/>
                  </a:lnTo>
                  <a:lnTo>
                    <a:pt x="153" y="245"/>
                  </a:lnTo>
                  <a:lnTo>
                    <a:pt x="153" y="247"/>
                  </a:lnTo>
                  <a:lnTo>
                    <a:pt x="152" y="249"/>
                  </a:lnTo>
                  <a:lnTo>
                    <a:pt x="155" y="253"/>
                  </a:lnTo>
                  <a:lnTo>
                    <a:pt x="161" y="259"/>
                  </a:lnTo>
                  <a:lnTo>
                    <a:pt x="166" y="266"/>
                  </a:lnTo>
                  <a:lnTo>
                    <a:pt x="172" y="273"/>
                  </a:lnTo>
                  <a:lnTo>
                    <a:pt x="176" y="281"/>
                  </a:lnTo>
                  <a:lnTo>
                    <a:pt x="178" y="288"/>
                  </a:lnTo>
                  <a:lnTo>
                    <a:pt x="178" y="296"/>
                  </a:lnTo>
                  <a:lnTo>
                    <a:pt x="176" y="304"/>
                  </a:lnTo>
                  <a:lnTo>
                    <a:pt x="169" y="296"/>
                  </a:lnTo>
                  <a:lnTo>
                    <a:pt x="163" y="287"/>
                  </a:lnTo>
                  <a:lnTo>
                    <a:pt x="158" y="278"/>
                  </a:lnTo>
                  <a:lnTo>
                    <a:pt x="152" y="268"/>
                  </a:lnTo>
                  <a:lnTo>
                    <a:pt x="146" y="260"/>
                  </a:lnTo>
                  <a:lnTo>
                    <a:pt x="140" y="253"/>
                  </a:lnTo>
                  <a:lnTo>
                    <a:pt x="136" y="248"/>
                  </a:lnTo>
                  <a:lnTo>
                    <a:pt x="130" y="245"/>
                  </a:lnTo>
                  <a:lnTo>
                    <a:pt x="135" y="256"/>
                  </a:lnTo>
                  <a:lnTo>
                    <a:pt x="140" y="265"/>
                  </a:lnTo>
                  <a:lnTo>
                    <a:pt x="147" y="273"/>
                  </a:lnTo>
                  <a:lnTo>
                    <a:pt x="154" y="282"/>
                  </a:lnTo>
                  <a:lnTo>
                    <a:pt x="161" y="291"/>
                  </a:lnTo>
                  <a:lnTo>
                    <a:pt x="167" y="302"/>
                  </a:lnTo>
                  <a:lnTo>
                    <a:pt x="172" y="313"/>
                  </a:lnTo>
                  <a:lnTo>
                    <a:pt x="174" y="326"/>
                  </a:lnTo>
                  <a:lnTo>
                    <a:pt x="172" y="329"/>
                  </a:lnTo>
                  <a:lnTo>
                    <a:pt x="169" y="331"/>
                  </a:lnTo>
                  <a:lnTo>
                    <a:pt x="168" y="331"/>
                  </a:lnTo>
                  <a:lnTo>
                    <a:pt x="167" y="331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8" name="Freeform 178"/>
            <p:cNvSpPr>
              <a:spLocks/>
            </p:cNvSpPr>
            <p:nvPr/>
          </p:nvSpPr>
          <p:spPr bwMode="auto">
            <a:xfrm>
              <a:off x="421" y="3806"/>
              <a:ext cx="29" cy="4"/>
            </a:xfrm>
            <a:custGeom>
              <a:avLst/>
              <a:gdLst>
                <a:gd name="T0" fmla="*/ 0 w 58"/>
                <a:gd name="T1" fmla="*/ 1 h 8"/>
                <a:gd name="T2" fmla="*/ 1 w 58"/>
                <a:gd name="T3" fmla="*/ 1 h 8"/>
                <a:gd name="T4" fmla="*/ 1 w 58"/>
                <a:gd name="T5" fmla="*/ 1 h 8"/>
                <a:gd name="T6" fmla="*/ 1 w 58"/>
                <a:gd name="T7" fmla="*/ 1 h 8"/>
                <a:gd name="T8" fmla="*/ 1 w 58"/>
                <a:gd name="T9" fmla="*/ 0 h 8"/>
                <a:gd name="T10" fmla="*/ 1 w 58"/>
                <a:gd name="T11" fmla="*/ 0 h 8"/>
                <a:gd name="T12" fmla="*/ 1 w 58"/>
                <a:gd name="T13" fmla="*/ 1 h 8"/>
                <a:gd name="T14" fmla="*/ 1 w 58"/>
                <a:gd name="T15" fmla="*/ 1 h 8"/>
                <a:gd name="T16" fmla="*/ 1 w 58"/>
                <a:gd name="T17" fmla="*/ 1 h 8"/>
                <a:gd name="T18" fmla="*/ 1 w 58"/>
                <a:gd name="T19" fmla="*/ 1 h 8"/>
                <a:gd name="T20" fmla="*/ 1 w 58"/>
                <a:gd name="T21" fmla="*/ 1 h 8"/>
                <a:gd name="T22" fmla="*/ 1 w 58"/>
                <a:gd name="T23" fmla="*/ 1 h 8"/>
                <a:gd name="T24" fmla="*/ 1 w 58"/>
                <a:gd name="T25" fmla="*/ 1 h 8"/>
                <a:gd name="T26" fmla="*/ 1 w 58"/>
                <a:gd name="T27" fmla="*/ 1 h 8"/>
                <a:gd name="T28" fmla="*/ 1 w 58"/>
                <a:gd name="T29" fmla="*/ 1 h 8"/>
                <a:gd name="T30" fmla="*/ 1 w 58"/>
                <a:gd name="T31" fmla="*/ 1 h 8"/>
                <a:gd name="T32" fmla="*/ 1 w 58"/>
                <a:gd name="T33" fmla="*/ 1 h 8"/>
                <a:gd name="T34" fmla="*/ 1 w 58"/>
                <a:gd name="T35" fmla="*/ 1 h 8"/>
                <a:gd name="T36" fmla="*/ 1 w 58"/>
                <a:gd name="T37" fmla="*/ 1 h 8"/>
                <a:gd name="T38" fmla="*/ 1 w 58"/>
                <a:gd name="T39" fmla="*/ 1 h 8"/>
                <a:gd name="T40" fmla="*/ 0 w 58"/>
                <a:gd name="T41" fmla="*/ 1 h 8"/>
                <a:gd name="T42" fmla="*/ 0 w 58"/>
                <a:gd name="T43" fmla="*/ 1 h 8"/>
                <a:gd name="T44" fmla="*/ 0 w 58"/>
                <a:gd name="T45" fmla="*/ 1 h 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8"/>
                <a:gd name="T70" fmla="*/ 0 h 8"/>
                <a:gd name="T71" fmla="*/ 58 w 58"/>
                <a:gd name="T72" fmla="*/ 8 h 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8" h="8">
                  <a:moveTo>
                    <a:pt x="0" y="7"/>
                  </a:moveTo>
                  <a:lnTo>
                    <a:pt x="3" y="5"/>
                  </a:lnTo>
                  <a:lnTo>
                    <a:pt x="10" y="3"/>
                  </a:lnTo>
                  <a:lnTo>
                    <a:pt x="18" y="1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45" y="1"/>
                  </a:lnTo>
                  <a:lnTo>
                    <a:pt x="52" y="3"/>
                  </a:lnTo>
                  <a:lnTo>
                    <a:pt x="58" y="6"/>
                  </a:lnTo>
                  <a:lnTo>
                    <a:pt x="58" y="7"/>
                  </a:lnTo>
                  <a:lnTo>
                    <a:pt x="56" y="7"/>
                  </a:lnTo>
                  <a:lnTo>
                    <a:pt x="56" y="8"/>
                  </a:lnTo>
                  <a:lnTo>
                    <a:pt x="49" y="8"/>
                  </a:lnTo>
                  <a:lnTo>
                    <a:pt x="41" y="8"/>
                  </a:lnTo>
                  <a:lnTo>
                    <a:pt x="35" y="8"/>
                  </a:lnTo>
                  <a:lnTo>
                    <a:pt x="28" y="7"/>
                  </a:lnTo>
                  <a:lnTo>
                    <a:pt x="21" y="7"/>
                  </a:lnTo>
                  <a:lnTo>
                    <a:pt x="14" y="7"/>
                  </a:lnTo>
                  <a:lnTo>
                    <a:pt x="7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69" name="Freeform 179"/>
            <p:cNvSpPr>
              <a:spLocks/>
            </p:cNvSpPr>
            <p:nvPr/>
          </p:nvSpPr>
          <p:spPr bwMode="auto">
            <a:xfrm>
              <a:off x="176" y="3802"/>
              <a:ext cx="7" cy="3"/>
            </a:xfrm>
            <a:custGeom>
              <a:avLst/>
              <a:gdLst>
                <a:gd name="T0" fmla="*/ 0 w 14"/>
                <a:gd name="T1" fmla="*/ 0 h 7"/>
                <a:gd name="T2" fmla="*/ 1 w 14"/>
                <a:gd name="T3" fmla="*/ 0 h 7"/>
                <a:gd name="T4" fmla="*/ 1 w 14"/>
                <a:gd name="T5" fmla="*/ 0 h 7"/>
                <a:gd name="T6" fmla="*/ 1 w 14"/>
                <a:gd name="T7" fmla="*/ 0 h 7"/>
                <a:gd name="T8" fmla="*/ 1 w 14"/>
                <a:gd name="T9" fmla="*/ 0 h 7"/>
                <a:gd name="T10" fmla="*/ 1 w 14"/>
                <a:gd name="T11" fmla="*/ 0 h 7"/>
                <a:gd name="T12" fmla="*/ 1 w 14"/>
                <a:gd name="T13" fmla="*/ 0 h 7"/>
                <a:gd name="T14" fmla="*/ 1 w 14"/>
                <a:gd name="T15" fmla="*/ 0 h 7"/>
                <a:gd name="T16" fmla="*/ 1 w 14"/>
                <a:gd name="T17" fmla="*/ 0 h 7"/>
                <a:gd name="T18" fmla="*/ 1 w 14"/>
                <a:gd name="T19" fmla="*/ 0 h 7"/>
                <a:gd name="T20" fmla="*/ 1 w 14"/>
                <a:gd name="T21" fmla="*/ 0 h 7"/>
                <a:gd name="T22" fmla="*/ 1 w 14"/>
                <a:gd name="T23" fmla="*/ 0 h 7"/>
                <a:gd name="T24" fmla="*/ 1 w 14"/>
                <a:gd name="T25" fmla="*/ 0 h 7"/>
                <a:gd name="T26" fmla="*/ 1 w 14"/>
                <a:gd name="T27" fmla="*/ 0 h 7"/>
                <a:gd name="T28" fmla="*/ 1 w 14"/>
                <a:gd name="T29" fmla="*/ 0 h 7"/>
                <a:gd name="T30" fmla="*/ 1 w 14"/>
                <a:gd name="T31" fmla="*/ 0 h 7"/>
                <a:gd name="T32" fmla="*/ 0 w 14"/>
                <a:gd name="T33" fmla="*/ 0 h 7"/>
                <a:gd name="T34" fmla="*/ 0 w 14"/>
                <a:gd name="T35" fmla="*/ 0 h 7"/>
                <a:gd name="T36" fmla="*/ 0 w 14"/>
                <a:gd name="T37" fmla="*/ 0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"/>
                <a:gd name="T58" fmla="*/ 0 h 7"/>
                <a:gd name="T59" fmla="*/ 14 w 14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" h="7">
                  <a:moveTo>
                    <a:pt x="0" y="7"/>
                  </a:move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2" y="1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4" y="5"/>
                  </a:lnTo>
                  <a:lnTo>
                    <a:pt x="11" y="6"/>
                  </a:lnTo>
                  <a:lnTo>
                    <a:pt x="7" y="6"/>
                  </a:lnTo>
                  <a:lnTo>
                    <a:pt x="4" y="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0" name="Freeform 180"/>
            <p:cNvSpPr>
              <a:spLocks/>
            </p:cNvSpPr>
            <p:nvPr/>
          </p:nvSpPr>
          <p:spPr bwMode="auto">
            <a:xfrm>
              <a:off x="458" y="3792"/>
              <a:ext cx="8" cy="5"/>
            </a:xfrm>
            <a:custGeom>
              <a:avLst/>
              <a:gdLst>
                <a:gd name="T0" fmla="*/ 0 w 17"/>
                <a:gd name="T1" fmla="*/ 0 h 12"/>
                <a:gd name="T2" fmla="*/ 0 w 17"/>
                <a:gd name="T3" fmla="*/ 0 h 12"/>
                <a:gd name="T4" fmla="*/ 0 w 17"/>
                <a:gd name="T5" fmla="*/ 0 h 12"/>
                <a:gd name="T6" fmla="*/ 0 w 17"/>
                <a:gd name="T7" fmla="*/ 0 h 12"/>
                <a:gd name="T8" fmla="*/ 0 w 17"/>
                <a:gd name="T9" fmla="*/ 0 h 12"/>
                <a:gd name="T10" fmla="*/ 0 w 17"/>
                <a:gd name="T11" fmla="*/ 0 h 12"/>
                <a:gd name="T12" fmla="*/ 0 w 17"/>
                <a:gd name="T13" fmla="*/ 0 h 12"/>
                <a:gd name="T14" fmla="*/ 0 w 17"/>
                <a:gd name="T15" fmla="*/ 0 h 12"/>
                <a:gd name="T16" fmla="*/ 0 w 17"/>
                <a:gd name="T17" fmla="*/ 0 h 12"/>
                <a:gd name="T18" fmla="*/ 0 w 17"/>
                <a:gd name="T19" fmla="*/ 0 h 12"/>
                <a:gd name="T20" fmla="*/ 0 w 17"/>
                <a:gd name="T21" fmla="*/ 0 h 12"/>
                <a:gd name="T22" fmla="*/ 0 w 17"/>
                <a:gd name="T23" fmla="*/ 0 h 12"/>
                <a:gd name="T24" fmla="*/ 0 w 17"/>
                <a:gd name="T25" fmla="*/ 0 h 12"/>
                <a:gd name="T26" fmla="*/ 0 w 17"/>
                <a:gd name="T27" fmla="*/ 0 h 12"/>
                <a:gd name="T28" fmla="*/ 0 w 17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"/>
                <a:gd name="T46" fmla="*/ 0 h 12"/>
                <a:gd name="T47" fmla="*/ 17 w 17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" h="12">
                  <a:moveTo>
                    <a:pt x="5" y="12"/>
                  </a:moveTo>
                  <a:lnTo>
                    <a:pt x="2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7" y="7"/>
                  </a:lnTo>
                  <a:lnTo>
                    <a:pt x="13" y="9"/>
                  </a:lnTo>
                  <a:lnTo>
                    <a:pt x="11" y="10"/>
                  </a:lnTo>
                  <a:lnTo>
                    <a:pt x="8" y="11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1" name="Freeform 181"/>
            <p:cNvSpPr>
              <a:spLocks/>
            </p:cNvSpPr>
            <p:nvPr/>
          </p:nvSpPr>
          <p:spPr bwMode="auto">
            <a:xfrm>
              <a:off x="17" y="3630"/>
              <a:ext cx="499" cy="153"/>
            </a:xfrm>
            <a:custGeom>
              <a:avLst/>
              <a:gdLst>
                <a:gd name="T0" fmla="*/ 0 w 1000"/>
                <a:gd name="T1" fmla="*/ 1 h 305"/>
                <a:gd name="T2" fmla="*/ 0 w 1000"/>
                <a:gd name="T3" fmla="*/ 1 h 305"/>
                <a:gd name="T4" fmla="*/ 0 w 1000"/>
                <a:gd name="T5" fmla="*/ 1 h 305"/>
                <a:gd name="T6" fmla="*/ 0 w 1000"/>
                <a:gd name="T7" fmla="*/ 1 h 305"/>
                <a:gd name="T8" fmla="*/ 0 w 1000"/>
                <a:gd name="T9" fmla="*/ 1 h 305"/>
                <a:gd name="T10" fmla="*/ 0 w 1000"/>
                <a:gd name="T11" fmla="*/ 1 h 305"/>
                <a:gd name="T12" fmla="*/ 0 w 1000"/>
                <a:gd name="T13" fmla="*/ 1 h 305"/>
                <a:gd name="T14" fmla="*/ 0 w 1000"/>
                <a:gd name="T15" fmla="*/ 1 h 305"/>
                <a:gd name="T16" fmla="*/ 0 w 1000"/>
                <a:gd name="T17" fmla="*/ 1 h 305"/>
                <a:gd name="T18" fmla="*/ 0 w 1000"/>
                <a:gd name="T19" fmla="*/ 1 h 305"/>
                <a:gd name="T20" fmla="*/ 0 w 1000"/>
                <a:gd name="T21" fmla="*/ 1 h 305"/>
                <a:gd name="T22" fmla="*/ 0 w 1000"/>
                <a:gd name="T23" fmla="*/ 1 h 305"/>
                <a:gd name="T24" fmla="*/ 0 w 1000"/>
                <a:gd name="T25" fmla="*/ 1 h 305"/>
                <a:gd name="T26" fmla="*/ 0 w 1000"/>
                <a:gd name="T27" fmla="*/ 1 h 305"/>
                <a:gd name="T28" fmla="*/ 0 w 1000"/>
                <a:gd name="T29" fmla="*/ 1 h 305"/>
                <a:gd name="T30" fmla="*/ 0 w 1000"/>
                <a:gd name="T31" fmla="*/ 1 h 305"/>
                <a:gd name="T32" fmla="*/ 0 w 1000"/>
                <a:gd name="T33" fmla="*/ 1 h 305"/>
                <a:gd name="T34" fmla="*/ 0 w 1000"/>
                <a:gd name="T35" fmla="*/ 1 h 305"/>
                <a:gd name="T36" fmla="*/ 0 w 1000"/>
                <a:gd name="T37" fmla="*/ 1 h 305"/>
                <a:gd name="T38" fmla="*/ 0 w 1000"/>
                <a:gd name="T39" fmla="*/ 1 h 305"/>
                <a:gd name="T40" fmla="*/ 0 w 1000"/>
                <a:gd name="T41" fmla="*/ 1 h 305"/>
                <a:gd name="T42" fmla="*/ 0 w 1000"/>
                <a:gd name="T43" fmla="*/ 1 h 305"/>
                <a:gd name="T44" fmla="*/ 0 w 1000"/>
                <a:gd name="T45" fmla="*/ 1 h 305"/>
                <a:gd name="T46" fmla="*/ 0 w 1000"/>
                <a:gd name="T47" fmla="*/ 1 h 305"/>
                <a:gd name="T48" fmla="*/ 0 w 1000"/>
                <a:gd name="T49" fmla="*/ 1 h 305"/>
                <a:gd name="T50" fmla="*/ 0 w 1000"/>
                <a:gd name="T51" fmla="*/ 1 h 305"/>
                <a:gd name="T52" fmla="*/ 0 w 1000"/>
                <a:gd name="T53" fmla="*/ 1 h 305"/>
                <a:gd name="T54" fmla="*/ 0 w 1000"/>
                <a:gd name="T55" fmla="*/ 1 h 305"/>
                <a:gd name="T56" fmla="*/ 0 w 1000"/>
                <a:gd name="T57" fmla="*/ 1 h 305"/>
                <a:gd name="T58" fmla="*/ 0 w 1000"/>
                <a:gd name="T59" fmla="*/ 1 h 305"/>
                <a:gd name="T60" fmla="*/ 0 w 1000"/>
                <a:gd name="T61" fmla="*/ 1 h 305"/>
                <a:gd name="T62" fmla="*/ 0 w 1000"/>
                <a:gd name="T63" fmla="*/ 1 h 305"/>
                <a:gd name="T64" fmla="*/ 0 w 1000"/>
                <a:gd name="T65" fmla="*/ 1 h 305"/>
                <a:gd name="T66" fmla="*/ 0 w 1000"/>
                <a:gd name="T67" fmla="*/ 1 h 305"/>
                <a:gd name="T68" fmla="*/ 0 w 1000"/>
                <a:gd name="T69" fmla="*/ 1 h 305"/>
                <a:gd name="T70" fmla="*/ 0 w 1000"/>
                <a:gd name="T71" fmla="*/ 1 h 305"/>
                <a:gd name="T72" fmla="*/ 0 w 1000"/>
                <a:gd name="T73" fmla="*/ 1 h 305"/>
                <a:gd name="T74" fmla="*/ 0 w 1000"/>
                <a:gd name="T75" fmla="*/ 1 h 305"/>
                <a:gd name="T76" fmla="*/ 0 w 1000"/>
                <a:gd name="T77" fmla="*/ 1 h 305"/>
                <a:gd name="T78" fmla="*/ 0 w 1000"/>
                <a:gd name="T79" fmla="*/ 1 h 305"/>
                <a:gd name="T80" fmla="*/ 0 w 1000"/>
                <a:gd name="T81" fmla="*/ 1 h 305"/>
                <a:gd name="T82" fmla="*/ 0 w 1000"/>
                <a:gd name="T83" fmla="*/ 1 h 305"/>
                <a:gd name="T84" fmla="*/ 0 w 1000"/>
                <a:gd name="T85" fmla="*/ 1 h 305"/>
                <a:gd name="T86" fmla="*/ 0 w 1000"/>
                <a:gd name="T87" fmla="*/ 1 h 305"/>
                <a:gd name="T88" fmla="*/ 0 w 1000"/>
                <a:gd name="T89" fmla="*/ 1 h 305"/>
                <a:gd name="T90" fmla="*/ 0 w 1000"/>
                <a:gd name="T91" fmla="*/ 1 h 305"/>
                <a:gd name="T92" fmla="*/ 0 w 1000"/>
                <a:gd name="T93" fmla="*/ 1 h 305"/>
                <a:gd name="T94" fmla="*/ 0 w 1000"/>
                <a:gd name="T95" fmla="*/ 1 h 305"/>
                <a:gd name="T96" fmla="*/ 0 w 1000"/>
                <a:gd name="T97" fmla="*/ 1 h 305"/>
                <a:gd name="T98" fmla="*/ 0 w 1000"/>
                <a:gd name="T99" fmla="*/ 1 h 305"/>
                <a:gd name="T100" fmla="*/ 0 w 1000"/>
                <a:gd name="T101" fmla="*/ 1 h 305"/>
                <a:gd name="T102" fmla="*/ 0 w 1000"/>
                <a:gd name="T103" fmla="*/ 1 h 305"/>
                <a:gd name="T104" fmla="*/ 0 w 1000"/>
                <a:gd name="T105" fmla="*/ 1 h 305"/>
                <a:gd name="T106" fmla="*/ 0 w 1000"/>
                <a:gd name="T107" fmla="*/ 1 h 305"/>
                <a:gd name="T108" fmla="*/ 0 w 1000"/>
                <a:gd name="T109" fmla="*/ 1 h 305"/>
                <a:gd name="T110" fmla="*/ 0 w 1000"/>
                <a:gd name="T111" fmla="*/ 1 h 305"/>
                <a:gd name="T112" fmla="*/ 0 w 1000"/>
                <a:gd name="T113" fmla="*/ 1 h 305"/>
                <a:gd name="T114" fmla="*/ 0 w 1000"/>
                <a:gd name="T115" fmla="*/ 1 h 305"/>
                <a:gd name="T116" fmla="*/ 0 w 1000"/>
                <a:gd name="T117" fmla="*/ 1 h 305"/>
                <a:gd name="T118" fmla="*/ 0 w 1000"/>
                <a:gd name="T119" fmla="*/ 1 h 305"/>
                <a:gd name="T120" fmla="*/ 0 w 1000"/>
                <a:gd name="T121" fmla="*/ 1 h 30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00"/>
                <a:gd name="T184" fmla="*/ 0 h 305"/>
                <a:gd name="T185" fmla="*/ 1000 w 1000"/>
                <a:gd name="T186" fmla="*/ 305 h 30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00" h="305">
                  <a:moveTo>
                    <a:pt x="203" y="304"/>
                  </a:moveTo>
                  <a:lnTo>
                    <a:pt x="190" y="284"/>
                  </a:lnTo>
                  <a:lnTo>
                    <a:pt x="178" y="266"/>
                  </a:lnTo>
                  <a:lnTo>
                    <a:pt x="165" y="246"/>
                  </a:lnTo>
                  <a:lnTo>
                    <a:pt x="152" y="228"/>
                  </a:lnTo>
                  <a:lnTo>
                    <a:pt x="140" y="209"/>
                  </a:lnTo>
                  <a:lnTo>
                    <a:pt x="127" y="191"/>
                  </a:lnTo>
                  <a:lnTo>
                    <a:pt x="116" y="171"/>
                  </a:lnTo>
                  <a:lnTo>
                    <a:pt x="103" y="153"/>
                  </a:lnTo>
                  <a:lnTo>
                    <a:pt x="90" y="135"/>
                  </a:lnTo>
                  <a:lnTo>
                    <a:pt x="78" y="117"/>
                  </a:lnTo>
                  <a:lnTo>
                    <a:pt x="65" y="99"/>
                  </a:lnTo>
                  <a:lnTo>
                    <a:pt x="53" y="80"/>
                  </a:lnTo>
                  <a:lnTo>
                    <a:pt x="41" y="62"/>
                  </a:lnTo>
                  <a:lnTo>
                    <a:pt x="28" y="45"/>
                  </a:lnTo>
                  <a:lnTo>
                    <a:pt x="17" y="26"/>
                  </a:lnTo>
                  <a:lnTo>
                    <a:pt x="4" y="9"/>
                  </a:lnTo>
                  <a:lnTo>
                    <a:pt x="3" y="7"/>
                  </a:lnTo>
                  <a:lnTo>
                    <a:pt x="3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8" y="1"/>
                  </a:lnTo>
                  <a:lnTo>
                    <a:pt x="23" y="20"/>
                  </a:lnTo>
                  <a:lnTo>
                    <a:pt x="36" y="39"/>
                  </a:lnTo>
                  <a:lnTo>
                    <a:pt x="48" y="53"/>
                  </a:lnTo>
                  <a:lnTo>
                    <a:pt x="59" y="65"/>
                  </a:lnTo>
                  <a:lnTo>
                    <a:pt x="69" y="76"/>
                  </a:lnTo>
                  <a:lnTo>
                    <a:pt x="80" y="84"/>
                  </a:lnTo>
                  <a:lnTo>
                    <a:pt x="90" y="91"/>
                  </a:lnTo>
                  <a:lnTo>
                    <a:pt x="101" y="95"/>
                  </a:lnTo>
                  <a:lnTo>
                    <a:pt x="112" y="99"/>
                  </a:lnTo>
                  <a:lnTo>
                    <a:pt x="125" y="101"/>
                  </a:lnTo>
                  <a:lnTo>
                    <a:pt x="139" y="102"/>
                  </a:lnTo>
                  <a:lnTo>
                    <a:pt x="154" y="102"/>
                  </a:lnTo>
                  <a:lnTo>
                    <a:pt x="171" y="102"/>
                  </a:lnTo>
                  <a:lnTo>
                    <a:pt x="190" y="102"/>
                  </a:lnTo>
                  <a:lnTo>
                    <a:pt x="212" y="101"/>
                  </a:lnTo>
                  <a:lnTo>
                    <a:pt x="238" y="101"/>
                  </a:lnTo>
                  <a:lnTo>
                    <a:pt x="264" y="99"/>
                  </a:lnTo>
                  <a:lnTo>
                    <a:pt x="284" y="96"/>
                  </a:lnTo>
                  <a:lnTo>
                    <a:pt x="299" y="94"/>
                  </a:lnTo>
                  <a:lnTo>
                    <a:pt x="310" y="91"/>
                  </a:lnTo>
                  <a:lnTo>
                    <a:pt x="317" y="84"/>
                  </a:lnTo>
                  <a:lnTo>
                    <a:pt x="322" y="72"/>
                  </a:lnTo>
                  <a:lnTo>
                    <a:pt x="325" y="56"/>
                  </a:lnTo>
                  <a:lnTo>
                    <a:pt x="327" y="33"/>
                  </a:lnTo>
                  <a:lnTo>
                    <a:pt x="337" y="32"/>
                  </a:lnTo>
                  <a:lnTo>
                    <a:pt x="348" y="31"/>
                  </a:lnTo>
                  <a:lnTo>
                    <a:pt x="361" y="29"/>
                  </a:lnTo>
                  <a:lnTo>
                    <a:pt x="376" y="27"/>
                  </a:lnTo>
                  <a:lnTo>
                    <a:pt x="390" y="26"/>
                  </a:lnTo>
                  <a:lnTo>
                    <a:pt x="403" y="26"/>
                  </a:lnTo>
                  <a:lnTo>
                    <a:pt x="416" y="27"/>
                  </a:lnTo>
                  <a:lnTo>
                    <a:pt x="426" y="30"/>
                  </a:lnTo>
                  <a:lnTo>
                    <a:pt x="437" y="40"/>
                  </a:lnTo>
                  <a:lnTo>
                    <a:pt x="447" y="50"/>
                  </a:lnTo>
                  <a:lnTo>
                    <a:pt x="455" y="60"/>
                  </a:lnTo>
                  <a:lnTo>
                    <a:pt x="461" y="70"/>
                  </a:lnTo>
                  <a:lnTo>
                    <a:pt x="466" y="82"/>
                  </a:lnTo>
                  <a:lnTo>
                    <a:pt x="468" y="94"/>
                  </a:lnTo>
                  <a:lnTo>
                    <a:pt x="467" y="109"/>
                  </a:lnTo>
                  <a:lnTo>
                    <a:pt x="463" y="126"/>
                  </a:lnTo>
                  <a:lnTo>
                    <a:pt x="447" y="128"/>
                  </a:lnTo>
                  <a:lnTo>
                    <a:pt x="431" y="128"/>
                  </a:lnTo>
                  <a:lnTo>
                    <a:pt x="415" y="128"/>
                  </a:lnTo>
                  <a:lnTo>
                    <a:pt x="399" y="129"/>
                  </a:lnTo>
                  <a:lnTo>
                    <a:pt x="382" y="129"/>
                  </a:lnTo>
                  <a:lnTo>
                    <a:pt x="364" y="130"/>
                  </a:lnTo>
                  <a:lnTo>
                    <a:pt x="347" y="130"/>
                  </a:lnTo>
                  <a:lnTo>
                    <a:pt x="330" y="130"/>
                  </a:lnTo>
                  <a:lnTo>
                    <a:pt x="311" y="131"/>
                  </a:lnTo>
                  <a:lnTo>
                    <a:pt x="292" y="132"/>
                  </a:lnTo>
                  <a:lnTo>
                    <a:pt x="272" y="132"/>
                  </a:lnTo>
                  <a:lnTo>
                    <a:pt x="253" y="133"/>
                  </a:lnTo>
                  <a:lnTo>
                    <a:pt x="231" y="135"/>
                  </a:lnTo>
                  <a:lnTo>
                    <a:pt x="209" y="136"/>
                  </a:lnTo>
                  <a:lnTo>
                    <a:pt x="187" y="137"/>
                  </a:lnTo>
                  <a:lnTo>
                    <a:pt x="163" y="138"/>
                  </a:lnTo>
                  <a:lnTo>
                    <a:pt x="165" y="152"/>
                  </a:lnTo>
                  <a:lnTo>
                    <a:pt x="173" y="168"/>
                  </a:lnTo>
                  <a:lnTo>
                    <a:pt x="185" y="186"/>
                  </a:lnTo>
                  <a:lnTo>
                    <a:pt x="197" y="206"/>
                  </a:lnTo>
                  <a:lnTo>
                    <a:pt x="213" y="226"/>
                  </a:lnTo>
                  <a:lnTo>
                    <a:pt x="228" y="243"/>
                  </a:lnTo>
                  <a:lnTo>
                    <a:pt x="243" y="258"/>
                  </a:lnTo>
                  <a:lnTo>
                    <a:pt x="256" y="269"/>
                  </a:lnTo>
                  <a:lnTo>
                    <a:pt x="278" y="269"/>
                  </a:lnTo>
                  <a:lnTo>
                    <a:pt x="300" y="269"/>
                  </a:lnTo>
                  <a:lnTo>
                    <a:pt x="321" y="269"/>
                  </a:lnTo>
                  <a:lnTo>
                    <a:pt x="342" y="268"/>
                  </a:lnTo>
                  <a:lnTo>
                    <a:pt x="364" y="268"/>
                  </a:lnTo>
                  <a:lnTo>
                    <a:pt x="386" y="267"/>
                  </a:lnTo>
                  <a:lnTo>
                    <a:pt x="408" y="267"/>
                  </a:lnTo>
                  <a:lnTo>
                    <a:pt x="430" y="266"/>
                  </a:lnTo>
                  <a:lnTo>
                    <a:pt x="452" y="266"/>
                  </a:lnTo>
                  <a:lnTo>
                    <a:pt x="474" y="265"/>
                  </a:lnTo>
                  <a:lnTo>
                    <a:pt x="496" y="264"/>
                  </a:lnTo>
                  <a:lnTo>
                    <a:pt x="517" y="262"/>
                  </a:lnTo>
                  <a:lnTo>
                    <a:pt x="539" y="261"/>
                  </a:lnTo>
                  <a:lnTo>
                    <a:pt x="561" y="260"/>
                  </a:lnTo>
                  <a:lnTo>
                    <a:pt x="583" y="259"/>
                  </a:lnTo>
                  <a:lnTo>
                    <a:pt x="605" y="258"/>
                  </a:lnTo>
                  <a:lnTo>
                    <a:pt x="603" y="243"/>
                  </a:lnTo>
                  <a:lnTo>
                    <a:pt x="597" y="231"/>
                  </a:lnTo>
                  <a:lnTo>
                    <a:pt x="589" y="222"/>
                  </a:lnTo>
                  <a:lnTo>
                    <a:pt x="580" y="213"/>
                  </a:lnTo>
                  <a:lnTo>
                    <a:pt x="583" y="206"/>
                  </a:lnTo>
                  <a:lnTo>
                    <a:pt x="588" y="204"/>
                  </a:lnTo>
                  <a:lnTo>
                    <a:pt x="595" y="205"/>
                  </a:lnTo>
                  <a:lnTo>
                    <a:pt x="602" y="209"/>
                  </a:lnTo>
                  <a:lnTo>
                    <a:pt x="608" y="216"/>
                  </a:lnTo>
                  <a:lnTo>
                    <a:pt x="616" y="223"/>
                  </a:lnTo>
                  <a:lnTo>
                    <a:pt x="622" y="229"/>
                  </a:lnTo>
                  <a:lnTo>
                    <a:pt x="627" y="235"/>
                  </a:lnTo>
                  <a:lnTo>
                    <a:pt x="623" y="224"/>
                  </a:lnTo>
                  <a:lnTo>
                    <a:pt x="618" y="214"/>
                  </a:lnTo>
                  <a:lnTo>
                    <a:pt x="611" y="205"/>
                  </a:lnTo>
                  <a:lnTo>
                    <a:pt x="607" y="198"/>
                  </a:lnTo>
                  <a:lnTo>
                    <a:pt x="616" y="196"/>
                  </a:lnTo>
                  <a:lnTo>
                    <a:pt x="626" y="200"/>
                  </a:lnTo>
                  <a:lnTo>
                    <a:pt x="635" y="209"/>
                  </a:lnTo>
                  <a:lnTo>
                    <a:pt x="645" y="220"/>
                  </a:lnTo>
                  <a:lnTo>
                    <a:pt x="654" y="232"/>
                  </a:lnTo>
                  <a:lnTo>
                    <a:pt x="664" y="243"/>
                  </a:lnTo>
                  <a:lnTo>
                    <a:pt x="672" y="249"/>
                  </a:lnTo>
                  <a:lnTo>
                    <a:pt x="680" y="250"/>
                  </a:lnTo>
                  <a:lnTo>
                    <a:pt x="672" y="242"/>
                  </a:lnTo>
                  <a:lnTo>
                    <a:pt x="663" y="234"/>
                  </a:lnTo>
                  <a:lnTo>
                    <a:pt x="653" y="224"/>
                  </a:lnTo>
                  <a:lnTo>
                    <a:pt x="645" y="214"/>
                  </a:lnTo>
                  <a:lnTo>
                    <a:pt x="637" y="205"/>
                  </a:lnTo>
                  <a:lnTo>
                    <a:pt x="630" y="196"/>
                  </a:lnTo>
                  <a:lnTo>
                    <a:pt x="626" y="188"/>
                  </a:lnTo>
                  <a:lnTo>
                    <a:pt x="622" y="179"/>
                  </a:lnTo>
                  <a:lnTo>
                    <a:pt x="625" y="179"/>
                  </a:lnTo>
                  <a:lnTo>
                    <a:pt x="628" y="178"/>
                  </a:lnTo>
                  <a:lnTo>
                    <a:pt x="631" y="178"/>
                  </a:lnTo>
                  <a:lnTo>
                    <a:pt x="635" y="178"/>
                  </a:lnTo>
                  <a:lnTo>
                    <a:pt x="645" y="189"/>
                  </a:lnTo>
                  <a:lnTo>
                    <a:pt x="654" y="199"/>
                  </a:lnTo>
                  <a:lnTo>
                    <a:pt x="665" y="209"/>
                  </a:lnTo>
                  <a:lnTo>
                    <a:pt x="675" y="220"/>
                  </a:lnTo>
                  <a:lnTo>
                    <a:pt x="686" y="230"/>
                  </a:lnTo>
                  <a:lnTo>
                    <a:pt x="696" y="241"/>
                  </a:lnTo>
                  <a:lnTo>
                    <a:pt x="706" y="251"/>
                  </a:lnTo>
                  <a:lnTo>
                    <a:pt x="717" y="261"/>
                  </a:lnTo>
                  <a:lnTo>
                    <a:pt x="717" y="260"/>
                  </a:lnTo>
                  <a:lnTo>
                    <a:pt x="717" y="258"/>
                  </a:lnTo>
                  <a:lnTo>
                    <a:pt x="717" y="257"/>
                  </a:lnTo>
                  <a:lnTo>
                    <a:pt x="718" y="255"/>
                  </a:lnTo>
                  <a:lnTo>
                    <a:pt x="712" y="249"/>
                  </a:lnTo>
                  <a:lnTo>
                    <a:pt x="702" y="238"/>
                  </a:lnTo>
                  <a:lnTo>
                    <a:pt x="690" y="226"/>
                  </a:lnTo>
                  <a:lnTo>
                    <a:pt x="678" y="212"/>
                  </a:lnTo>
                  <a:lnTo>
                    <a:pt x="666" y="198"/>
                  </a:lnTo>
                  <a:lnTo>
                    <a:pt x="656" y="185"/>
                  </a:lnTo>
                  <a:lnTo>
                    <a:pt x="648" y="175"/>
                  </a:lnTo>
                  <a:lnTo>
                    <a:pt x="644" y="168"/>
                  </a:lnTo>
                  <a:lnTo>
                    <a:pt x="646" y="167"/>
                  </a:lnTo>
                  <a:lnTo>
                    <a:pt x="649" y="166"/>
                  </a:lnTo>
                  <a:lnTo>
                    <a:pt x="651" y="166"/>
                  </a:lnTo>
                  <a:lnTo>
                    <a:pt x="654" y="166"/>
                  </a:lnTo>
                  <a:lnTo>
                    <a:pt x="660" y="171"/>
                  </a:lnTo>
                  <a:lnTo>
                    <a:pt x="671" y="181"/>
                  </a:lnTo>
                  <a:lnTo>
                    <a:pt x="686" y="193"/>
                  </a:lnTo>
                  <a:lnTo>
                    <a:pt x="702" y="207"/>
                  </a:lnTo>
                  <a:lnTo>
                    <a:pt x="718" y="221"/>
                  </a:lnTo>
                  <a:lnTo>
                    <a:pt x="733" y="232"/>
                  </a:lnTo>
                  <a:lnTo>
                    <a:pt x="743" y="241"/>
                  </a:lnTo>
                  <a:lnTo>
                    <a:pt x="750" y="243"/>
                  </a:lnTo>
                  <a:lnTo>
                    <a:pt x="745" y="238"/>
                  </a:lnTo>
                  <a:lnTo>
                    <a:pt x="741" y="234"/>
                  </a:lnTo>
                  <a:lnTo>
                    <a:pt x="735" y="228"/>
                  </a:lnTo>
                  <a:lnTo>
                    <a:pt x="729" y="222"/>
                  </a:lnTo>
                  <a:lnTo>
                    <a:pt x="724" y="216"/>
                  </a:lnTo>
                  <a:lnTo>
                    <a:pt x="720" y="209"/>
                  </a:lnTo>
                  <a:lnTo>
                    <a:pt x="717" y="205"/>
                  </a:lnTo>
                  <a:lnTo>
                    <a:pt x="717" y="200"/>
                  </a:lnTo>
                  <a:lnTo>
                    <a:pt x="719" y="200"/>
                  </a:lnTo>
                  <a:lnTo>
                    <a:pt x="722" y="199"/>
                  </a:lnTo>
                  <a:lnTo>
                    <a:pt x="725" y="199"/>
                  </a:lnTo>
                  <a:lnTo>
                    <a:pt x="728" y="199"/>
                  </a:lnTo>
                  <a:lnTo>
                    <a:pt x="740" y="208"/>
                  </a:lnTo>
                  <a:lnTo>
                    <a:pt x="751" y="216"/>
                  </a:lnTo>
                  <a:lnTo>
                    <a:pt x="764" y="226"/>
                  </a:lnTo>
                  <a:lnTo>
                    <a:pt x="775" y="235"/>
                  </a:lnTo>
                  <a:lnTo>
                    <a:pt x="787" y="244"/>
                  </a:lnTo>
                  <a:lnTo>
                    <a:pt x="800" y="253"/>
                  </a:lnTo>
                  <a:lnTo>
                    <a:pt x="811" y="262"/>
                  </a:lnTo>
                  <a:lnTo>
                    <a:pt x="823" y="272"/>
                  </a:lnTo>
                  <a:lnTo>
                    <a:pt x="823" y="270"/>
                  </a:lnTo>
                  <a:lnTo>
                    <a:pt x="823" y="268"/>
                  </a:lnTo>
                  <a:lnTo>
                    <a:pt x="823" y="267"/>
                  </a:lnTo>
                  <a:lnTo>
                    <a:pt x="823" y="266"/>
                  </a:lnTo>
                  <a:lnTo>
                    <a:pt x="813" y="259"/>
                  </a:lnTo>
                  <a:lnTo>
                    <a:pt x="802" y="250"/>
                  </a:lnTo>
                  <a:lnTo>
                    <a:pt x="789" y="241"/>
                  </a:lnTo>
                  <a:lnTo>
                    <a:pt x="775" y="230"/>
                  </a:lnTo>
                  <a:lnTo>
                    <a:pt x="764" y="220"/>
                  </a:lnTo>
                  <a:lnTo>
                    <a:pt x="754" y="209"/>
                  </a:lnTo>
                  <a:lnTo>
                    <a:pt x="745" y="200"/>
                  </a:lnTo>
                  <a:lnTo>
                    <a:pt x="742" y="192"/>
                  </a:lnTo>
                  <a:lnTo>
                    <a:pt x="756" y="191"/>
                  </a:lnTo>
                  <a:lnTo>
                    <a:pt x="767" y="194"/>
                  </a:lnTo>
                  <a:lnTo>
                    <a:pt x="778" y="200"/>
                  </a:lnTo>
                  <a:lnTo>
                    <a:pt x="787" y="208"/>
                  </a:lnTo>
                  <a:lnTo>
                    <a:pt x="795" y="216"/>
                  </a:lnTo>
                  <a:lnTo>
                    <a:pt x="803" y="223"/>
                  </a:lnTo>
                  <a:lnTo>
                    <a:pt x="811" y="228"/>
                  </a:lnTo>
                  <a:lnTo>
                    <a:pt x="819" y="228"/>
                  </a:lnTo>
                  <a:lnTo>
                    <a:pt x="815" y="223"/>
                  </a:lnTo>
                  <a:lnTo>
                    <a:pt x="809" y="219"/>
                  </a:lnTo>
                  <a:lnTo>
                    <a:pt x="804" y="213"/>
                  </a:lnTo>
                  <a:lnTo>
                    <a:pt x="798" y="208"/>
                  </a:lnTo>
                  <a:lnTo>
                    <a:pt x="794" y="204"/>
                  </a:lnTo>
                  <a:lnTo>
                    <a:pt x="788" y="198"/>
                  </a:lnTo>
                  <a:lnTo>
                    <a:pt x="783" y="193"/>
                  </a:lnTo>
                  <a:lnTo>
                    <a:pt x="778" y="189"/>
                  </a:lnTo>
                  <a:lnTo>
                    <a:pt x="778" y="186"/>
                  </a:lnTo>
                  <a:lnTo>
                    <a:pt x="778" y="184"/>
                  </a:lnTo>
                  <a:lnTo>
                    <a:pt x="778" y="183"/>
                  </a:lnTo>
                  <a:lnTo>
                    <a:pt x="779" y="181"/>
                  </a:lnTo>
                  <a:lnTo>
                    <a:pt x="789" y="182"/>
                  </a:lnTo>
                  <a:lnTo>
                    <a:pt x="798" y="186"/>
                  </a:lnTo>
                  <a:lnTo>
                    <a:pt x="806" y="193"/>
                  </a:lnTo>
                  <a:lnTo>
                    <a:pt x="815" y="200"/>
                  </a:lnTo>
                  <a:lnTo>
                    <a:pt x="823" y="208"/>
                  </a:lnTo>
                  <a:lnTo>
                    <a:pt x="832" y="215"/>
                  </a:lnTo>
                  <a:lnTo>
                    <a:pt x="841" y="221"/>
                  </a:lnTo>
                  <a:lnTo>
                    <a:pt x="853" y="224"/>
                  </a:lnTo>
                  <a:lnTo>
                    <a:pt x="847" y="219"/>
                  </a:lnTo>
                  <a:lnTo>
                    <a:pt x="840" y="213"/>
                  </a:lnTo>
                  <a:lnTo>
                    <a:pt x="832" y="206"/>
                  </a:lnTo>
                  <a:lnTo>
                    <a:pt x="824" y="199"/>
                  </a:lnTo>
                  <a:lnTo>
                    <a:pt x="817" y="191"/>
                  </a:lnTo>
                  <a:lnTo>
                    <a:pt x="811" y="185"/>
                  </a:lnTo>
                  <a:lnTo>
                    <a:pt x="806" y="178"/>
                  </a:lnTo>
                  <a:lnTo>
                    <a:pt x="804" y="174"/>
                  </a:lnTo>
                  <a:lnTo>
                    <a:pt x="810" y="176"/>
                  </a:lnTo>
                  <a:lnTo>
                    <a:pt x="817" y="178"/>
                  </a:lnTo>
                  <a:lnTo>
                    <a:pt x="824" y="181"/>
                  </a:lnTo>
                  <a:lnTo>
                    <a:pt x="832" y="183"/>
                  </a:lnTo>
                  <a:lnTo>
                    <a:pt x="835" y="185"/>
                  </a:lnTo>
                  <a:lnTo>
                    <a:pt x="842" y="192"/>
                  </a:lnTo>
                  <a:lnTo>
                    <a:pt x="851" y="200"/>
                  </a:lnTo>
                  <a:lnTo>
                    <a:pt x="863" y="211"/>
                  </a:lnTo>
                  <a:lnTo>
                    <a:pt x="874" y="220"/>
                  </a:lnTo>
                  <a:lnTo>
                    <a:pt x="885" y="228"/>
                  </a:lnTo>
                  <a:lnTo>
                    <a:pt x="893" y="234"/>
                  </a:lnTo>
                  <a:lnTo>
                    <a:pt x="897" y="235"/>
                  </a:lnTo>
                  <a:lnTo>
                    <a:pt x="892" y="229"/>
                  </a:lnTo>
                  <a:lnTo>
                    <a:pt x="886" y="223"/>
                  </a:lnTo>
                  <a:lnTo>
                    <a:pt x="879" y="216"/>
                  </a:lnTo>
                  <a:lnTo>
                    <a:pt x="873" y="211"/>
                  </a:lnTo>
                  <a:lnTo>
                    <a:pt x="869" y="205"/>
                  </a:lnTo>
                  <a:lnTo>
                    <a:pt x="864" y="200"/>
                  </a:lnTo>
                  <a:lnTo>
                    <a:pt x="861" y="194"/>
                  </a:lnTo>
                  <a:lnTo>
                    <a:pt x="858" y="190"/>
                  </a:lnTo>
                  <a:lnTo>
                    <a:pt x="876" y="196"/>
                  </a:lnTo>
                  <a:lnTo>
                    <a:pt x="894" y="206"/>
                  </a:lnTo>
                  <a:lnTo>
                    <a:pt x="912" y="220"/>
                  </a:lnTo>
                  <a:lnTo>
                    <a:pt x="932" y="235"/>
                  </a:lnTo>
                  <a:lnTo>
                    <a:pt x="950" y="252"/>
                  </a:lnTo>
                  <a:lnTo>
                    <a:pt x="968" y="269"/>
                  </a:lnTo>
                  <a:lnTo>
                    <a:pt x="985" y="287"/>
                  </a:lnTo>
                  <a:lnTo>
                    <a:pt x="1000" y="302"/>
                  </a:lnTo>
                  <a:lnTo>
                    <a:pt x="999" y="303"/>
                  </a:lnTo>
                  <a:lnTo>
                    <a:pt x="998" y="304"/>
                  </a:lnTo>
                  <a:lnTo>
                    <a:pt x="995" y="304"/>
                  </a:lnTo>
                  <a:lnTo>
                    <a:pt x="991" y="305"/>
                  </a:lnTo>
                  <a:lnTo>
                    <a:pt x="962" y="305"/>
                  </a:lnTo>
                  <a:lnTo>
                    <a:pt x="934" y="304"/>
                  </a:lnTo>
                  <a:lnTo>
                    <a:pt x="906" y="304"/>
                  </a:lnTo>
                  <a:lnTo>
                    <a:pt x="877" y="303"/>
                  </a:lnTo>
                  <a:lnTo>
                    <a:pt x="849" y="303"/>
                  </a:lnTo>
                  <a:lnTo>
                    <a:pt x="820" y="303"/>
                  </a:lnTo>
                  <a:lnTo>
                    <a:pt x="792" y="302"/>
                  </a:lnTo>
                  <a:lnTo>
                    <a:pt x="764" y="302"/>
                  </a:lnTo>
                  <a:lnTo>
                    <a:pt x="735" y="302"/>
                  </a:lnTo>
                  <a:lnTo>
                    <a:pt x="706" y="300"/>
                  </a:lnTo>
                  <a:lnTo>
                    <a:pt x="679" y="300"/>
                  </a:lnTo>
                  <a:lnTo>
                    <a:pt x="650" y="299"/>
                  </a:lnTo>
                  <a:lnTo>
                    <a:pt x="622" y="299"/>
                  </a:lnTo>
                  <a:lnTo>
                    <a:pt x="593" y="299"/>
                  </a:lnTo>
                  <a:lnTo>
                    <a:pt x="566" y="298"/>
                  </a:lnTo>
                  <a:lnTo>
                    <a:pt x="537" y="298"/>
                  </a:lnTo>
                  <a:lnTo>
                    <a:pt x="482" y="299"/>
                  </a:lnTo>
                  <a:lnTo>
                    <a:pt x="433" y="300"/>
                  </a:lnTo>
                  <a:lnTo>
                    <a:pt x="391" y="302"/>
                  </a:lnTo>
                  <a:lnTo>
                    <a:pt x="355" y="302"/>
                  </a:lnTo>
                  <a:lnTo>
                    <a:pt x="324" y="303"/>
                  </a:lnTo>
                  <a:lnTo>
                    <a:pt x="299" y="303"/>
                  </a:lnTo>
                  <a:lnTo>
                    <a:pt x="277" y="304"/>
                  </a:lnTo>
                  <a:lnTo>
                    <a:pt x="260" y="304"/>
                  </a:lnTo>
                  <a:lnTo>
                    <a:pt x="246" y="304"/>
                  </a:lnTo>
                  <a:lnTo>
                    <a:pt x="234" y="304"/>
                  </a:lnTo>
                  <a:lnTo>
                    <a:pt x="226" y="304"/>
                  </a:lnTo>
                  <a:lnTo>
                    <a:pt x="219" y="304"/>
                  </a:lnTo>
                  <a:lnTo>
                    <a:pt x="215" y="304"/>
                  </a:lnTo>
                  <a:lnTo>
                    <a:pt x="210" y="304"/>
                  </a:lnTo>
                  <a:lnTo>
                    <a:pt x="207" y="304"/>
                  </a:lnTo>
                  <a:lnTo>
                    <a:pt x="203" y="304"/>
                  </a:lnTo>
                  <a:close/>
                </a:path>
              </a:pathLst>
            </a:custGeom>
            <a:solidFill>
              <a:srgbClr val="D896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2" name="Freeform 182"/>
            <p:cNvSpPr>
              <a:spLocks/>
            </p:cNvSpPr>
            <p:nvPr/>
          </p:nvSpPr>
          <p:spPr bwMode="auto">
            <a:xfrm>
              <a:off x="107" y="3700"/>
              <a:ext cx="205" cy="58"/>
            </a:xfrm>
            <a:custGeom>
              <a:avLst/>
              <a:gdLst>
                <a:gd name="T0" fmla="*/ 1 w 410"/>
                <a:gd name="T1" fmla="*/ 0 h 118"/>
                <a:gd name="T2" fmla="*/ 1 w 410"/>
                <a:gd name="T3" fmla="*/ 0 h 118"/>
                <a:gd name="T4" fmla="*/ 1 w 410"/>
                <a:gd name="T5" fmla="*/ 0 h 118"/>
                <a:gd name="T6" fmla="*/ 1 w 410"/>
                <a:gd name="T7" fmla="*/ 0 h 118"/>
                <a:gd name="T8" fmla="*/ 1 w 410"/>
                <a:gd name="T9" fmla="*/ 0 h 118"/>
                <a:gd name="T10" fmla="*/ 1 w 410"/>
                <a:gd name="T11" fmla="*/ 0 h 118"/>
                <a:gd name="T12" fmla="*/ 1 w 410"/>
                <a:gd name="T13" fmla="*/ 0 h 118"/>
                <a:gd name="T14" fmla="*/ 1 w 410"/>
                <a:gd name="T15" fmla="*/ 0 h 118"/>
                <a:gd name="T16" fmla="*/ 1 w 410"/>
                <a:gd name="T17" fmla="*/ 0 h 118"/>
                <a:gd name="T18" fmla="*/ 1 w 410"/>
                <a:gd name="T19" fmla="*/ 0 h 118"/>
                <a:gd name="T20" fmla="*/ 1 w 410"/>
                <a:gd name="T21" fmla="*/ 0 h 118"/>
                <a:gd name="T22" fmla="*/ 1 w 410"/>
                <a:gd name="T23" fmla="*/ 0 h 118"/>
                <a:gd name="T24" fmla="*/ 1 w 410"/>
                <a:gd name="T25" fmla="*/ 0 h 118"/>
                <a:gd name="T26" fmla="*/ 1 w 410"/>
                <a:gd name="T27" fmla="*/ 0 h 118"/>
                <a:gd name="T28" fmla="*/ 1 w 410"/>
                <a:gd name="T29" fmla="*/ 0 h 118"/>
                <a:gd name="T30" fmla="*/ 1 w 410"/>
                <a:gd name="T31" fmla="*/ 0 h 118"/>
                <a:gd name="T32" fmla="*/ 1 w 410"/>
                <a:gd name="T33" fmla="*/ 0 h 118"/>
                <a:gd name="T34" fmla="*/ 1 w 410"/>
                <a:gd name="T35" fmla="*/ 0 h 118"/>
                <a:gd name="T36" fmla="*/ 1 w 410"/>
                <a:gd name="T37" fmla="*/ 0 h 118"/>
                <a:gd name="T38" fmla="*/ 1 w 410"/>
                <a:gd name="T39" fmla="*/ 0 h 118"/>
                <a:gd name="T40" fmla="*/ 1 w 410"/>
                <a:gd name="T41" fmla="*/ 0 h 118"/>
                <a:gd name="T42" fmla="*/ 1 w 410"/>
                <a:gd name="T43" fmla="*/ 0 h 118"/>
                <a:gd name="T44" fmla="*/ 1 w 410"/>
                <a:gd name="T45" fmla="*/ 0 h 118"/>
                <a:gd name="T46" fmla="*/ 1 w 410"/>
                <a:gd name="T47" fmla="*/ 0 h 118"/>
                <a:gd name="T48" fmla="*/ 1 w 410"/>
                <a:gd name="T49" fmla="*/ 0 h 118"/>
                <a:gd name="T50" fmla="*/ 1 w 410"/>
                <a:gd name="T51" fmla="*/ 0 h 118"/>
                <a:gd name="T52" fmla="*/ 1 w 410"/>
                <a:gd name="T53" fmla="*/ 0 h 118"/>
                <a:gd name="T54" fmla="*/ 1 w 410"/>
                <a:gd name="T55" fmla="*/ 0 h 118"/>
                <a:gd name="T56" fmla="*/ 1 w 410"/>
                <a:gd name="T57" fmla="*/ 0 h 118"/>
                <a:gd name="T58" fmla="*/ 1 w 410"/>
                <a:gd name="T59" fmla="*/ 0 h 118"/>
                <a:gd name="T60" fmla="*/ 1 w 410"/>
                <a:gd name="T61" fmla="*/ 0 h 118"/>
                <a:gd name="T62" fmla="*/ 1 w 410"/>
                <a:gd name="T63" fmla="*/ 0 h 118"/>
                <a:gd name="T64" fmla="*/ 1 w 410"/>
                <a:gd name="T65" fmla="*/ 0 h 118"/>
                <a:gd name="T66" fmla="*/ 1 w 410"/>
                <a:gd name="T67" fmla="*/ 0 h 118"/>
                <a:gd name="T68" fmla="*/ 1 w 410"/>
                <a:gd name="T69" fmla="*/ 0 h 118"/>
                <a:gd name="T70" fmla="*/ 1 w 410"/>
                <a:gd name="T71" fmla="*/ 0 h 118"/>
                <a:gd name="T72" fmla="*/ 1 w 410"/>
                <a:gd name="T73" fmla="*/ 0 h 118"/>
                <a:gd name="T74" fmla="*/ 1 w 410"/>
                <a:gd name="T75" fmla="*/ 0 h 118"/>
                <a:gd name="T76" fmla="*/ 1 w 410"/>
                <a:gd name="T77" fmla="*/ 0 h 11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10"/>
                <a:gd name="T118" fmla="*/ 0 h 118"/>
                <a:gd name="T119" fmla="*/ 410 w 410"/>
                <a:gd name="T120" fmla="*/ 118 h 11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10" h="118">
                  <a:moveTo>
                    <a:pt x="76" y="118"/>
                  </a:moveTo>
                  <a:lnTo>
                    <a:pt x="66" y="105"/>
                  </a:lnTo>
                  <a:lnTo>
                    <a:pt x="55" y="92"/>
                  </a:lnTo>
                  <a:lnTo>
                    <a:pt x="44" y="78"/>
                  </a:lnTo>
                  <a:lnTo>
                    <a:pt x="32" y="63"/>
                  </a:lnTo>
                  <a:lnTo>
                    <a:pt x="22" y="50"/>
                  </a:lnTo>
                  <a:lnTo>
                    <a:pt x="13" y="36"/>
                  </a:lnTo>
                  <a:lnTo>
                    <a:pt x="6" y="23"/>
                  </a:lnTo>
                  <a:lnTo>
                    <a:pt x="0" y="10"/>
                  </a:lnTo>
                  <a:lnTo>
                    <a:pt x="17" y="9"/>
                  </a:lnTo>
                  <a:lnTo>
                    <a:pt x="34" y="8"/>
                  </a:lnTo>
                  <a:lnTo>
                    <a:pt x="51" y="7"/>
                  </a:lnTo>
                  <a:lnTo>
                    <a:pt x="69" y="6"/>
                  </a:lnTo>
                  <a:lnTo>
                    <a:pt x="87" y="5"/>
                  </a:lnTo>
                  <a:lnTo>
                    <a:pt x="105" y="4"/>
                  </a:lnTo>
                  <a:lnTo>
                    <a:pt x="122" y="2"/>
                  </a:lnTo>
                  <a:lnTo>
                    <a:pt x="141" y="1"/>
                  </a:lnTo>
                  <a:lnTo>
                    <a:pt x="159" y="1"/>
                  </a:lnTo>
                  <a:lnTo>
                    <a:pt x="178" y="0"/>
                  </a:lnTo>
                  <a:lnTo>
                    <a:pt x="195" y="0"/>
                  </a:lnTo>
                  <a:lnTo>
                    <a:pt x="213" y="0"/>
                  </a:lnTo>
                  <a:lnTo>
                    <a:pt x="232" y="0"/>
                  </a:lnTo>
                  <a:lnTo>
                    <a:pt x="249" y="1"/>
                  </a:lnTo>
                  <a:lnTo>
                    <a:pt x="267" y="2"/>
                  </a:lnTo>
                  <a:lnTo>
                    <a:pt x="285" y="5"/>
                  </a:lnTo>
                  <a:lnTo>
                    <a:pt x="288" y="16"/>
                  </a:lnTo>
                  <a:lnTo>
                    <a:pt x="293" y="25"/>
                  </a:lnTo>
                  <a:lnTo>
                    <a:pt x="296" y="35"/>
                  </a:lnTo>
                  <a:lnTo>
                    <a:pt x="301" y="43"/>
                  </a:lnTo>
                  <a:lnTo>
                    <a:pt x="305" y="51"/>
                  </a:lnTo>
                  <a:lnTo>
                    <a:pt x="312" y="59"/>
                  </a:lnTo>
                  <a:lnTo>
                    <a:pt x="321" y="67"/>
                  </a:lnTo>
                  <a:lnTo>
                    <a:pt x="333" y="76"/>
                  </a:lnTo>
                  <a:lnTo>
                    <a:pt x="333" y="74"/>
                  </a:lnTo>
                  <a:lnTo>
                    <a:pt x="334" y="72"/>
                  </a:lnTo>
                  <a:lnTo>
                    <a:pt x="334" y="70"/>
                  </a:lnTo>
                  <a:lnTo>
                    <a:pt x="335" y="68"/>
                  </a:lnTo>
                  <a:lnTo>
                    <a:pt x="339" y="68"/>
                  </a:lnTo>
                  <a:lnTo>
                    <a:pt x="343" y="70"/>
                  </a:lnTo>
                  <a:lnTo>
                    <a:pt x="348" y="73"/>
                  </a:lnTo>
                  <a:lnTo>
                    <a:pt x="353" y="75"/>
                  </a:lnTo>
                  <a:lnTo>
                    <a:pt x="357" y="78"/>
                  </a:lnTo>
                  <a:lnTo>
                    <a:pt x="362" y="81"/>
                  </a:lnTo>
                  <a:lnTo>
                    <a:pt x="366" y="84"/>
                  </a:lnTo>
                  <a:lnTo>
                    <a:pt x="371" y="88"/>
                  </a:lnTo>
                  <a:lnTo>
                    <a:pt x="371" y="87"/>
                  </a:lnTo>
                  <a:lnTo>
                    <a:pt x="371" y="84"/>
                  </a:lnTo>
                  <a:lnTo>
                    <a:pt x="371" y="83"/>
                  </a:lnTo>
                  <a:lnTo>
                    <a:pt x="371" y="82"/>
                  </a:lnTo>
                  <a:lnTo>
                    <a:pt x="366" y="77"/>
                  </a:lnTo>
                  <a:lnTo>
                    <a:pt x="365" y="74"/>
                  </a:lnTo>
                  <a:lnTo>
                    <a:pt x="364" y="73"/>
                  </a:lnTo>
                  <a:lnTo>
                    <a:pt x="364" y="70"/>
                  </a:lnTo>
                  <a:lnTo>
                    <a:pt x="371" y="72"/>
                  </a:lnTo>
                  <a:lnTo>
                    <a:pt x="377" y="74"/>
                  </a:lnTo>
                  <a:lnTo>
                    <a:pt x="383" y="76"/>
                  </a:lnTo>
                  <a:lnTo>
                    <a:pt x="387" y="81"/>
                  </a:lnTo>
                  <a:lnTo>
                    <a:pt x="393" y="85"/>
                  </a:lnTo>
                  <a:lnTo>
                    <a:pt x="397" y="91"/>
                  </a:lnTo>
                  <a:lnTo>
                    <a:pt x="403" y="98"/>
                  </a:lnTo>
                  <a:lnTo>
                    <a:pt x="410" y="105"/>
                  </a:lnTo>
                  <a:lnTo>
                    <a:pt x="404" y="107"/>
                  </a:lnTo>
                  <a:lnTo>
                    <a:pt x="393" y="110"/>
                  </a:lnTo>
                  <a:lnTo>
                    <a:pt x="377" y="112"/>
                  </a:lnTo>
                  <a:lnTo>
                    <a:pt x="357" y="113"/>
                  </a:lnTo>
                  <a:lnTo>
                    <a:pt x="334" y="114"/>
                  </a:lnTo>
                  <a:lnTo>
                    <a:pt x="309" y="115"/>
                  </a:lnTo>
                  <a:lnTo>
                    <a:pt x="281" y="116"/>
                  </a:lnTo>
                  <a:lnTo>
                    <a:pt x="254" y="116"/>
                  </a:lnTo>
                  <a:lnTo>
                    <a:pt x="225" y="118"/>
                  </a:lnTo>
                  <a:lnTo>
                    <a:pt x="196" y="118"/>
                  </a:lnTo>
                  <a:lnTo>
                    <a:pt x="169" y="118"/>
                  </a:lnTo>
                  <a:lnTo>
                    <a:pt x="144" y="118"/>
                  </a:lnTo>
                  <a:lnTo>
                    <a:pt x="121" y="118"/>
                  </a:lnTo>
                  <a:lnTo>
                    <a:pt x="103" y="118"/>
                  </a:lnTo>
                  <a:lnTo>
                    <a:pt x="87" y="118"/>
                  </a:lnTo>
                  <a:lnTo>
                    <a:pt x="76" y="118"/>
                  </a:lnTo>
                  <a:close/>
                </a:path>
              </a:pathLst>
            </a:custGeom>
            <a:solidFill>
              <a:srgbClr val="EDEA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3" name="Freeform 183"/>
            <p:cNvSpPr>
              <a:spLocks/>
            </p:cNvSpPr>
            <p:nvPr/>
          </p:nvSpPr>
          <p:spPr bwMode="auto">
            <a:xfrm>
              <a:off x="572" y="3736"/>
              <a:ext cx="6" cy="15"/>
            </a:xfrm>
            <a:custGeom>
              <a:avLst/>
              <a:gdLst>
                <a:gd name="T0" fmla="*/ 1 w 11"/>
                <a:gd name="T1" fmla="*/ 0 h 31"/>
                <a:gd name="T2" fmla="*/ 1 w 11"/>
                <a:gd name="T3" fmla="*/ 0 h 31"/>
                <a:gd name="T4" fmla="*/ 0 w 11"/>
                <a:gd name="T5" fmla="*/ 0 h 31"/>
                <a:gd name="T6" fmla="*/ 0 w 11"/>
                <a:gd name="T7" fmla="*/ 0 h 31"/>
                <a:gd name="T8" fmla="*/ 0 w 11"/>
                <a:gd name="T9" fmla="*/ 0 h 31"/>
                <a:gd name="T10" fmla="*/ 1 w 11"/>
                <a:gd name="T11" fmla="*/ 0 h 31"/>
                <a:gd name="T12" fmla="*/ 1 w 11"/>
                <a:gd name="T13" fmla="*/ 0 h 31"/>
                <a:gd name="T14" fmla="*/ 1 w 11"/>
                <a:gd name="T15" fmla="*/ 0 h 31"/>
                <a:gd name="T16" fmla="*/ 1 w 11"/>
                <a:gd name="T17" fmla="*/ 0 h 31"/>
                <a:gd name="T18" fmla="*/ 1 w 11"/>
                <a:gd name="T19" fmla="*/ 0 h 31"/>
                <a:gd name="T20" fmla="*/ 1 w 11"/>
                <a:gd name="T21" fmla="*/ 0 h 31"/>
                <a:gd name="T22" fmla="*/ 1 w 11"/>
                <a:gd name="T23" fmla="*/ 0 h 31"/>
                <a:gd name="T24" fmla="*/ 1 w 11"/>
                <a:gd name="T25" fmla="*/ 0 h 31"/>
                <a:gd name="T26" fmla="*/ 1 w 11"/>
                <a:gd name="T27" fmla="*/ 0 h 31"/>
                <a:gd name="T28" fmla="*/ 1 w 11"/>
                <a:gd name="T29" fmla="*/ 0 h 31"/>
                <a:gd name="T30" fmla="*/ 1 w 11"/>
                <a:gd name="T31" fmla="*/ 0 h 31"/>
                <a:gd name="T32" fmla="*/ 1 w 11"/>
                <a:gd name="T33" fmla="*/ 0 h 31"/>
                <a:gd name="T34" fmla="*/ 1 w 11"/>
                <a:gd name="T35" fmla="*/ 0 h 31"/>
                <a:gd name="T36" fmla="*/ 1 w 11"/>
                <a:gd name="T37" fmla="*/ 0 h 3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"/>
                <a:gd name="T58" fmla="*/ 0 h 31"/>
                <a:gd name="T59" fmla="*/ 11 w 11"/>
                <a:gd name="T60" fmla="*/ 31 h 3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" h="31">
                  <a:moveTo>
                    <a:pt x="9" y="31"/>
                  </a:moveTo>
                  <a:lnTo>
                    <a:pt x="3" y="16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8" y="14"/>
                  </a:lnTo>
                  <a:lnTo>
                    <a:pt x="10" y="20"/>
                  </a:lnTo>
                  <a:lnTo>
                    <a:pt x="11" y="26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9" y="31"/>
                  </a:lnTo>
                  <a:close/>
                </a:path>
              </a:pathLst>
            </a:custGeom>
            <a:solidFill>
              <a:srgbClr val="66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4" name="Freeform 184"/>
            <p:cNvSpPr>
              <a:spLocks/>
            </p:cNvSpPr>
            <p:nvPr/>
          </p:nvSpPr>
          <p:spPr bwMode="auto">
            <a:xfrm>
              <a:off x="256" y="3675"/>
              <a:ext cx="46" cy="52"/>
            </a:xfrm>
            <a:custGeom>
              <a:avLst/>
              <a:gdLst>
                <a:gd name="T0" fmla="*/ 0 w 93"/>
                <a:gd name="T1" fmla="*/ 1 h 104"/>
                <a:gd name="T2" fmla="*/ 0 w 93"/>
                <a:gd name="T3" fmla="*/ 1 h 104"/>
                <a:gd name="T4" fmla="*/ 0 w 93"/>
                <a:gd name="T5" fmla="*/ 1 h 104"/>
                <a:gd name="T6" fmla="*/ 0 w 93"/>
                <a:gd name="T7" fmla="*/ 1 h 104"/>
                <a:gd name="T8" fmla="*/ 0 w 93"/>
                <a:gd name="T9" fmla="*/ 1 h 104"/>
                <a:gd name="T10" fmla="*/ 0 w 93"/>
                <a:gd name="T11" fmla="*/ 1 h 104"/>
                <a:gd name="T12" fmla="*/ 0 w 93"/>
                <a:gd name="T13" fmla="*/ 1 h 104"/>
                <a:gd name="T14" fmla="*/ 0 w 93"/>
                <a:gd name="T15" fmla="*/ 1 h 104"/>
                <a:gd name="T16" fmla="*/ 0 w 93"/>
                <a:gd name="T17" fmla="*/ 1 h 104"/>
                <a:gd name="T18" fmla="*/ 0 w 93"/>
                <a:gd name="T19" fmla="*/ 1 h 104"/>
                <a:gd name="T20" fmla="*/ 0 w 93"/>
                <a:gd name="T21" fmla="*/ 1 h 104"/>
                <a:gd name="T22" fmla="*/ 0 w 93"/>
                <a:gd name="T23" fmla="*/ 1 h 104"/>
                <a:gd name="T24" fmla="*/ 0 w 93"/>
                <a:gd name="T25" fmla="*/ 1 h 104"/>
                <a:gd name="T26" fmla="*/ 0 w 93"/>
                <a:gd name="T27" fmla="*/ 1 h 104"/>
                <a:gd name="T28" fmla="*/ 0 w 93"/>
                <a:gd name="T29" fmla="*/ 1 h 104"/>
                <a:gd name="T30" fmla="*/ 0 w 93"/>
                <a:gd name="T31" fmla="*/ 1 h 104"/>
                <a:gd name="T32" fmla="*/ 0 w 93"/>
                <a:gd name="T33" fmla="*/ 1 h 104"/>
                <a:gd name="T34" fmla="*/ 0 w 93"/>
                <a:gd name="T35" fmla="*/ 1 h 104"/>
                <a:gd name="T36" fmla="*/ 0 w 93"/>
                <a:gd name="T37" fmla="*/ 1 h 104"/>
                <a:gd name="T38" fmla="*/ 0 w 93"/>
                <a:gd name="T39" fmla="*/ 1 h 104"/>
                <a:gd name="T40" fmla="*/ 0 w 93"/>
                <a:gd name="T41" fmla="*/ 1 h 104"/>
                <a:gd name="T42" fmla="*/ 0 w 93"/>
                <a:gd name="T43" fmla="*/ 1 h 104"/>
                <a:gd name="T44" fmla="*/ 0 w 93"/>
                <a:gd name="T45" fmla="*/ 1 h 104"/>
                <a:gd name="T46" fmla="*/ 0 w 93"/>
                <a:gd name="T47" fmla="*/ 1 h 104"/>
                <a:gd name="T48" fmla="*/ 0 w 93"/>
                <a:gd name="T49" fmla="*/ 1 h 104"/>
                <a:gd name="T50" fmla="*/ 0 w 93"/>
                <a:gd name="T51" fmla="*/ 1 h 104"/>
                <a:gd name="T52" fmla="*/ 0 w 93"/>
                <a:gd name="T53" fmla="*/ 1 h 104"/>
                <a:gd name="T54" fmla="*/ 0 w 93"/>
                <a:gd name="T55" fmla="*/ 1 h 104"/>
                <a:gd name="T56" fmla="*/ 0 w 93"/>
                <a:gd name="T57" fmla="*/ 1 h 104"/>
                <a:gd name="T58" fmla="*/ 0 w 93"/>
                <a:gd name="T59" fmla="*/ 1 h 104"/>
                <a:gd name="T60" fmla="*/ 0 w 93"/>
                <a:gd name="T61" fmla="*/ 1 h 104"/>
                <a:gd name="T62" fmla="*/ 0 w 93"/>
                <a:gd name="T63" fmla="*/ 1 h 104"/>
                <a:gd name="T64" fmla="*/ 0 w 93"/>
                <a:gd name="T65" fmla="*/ 1 h 104"/>
                <a:gd name="T66" fmla="*/ 0 w 93"/>
                <a:gd name="T67" fmla="*/ 1 h 104"/>
                <a:gd name="T68" fmla="*/ 0 w 93"/>
                <a:gd name="T69" fmla="*/ 1 h 1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3"/>
                <a:gd name="T106" fmla="*/ 0 h 104"/>
                <a:gd name="T107" fmla="*/ 93 w 93"/>
                <a:gd name="T108" fmla="*/ 104 h 10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3" h="104">
                  <a:moveTo>
                    <a:pt x="61" y="104"/>
                  </a:moveTo>
                  <a:lnTo>
                    <a:pt x="43" y="102"/>
                  </a:lnTo>
                  <a:lnTo>
                    <a:pt x="28" y="98"/>
                  </a:lnTo>
                  <a:lnTo>
                    <a:pt x="18" y="92"/>
                  </a:lnTo>
                  <a:lnTo>
                    <a:pt x="11" y="84"/>
                  </a:lnTo>
                  <a:lnTo>
                    <a:pt x="5" y="73"/>
                  </a:lnTo>
                  <a:lnTo>
                    <a:pt x="3" y="61"/>
                  </a:lnTo>
                  <a:lnTo>
                    <a:pt x="0" y="46"/>
                  </a:lnTo>
                  <a:lnTo>
                    <a:pt x="0" y="28"/>
                  </a:lnTo>
                  <a:lnTo>
                    <a:pt x="7" y="24"/>
                  </a:lnTo>
                  <a:lnTo>
                    <a:pt x="15" y="18"/>
                  </a:lnTo>
                  <a:lnTo>
                    <a:pt x="23" y="15"/>
                  </a:lnTo>
                  <a:lnTo>
                    <a:pt x="32" y="10"/>
                  </a:lnTo>
                  <a:lnTo>
                    <a:pt x="41" y="6"/>
                  </a:lnTo>
                  <a:lnTo>
                    <a:pt x="50" y="3"/>
                  </a:lnTo>
                  <a:lnTo>
                    <a:pt x="59" y="1"/>
                  </a:lnTo>
                  <a:lnTo>
                    <a:pt x="68" y="0"/>
                  </a:lnTo>
                  <a:lnTo>
                    <a:pt x="71" y="3"/>
                  </a:lnTo>
                  <a:lnTo>
                    <a:pt x="73" y="5"/>
                  </a:lnTo>
                  <a:lnTo>
                    <a:pt x="75" y="12"/>
                  </a:lnTo>
                  <a:lnTo>
                    <a:pt x="78" y="23"/>
                  </a:lnTo>
                  <a:lnTo>
                    <a:pt x="67" y="24"/>
                  </a:lnTo>
                  <a:lnTo>
                    <a:pt x="63" y="25"/>
                  </a:lnTo>
                  <a:lnTo>
                    <a:pt x="59" y="26"/>
                  </a:lnTo>
                  <a:lnTo>
                    <a:pt x="58" y="27"/>
                  </a:lnTo>
                  <a:lnTo>
                    <a:pt x="66" y="32"/>
                  </a:lnTo>
                  <a:lnTo>
                    <a:pt x="76" y="33"/>
                  </a:lnTo>
                  <a:lnTo>
                    <a:pt x="85" y="35"/>
                  </a:lnTo>
                  <a:lnTo>
                    <a:pt x="86" y="45"/>
                  </a:lnTo>
                  <a:lnTo>
                    <a:pt x="78" y="45"/>
                  </a:lnTo>
                  <a:lnTo>
                    <a:pt x="70" y="45"/>
                  </a:lnTo>
                  <a:lnTo>
                    <a:pt x="60" y="45"/>
                  </a:lnTo>
                  <a:lnTo>
                    <a:pt x="52" y="45"/>
                  </a:lnTo>
                  <a:lnTo>
                    <a:pt x="43" y="45"/>
                  </a:lnTo>
                  <a:lnTo>
                    <a:pt x="35" y="45"/>
                  </a:lnTo>
                  <a:lnTo>
                    <a:pt x="26" y="45"/>
                  </a:lnTo>
                  <a:lnTo>
                    <a:pt x="18" y="45"/>
                  </a:lnTo>
                  <a:lnTo>
                    <a:pt x="25" y="48"/>
                  </a:lnTo>
                  <a:lnTo>
                    <a:pt x="33" y="50"/>
                  </a:lnTo>
                  <a:lnTo>
                    <a:pt x="42" y="53"/>
                  </a:lnTo>
                  <a:lnTo>
                    <a:pt x="51" y="55"/>
                  </a:lnTo>
                  <a:lnTo>
                    <a:pt x="61" y="56"/>
                  </a:lnTo>
                  <a:lnTo>
                    <a:pt x="72" y="57"/>
                  </a:lnTo>
                  <a:lnTo>
                    <a:pt x="82" y="58"/>
                  </a:lnTo>
                  <a:lnTo>
                    <a:pt x="91" y="59"/>
                  </a:lnTo>
                  <a:lnTo>
                    <a:pt x="91" y="62"/>
                  </a:lnTo>
                  <a:lnTo>
                    <a:pt x="93" y="65"/>
                  </a:lnTo>
                  <a:lnTo>
                    <a:pt x="93" y="69"/>
                  </a:lnTo>
                  <a:lnTo>
                    <a:pt x="93" y="72"/>
                  </a:lnTo>
                  <a:lnTo>
                    <a:pt x="88" y="74"/>
                  </a:lnTo>
                  <a:lnTo>
                    <a:pt x="81" y="76"/>
                  </a:lnTo>
                  <a:lnTo>
                    <a:pt x="72" y="76"/>
                  </a:lnTo>
                  <a:lnTo>
                    <a:pt x="60" y="74"/>
                  </a:lnTo>
                  <a:lnTo>
                    <a:pt x="50" y="73"/>
                  </a:lnTo>
                  <a:lnTo>
                    <a:pt x="40" y="73"/>
                  </a:lnTo>
                  <a:lnTo>
                    <a:pt x="30" y="72"/>
                  </a:lnTo>
                  <a:lnTo>
                    <a:pt x="23" y="72"/>
                  </a:lnTo>
                  <a:lnTo>
                    <a:pt x="29" y="77"/>
                  </a:lnTo>
                  <a:lnTo>
                    <a:pt x="36" y="80"/>
                  </a:lnTo>
                  <a:lnTo>
                    <a:pt x="44" y="83"/>
                  </a:lnTo>
                  <a:lnTo>
                    <a:pt x="53" y="84"/>
                  </a:lnTo>
                  <a:lnTo>
                    <a:pt x="63" y="85"/>
                  </a:lnTo>
                  <a:lnTo>
                    <a:pt x="73" y="85"/>
                  </a:lnTo>
                  <a:lnTo>
                    <a:pt x="82" y="86"/>
                  </a:lnTo>
                  <a:lnTo>
                    <a:pt x="91" y="86"/>
                  </a:lnTo>
                  <a:lnTo>
                    <a:pt x="89" y="99"/>
                  </a:lnTo>
                  <a:lnTo>
                    <a:pt x="83" y="103"/>
                  </a:lnTo>
                  <a:lnTo>
                    <a:pt x="74" y="104"/>
                  </a:lnTo>
                  <a:lnTo>
                    <a:pt x="61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5" name="Freeform 185"/>
            <p:cNvSpPr>
              <a:spLocks/>
            </p:cNvSpPr>
            <p:nvPr/>
          </p:nvSpPr>
          <p:spPr bwMode="auto">
            <a:xfrm>
              <a:off x="298" y="3670"/>
              <a:ext cx="18" cy="53"/>
            </a:xfrm>
            <a:custGeom>
              <a:avLst/>
              <a:gdLst>
                <a:gd name="T0" fmla="*/ 1 w 35"/>
                <a:gd name="T1" fmla="*/ 1 h 106"/>
                <a:gd name="T2" fmla="*/ 1 w 35"/>
                <a:gd name="T3" fmla="*/ 1 h 106"/>
                <a:gd name="T4" fmla="*/ 1 w 35"/>
                <a:gd name="T5" fmla="*/ 1 h 106"/>
                <a:gd name="T6" fmla="*/ 1 w 35"/>
                <a:gd name="T7" fmla="*/ 1 h 106"/>
                <a:gd name="T8" fmla="*/ 0 w 35"/>
                <a:gd name="T9" fmla="*/ 0 h 106"/>
                <a:gd name="T10" fmla="*/ 1 w 35"/>
                <a:gd name="T11" fmla="*/ 1 h 106"/>
                <a:gd name="T12" fmla="*/ 1 w 35"/>
                <a:gd name="T13" fmla="*/ 1 h 106"/>
                <a:gd name="T14" fmla="*/ 1 w 35"/>
                <a:gd name="T15" fmla="*/ 1 h 106"/>
                <a:gd name="T16" fmla="*/ 1 w 35"/>
                <a:gd name="T17" fmla="*/ 1 h 106"/>
                <a:gd name="T18" fmla="*/ 1 w 35"/>
                <a:gd name="T19" fmla="*/ 1 h 106"/>
                <a:gd name="T20" fmla="*/ 1 w 35"/>
                <a:gd name="T21" fmla="*/ 1 h 106"/>
                <a:gd name="T22" fmla="*/ 1 w 35"/>
                <a:gd name="T23" fmla="*/ 1 h 106"/>
                <a:gd name="T24" fmla="*/ 1 w 35"/>
                <a:gd name="T25" fmla="*/ 1 h 106"/>
                <a:gd name="T26" fmla="*/ 1 w 35"/>
                <a:gd name="T27" fmla="*/ 1 h 106"/>
                <a:gd name="T28" fmla="*/ 1 w 35"/>
                <a:gd name="T29" fmla="*/ 1 h 106"/>
                <a:gd name="T30" fmla="*/ 1 w 35"/>
                <a:gd name="T31" fmla="*/ 1 h 106"/>
                <a:gd name="T32" fmla="*/ 1 w 35"/>
                <a:gd name="T33" fmla="*/ 1 h 106"/>
                <a:gd name="T34" fmla="*/ 1 w 35"/>
                <a:gd name="T35" fmla="*/ 1 h 106"/>
                <a:gd name="T36" fmla="*/ 1 w 35"/>
                <a:gd name="T37" fmla="*/ 1 h 10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"/>
                <a:gd name="T58" fmla="*/ 0 h 106"/>
                <a:gd name="T59" fmla="*/ 35 w 35"/>
                <a:gd name="T60" fmla="*/ 106 h 10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" h="106">
                  <a:moveTo>
                    <a:pt x="27" y="105"/>
                  </a:moveTo>
                  <a:lnTo>
                    <a:pt x="21" y="76"/>
                  </a:lnTo>
                  <a:lnTo>
                    <a:pt x="13" y="49"/>
                  </a:lnTo>
                  <a:lnTo>
                    <a:pt x="4" y="25"/>
                  </a:lnTo>
                  <a:lnTo>
                    <a:pt x="0" y="0"/>
                  </a:lnTo>
                  <a:lnTo>
                    <a:pt x="6" y="3"/>
                  </a:lnTo>
                  <a:lnTo>
                    <a:pt x="10" y="4"/>
                  </a:lnTo>
                  <a:lnTo>
                    <a:pt x="12" y="5"/>
                  </a:lnTo>
                  <a:lnTo>
                    <a:pt x="13" y="6"/>
                  </a:lnTo>
                  <a:lnTo>
                    <a:pt x="20" y="28"/>
                  </a:lnTo>
                  <a:lnTo>
                    <a:pt x="28" y="52"/>
                  </a:lnTo>
                  <a:lnTo>
                    <a:pt x="35" y="78"/>
                  </a:lnTo>
                  <a:lnTo>
                    <a:pt x="35" y="102"/>
                  </a:lnTo>
                  <a:lnTo>
                    <a:pt x="32" y="104"/>
                  </a:lnTo>
                  <a:lnTo>
                    <a:pt x="29" y="105"/>
                  </a:lnTo>
                  <a:lnTo>
                    <a:pt x="28" y="106"/>
                  </a:lnTo>
                  <a:lnTo>
                    <a:pt x="27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6" name="Freeform 186"/>
            <p:cNvSpPr>
              <a:spLocks/>
            </p:cNvSpPr>
            <p:nvPr/>
          </p:nvSpPr>
          <p:spPr bwMode="auto">
            <a:xfrm>
              <a:off x="346" y="3685"/>
              <a:ext cx="21" cy="38"/>
            </a:xfrm>
            <a:custGeom>
              <a:avLst/>
              <a:gdLst>
                <a:gd name="T0" fmla="*/ 1 w 42"/>
                <a:gd name="T1" fmla="*/ 0 h 77"/>
                <a:gd name="T2" fmla="*/ 1 w 42"/>
                <a:gd name="T3" fmla="*/ 0 h 77"/>
                <a:gd name="T4" fmla="*/ 1 w 42"/>
                <a:gd name="T5" fmla="*/ 0 h 77"/>
                <a:gd name="T6" fmla="*/ 1 w 42"/>
                <a:gd name="T7" fmla="*/ 0 h 77"/>
                <a:gd name="T8" fmla="*/ 1 w 42"/>
                <a:gd name="T9" fmla="*/ 0 h 77"/>
                <a:gd name="T10" fmla="*/ 1 w 42"/>
                <a:gd name="T11" fmla="*/ 0 h 77"/>
                <a:gd name="T12" fmla="*/ 1 w 42"/>
                <a:gd name="T13" fmla="*/ 0 h 77"/>
                <a:gd name="T14" fmla="*/ 1 w 42"/>
                <a:gd name="T15" fmla="*/ 0 h 77"/>
                <a:gd name="T16" fmla="*/ 0 w 42"/>
                <a:gd name="T17" fmla="*/ 0 h 77"/>
                <a:gd name="T18" fmla="*/ 1 w 42"/>
                <a:gd name="T19" fmla="*/ 0 h 77"/>
                <a:gd name="T20" fmla="*/ 1 w 42"/>
                <a:gd name="T21" fmla="*/ 0 h 77"/>
                <a:gd name="T22" fmla="*/ 1 w 42"/>
                <a:gd name="T23" fmla="*/ 0 h 77"/>
                <a:gd name="T24" fmla="*/ 1 w 42"/>
                <a:gd name="T25" fmla="*/ 0 h 77"/>
                <a:gd name="T26" fmla="*/ 1 w 42"/>
                <a:gd name="T27" fmla="*/ 0 h 77"/>
                <a:gd name="T28" fmla="*/ 1 w 42"/>
                <a:gd name="T29" fmla="*/ 0 h 77"/>
                <a:gd name="T30" fmla="*/ 1 w 42"/>
                <a:gd name="T31" fmla="*/ 0 h 77"/>
                <a:gd name="T32" fmla="*/ 1 w 42"/>
                <a:gd name="T33" fmla="*/ 0 h 77"/>
                <a:gd name="T34" fmla="*/ 1 w 42"/>
                <a:gd name="T35" fmla="*/ 0 h 77"/>
                <a:gd name="T36" fmla="*/ 1 w 42"/>
                <a:gd name="T37" fmla="*/ 0 h 77"/>
                <a:gd name="T38" fmla="*/ 1 w 42"/>
                <a:gd name="T39" fmla="*/ 0 h 77"/>
                <a:gd name="T40" fmla="*/ 1 w 42"/>
                <a:gd name="T41" fmla="*/ 0 h 77"/>
                <a:gd name="T42" fmla="*/ 1 w 42"/>
                <a:gd name="T43" fmla="*/ 0 h 77"/>
                <a:gd name="T44" fmla="*/ 1 w 42"/>
                <a:gd name="T45" fmla="*/ 0 h 7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2"/>
                <a:gd name="T70" fmla="*/ 0 h 77"/>
                <a:gd name="T71" fmla="*/ 42 w 42"/>
                <a:gd name="T72" fmla="*/ 77 h 7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2" h="77">
                  <a:moveTo>
                    <a:pt x="35" y="76"/>
                  </a:moveTo>
                  <a:lnTo>
                    <a:pt x="24" y="69"/>
                  </a:lnTo>
                  <a:lnTo>
                    <a:pt x="16" y="62"/>
                  </a:lnTo>
                  <a:lnTo>
                    <a:pt x="10" y="55"/>
                  </a:lnTo>
                  <a:lnTo>
                    <a:pt x="7" y="47"/>
                  </a:lnTo>
                  <a:lnTo>
                    <a:pt x="5" y="38"/>
                  </a:lnTo>
                  <a:lnTo>
                    <a:pt x="2" y="30"/>
                  </a:lnTo>
                  <a:lnTo>
                    <a:pt x="1" y="22"/>
                  </a:lnTo>
                  <a:lnTo>
                    <a:pt x="0" y="13"/>
                  </a:lnTo>
                  <a:lnTo>
                    <a:pt x="7" y="8"/>
                  </a:lnTo>
                  <a:lnTo>
                    <a:pt x="14" y="5"/>
                  </a:lnTo>
                  <a:lnTo>
                    <a:pt x="22" y="2"/>
                  </a:lnTo>
                  <a:lnTo>
                    <a:pt x="31" y="0"/>
                  </a:lnTo>
                  <a:lnTo>
                    <a:pt x="36" y="16"/>
                  </a:lnTo>
                  <a:lnTo>
                    <a:pt x="38" y="35"/>
                  </a:lnTo>
                  <a:lnTo>
                    <a:pt x="40" y="53"/>
                  </a:lnTo>
                  <a:lnTo>
                    <a:pt x="42" y="73"/>
                  </a:lnTo>
                  <a:lnTo>
                    <a:pt x="38" y="75"/>
                  </a:lnTo>
                  <a:lnTo>
                    <a:pt x="37" y="76"/>
                  </a:lnTo>
                  <a:lnTo>
                    <a:pt x="36" y="77"/>
                  </a:lnTo>
                  <a:lnTo>
                    <a:pt x="35" y="76"/>
                  </a:lnTo>
                  <a:close/>
                </a:path>
              </a:pathLst>
            </a:custGeom>
            <a:solidFill>
              <a:srgbClr val="056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7" name="Freeform 187"/>
            <p:cNvSpPr>
              <a:spLocks/>
            </p:cNvSpPr>
            <p:nvPr/>
          </p:nvSpPr>
          <p:spPr bwMode="auto">
            <a:xfrm>
              <a:off x="254" y="3530"/>
              <a:ext cx="85" cy="181"/>
            </a:xfrm>
            <a:custGeom>
              <a:avLst/>
              <a:gdLst>
                <a:gd name="T0" fmla="*/ 1 w 169"/>
                <a:gd name="T1" fmla="*/ 1 h 362"/>
                <a:gd name="T2" fmla="*/ 1 w 169"/>
                <a:gd name="T3" fmla="*/ 1 h 362"/>
                <a:gd name="T4" fmla="*/ 1 w 169"/>
                <a:gd name="T5" fmla="*/ 1 h 362"/>
                <a:gd name="T6" fmla="*/ 1 w 169"/>
                <a:gd name="T7" fmla="*/ 1 h 362"/>
                <a:gd name="T8" fmla="*/ 1 w 169"/>
                <a:gd name="T9" fmla="*/ 1 h 362"/>
                <a:gd name="T10" fmla="*/ 1 w 169"/>
                <a:gd name="T11" fmla="*/ 1 h 362"/>
                <a:gd name="T12" fmla="*/ 1 w 169"/>
                <a:gd name="T13" fmla="*/ 1 h 362"/>
                <a:gd name="T14" fmla="*/ 1 w 169"/>
                <a:gd name="T15" fmla="*/ 1 h 362"/>
                <a:gd name="T16" fmla="*/ 1 w 169"/>
                <a:gd name="T17" fmla="*/ 1 h 362"/>
                <a:gd name="T18" fmla="*/ 1 w 169"/>
                <a:gd name="T19" fmla="*/ 1 h 362"/>
                <a:gd name="T20" fmla="*/ 1 w 169"/>
                <a:gd name="T21" fmla="*/ 1 h 362"/>
                <a:gd name="T22" fmla="*/ 1 w 169"/>
                <a:gd name="T23" fmla="*/ 1 h 362"/>
                <a:gd name="T24" fmla="*/ 1 w 169"/>
                <a:gd name="T25" fmla="*/ 1 h 362"/>
                <a:gd name="T26" fmla="*/ 1 w 169"/>
                <a:gd name="T27" fmla="*/ 1 h 362"/>
                <a:gd name="T28" fmla="*/ 1 w 169"/>
                <a:gd name="T29" fmla="*/ 1 h 362"/>
                <a:gd name="T30" fmla="*/ 1 w 169"/>
                <a:gd name="T31" fmla="*/ 1 h 362"/>
                <a:gd name="T32" fmla="*/ 1 w 169"/>
                <a:gd name="T33" fmla="*/ 1 h 362"/>
                <a:gd name="T34" fmla="*/ 1 w 169"/>
                <a:gd name="T35" fmla="*/ 1 h 362"/>
                <a:gd name="T36" fmla="*/ 1 w 169"/>
                <a:gd name="T37" fmla="*/ 1 h 362"/>
                <a:gd name="T38" fmla="*/ 1 w 169"/>
                <a:gd name="T39" fmla="*/ 1 h 362"/>
                <a:gd name="T40" fmla="*/ 1 w 169"/>
                <a:gd name="T41" fmla="*/ 1 h 362"/>
                <a:gd name="T42" fmla="*/ 1 w 169"/>
                <a:gd name="T43" fmla="*/ 1 h 362"/>
                <a:gd name="T44" fmla="*/ 1 w 169"/>
                <a:gd name="T45" fmla="*/ 1 h 362"/>
                <a:gd name="T46" fmla="*/ 1 w 169"/>
                <a:gd name="T47" fmla="*/ 1 h 362"/>
                <a:gd name="T48" fmla="*/ 1 w 169"/>
                <a:gd name="T49" fmla="*/ 1 h 362"/>
                <a:gd name="T50" fmla="*/ 1 w 169"/>
                <a:gd name="T51" fmla="*/ 1 h 362"/>
                <a:gd name="T52" fmla="*/ 1 w 169"/>
                <a:gd name="T53" fmla="*/ 1 h 362"/>
                <a:gd name="T54" fmla="*/ 1 w 169"/>
                <a:gd name="T55" fmla="*/ 1 h 362"/>
                <a:gd name="T56" fmla="*/ 1 w 169"/>
                <a:gd name="T57" fmla="*/ 1 h 362"/>
                <a:gd name="T58" fmla="*/ 0 w 169"/>
                <a:gd name="T59" fmla="*/ 1 h 362"/>
                <a:gd name="T60" fmla="*/ 0 w 169"/>
                <a:gd name="T61" fmla="*/ 1 h 362"/>
                <a:gd name="T62" fmla="*/ 0 w 169"/>
                <a:gd name="T63" fmla="*/ 1 h 362"/>
                <a:gd name="T64" fmla="*/ 0 w 169"/>
                <a:gd name="T65" fmla="*/ 0 h 362"/>
                <a:gd name="T66" fmla="*/ 1 w 169"/>
                <a:gd name="T67" fmla="*/ 0 h 362"/>
                <a:gd name="T68" fmla="*/ 1 w 169"/>
                <a:gd name="T69" fmla="*/ 0 h 362"/>
                <a:gd name="T70" fmla="*/ 1 w 169"/>
                <a:gd name="T71" fmla="*/ 0 h 362"/>
                <a:gd name="T72" fmla="*/ 1 w 169"/>
                <a:gd name="T73" fmla="*/ 0 h 362"/>
                <a:gd name="T74" fmla="*/ 1 w 169"/>
                <a:gd name="T75" fmla="*/ 1 h 362"/>
                <a:gd name="T76" fmla="*/ 1 w 169"/>
                <a:gd name="T77" fmla="*/ 1 h 362"/>
                <a:gd name="T78" fmla="*/ 1 w 169"/>
                <a:gd name="T79" fmla="*/ 1 h 362"/>
                <a:gd name="T80" fmla="*/ 1 w 169"/>
                <a:gd name="T81" fmla="*/ 1 h 362"/>
                <a:gd name="T82" fmla="*/ 1 w 169"/>
                <a:gd name="T83" fmla="*/ 1 h 362"/>
                <a:gd name="T84" fmla="*/ 1 w 169"/>
                <a:gd name="T85" fmla="*/ 1 h 362"/>
                <a:gd name="T86" fmla="*/ 1 w 169"/>
                <a:gd name="T87" fmla="*/ 1 h 362"/>
                <a:gd name="T88" fmla="*/ 1 w 169"/>
                <a:gd name="T89" fmla="*/ 1 h 362"/>
                <a:gd name="T90" fmla="*/ 1 w 169"/>
                <a:gd name="T91" fmla="*/ 1 h 362"/>
                <a:gd name="T92" fmla="*/ 1 w 169"/>
                <a:gd name="T93" fmla="*/ 1 h 362"/>
                <a:gd name="T94" fmla="*/ 1 w 169"/>
                <a:gd name="T95" fmla="*/ 1 h 362"/>
                <a:gd name="T96" fmla="*/ 1 w 169"/>
                <a:gd name="T97" fmla="*/ 1 h 362"/>
                <a:gd name="T98" fmla="*/ 1 w 169"/>
                <a:gd name="T99" fmla="*/ 1 h 362"/>
                <a:gd name="T100" fmla="*/ 1 w 169"/>
                <a:gd name="T101" fmla="*/ 1 h 362"/>
                <a:gd name="T102" fmla="*/ 1 w 169"/>
                <a:gd name="T103" fmla="*/ 1 h 362"/>
                <a:gd name="T104" fmla="*/ 1 w 169"/>
                <a:gd name="T105" fmla="*/ 1 h 362"/>
                <a:gd name="T106" fmla="*/ 1 w 169"/>
                <a:gd name="T107" fmla="*/ 1 h 362"/>
                <a:gd name="T108" fmla="*/ 1 w 169"/>
                <a:gd name="T109" fmla="*/ 1 h 362"/>
                <a:gd name="T110" fmla="*/ 1 w 169"/>
                <a:gd name="T111" fmla="*/ 1 h 362"/>
                <a:gd name="T112" fmla="*/ 1 w 169"/>
                <a:gd name="T113" fmla="*/ 1 h 362"/>
                <a:gd name="T114" fmla="*/ 1 w 169"/>
                <a:gd name="T115" fmla="*/ 1 h 362"/>
                <a:gd name="T116" fmla="*/ 1 w 169"/>
                <a:gd name="T117" fmla="*/ 1 h 36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69"/>
                <a:gd name="T178" fmla="*/ 0 h 362"/>
                <a:gd name="T179" fmla="*/ 169 w 169"/>
                <a:gd name="T180" fmla="*/ 362 h 36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69" h="362">
                  <a:moveTo>
                    <a:pt x="140" y="362"/>
                  </a:moveTo>
                  <a:lnTo>
                    <a:pt x="137" y="351"/>
                  </a:lnTo>
                  <a:lnTo>
                    <a:pt x="133" y="338"/>
                  </a:lnTo>
                  <a:lnTo>
                    <a:pt x="129" y="323"/>
                  </a:lnTo>
                  <a:lnTo>
                    <a:pt x="124" y="308"/>
                  </a:lnTo>
                  <a:lnTo>
                    <a:pt x="118" y="294"/>
                  </a:lnTo>
                  <a:lnTo>
                    <a:pt x="113" y="282"/>
                  </a:lnTo>
                  <a:lnTo>
                    <a:pt x="106" y="272"/>
                  </a:lnTo>
                  <a:lnTo>
                    <a:pt x="99" y="265"/>
                  </a:lnTo>
                  <a:lnTo>
                    <a:pt x="94" y="265"/>
                  </a:lnTo>
                  <a:lnTo>
                    <a:pt x="90" y="265"/>
                  </a:lnTo>
                  <a:lnTo>
                    <a:pt x="85" y="265"/>
                  </a:lnTo>
                  <a:lnTo>
                    <a:pt x="80" y="267"/>
                  </a:lnTo>
                  <a:lnTo>
                    <a:pt x="76" y="267"/>
                  </a:lnTo>
                  <a:lnTo>
                    <a:pt x="71" y="268"/>
                  </a:lnTo>
                  <a:lnTo>
                    <a:pt x="67" y="268"/>
                  </a:lnTo>
                  <a:lnTo>
                    <a:pt x="63" y="268"/>
                  </a:lnTo>
                  <a:lnTo>
                    <a:pt x="57" y="249"/>
                  </a:lnTo>
                  <a:lnTo>
                    <a:pt x="55" y="239"/>
                  </a:lnTo>
                  <a:lnTo>
                    <a:pt x="56" y="230"/>
                  </a:lnTo>
                  <a:lnTo>
                    <a:pt x="61" y="215"/>
                  </a:lnTo>
                  <a:lnTo>
                    <a:pt x="60" y="186"/>
                  </a:lnTo>
                  <a:lnTo>
                    <a:pt x="56" y="157"/>
                  </a:lnTo>
                  <a:lnTo>
                    <a:pt x="53" y="131"/>
                  </a:lnTo>
                  <a:lnTo>
                    <a:pt x="47" y="104"/>
                  </a:lnTo>
                  <a:lnTo>
                    <a:pt x="39" y="79"/>
                  </a:lnTo>
                  <a:lnTo>
                    <a:pt x="29" y="53"/>
                  </a:lnTo>
                  <a:lnTo>
                    <a:pt x="16" y="30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2" y="5"/>
                  </a:lnTo>
                  <a:lnTo>
                    <a:pt x="39" y="8"/>
                  </a:lnTo>
                  <a:lnTo>
                    <a:pt x="60" y="38"/>
                  </a:lnTo>
                  <a:lnTo>
                    <a:pt x="77" y="71"/>
                  </a:lnTo>
                  <a:lnTo>
                    <a:pt x="93" y="104"/>
                  </a:lnTo>
                  <a:lnTo>
                    <a:pt x="108" y="140"/>
                  </a:lnTo>
                  <a:lnTo>
                    <a:pt x="122" y="176"/>
                  </a:lnTo>
                  <a:lnTo>
                    <a:pt x="136" y="212"/>
                  </a:lnTo>
                  <a:lnTo>
                    <a:pt x="151" y="249"/>
                  </a:lnTo>
                  <a:lnTo>
                    <a:pt x="167" y="285"/>
                  </a:lnTo>
                  <a:lnTo>
                    <a:pt x="168" y="293"/>
                  </a:lnTo>
                  <a:lnTo>
                    <a:pt x="169" y="305"/>
                  </a:lnTo>
                  <a:lnTo>
                    <a:pt x="169" y="318"/>
                  </a:lnTo>
                  <a:lnTo>
                    <a:pt x="169" y="332"/>
                  </a:lnTo>
                  <a:lnTo>
                    <a:pt x="167" y="345"/>
                  </a:lnTo>
                  <a:lnTo>
                    <a:pt x="162" y="355"/>
                  </a:lnTo>
                  <a:lnTo>
                    <a:pt x="153" y="362"/>
                  </a:lnTo>
                  <a:lnTo>
                    <a:pt x="140" y="362"/>
                  </a:lnTo>
                  <a:close/>
                </a:path>
              </a:pathLst>
            </a:custGeom>
            <a:solidFill>
              <a:srgbClr val="5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8" name="Freeform 189"/>
            <p:cNvSpPr>
              <a:spLocks/>
            </p:cNvSpPr>
            <p:nvPr/>
          </p:nvSpPr>
          <p:spPr bwMode="auto">
            <a:xfrm>
              <a:off x="323" y="3618"/>
              <a:ext cx="36" cy="63"/>
            </a:xfrm>
            <a:custGeom>
              <a:avLst/>
              <a:gdLst>
                <a:gd name="T0" fmla="*/ 1 w 71"/>
                <a:gd name="T1" fmla="*/ 1 h 124"/>
                <a:gd name="T2" fmla="*/ 1 w 71"/>
                <a:gd name="T3" fmla="*/ 1 h 124"/>
                <a:gd name="T4" fmla="*/ 1 w 71"/>
                <a:gd name="T5" fmla="*/ 1 h 124"/>
                <a:gd name="T6" fmla="*/ 1 w 71"/>
                <a:gd name="T7" fmla="*/ 1 h 124"/>
                <a:gd name="T8" fmla="*/ 1 w 71"/>
                <a:gd name="T9" fmla="*/ 1 h 124"/>
                <a:gd name="T10" fmla="*/ 1 w 71"/>
                <a:gd name="T11" fmla="*/ 1 h 124"/>
                <a:gd name="T12" fmla="*/ 1 w 71"/>
                <a:gd name="T13" fmla="*/ 1 h 124"/>
                <a:gd name="T14" fmla="*/ 1 w 71"/>
                <a:gd name="T15" fmla="*/ 1 h 124"/>
                <a:gd name="T16" fmla="*/ 0 w 71"/>
                <a:gd name="T17" fmla="*/ 1 h 124"/>
                <a:gd name="T18" fmla="*/ 1 w 71"/>
                <a:gd name="T19" fmla="*/ 1 h 124"/>
                <a:gd name="T20" fmla="*/ 1 w 71"/>
                <a:gd name="T21" fmla="*/ 0 h 124"/>
                <a:gd name="T22" fmla="*/ 1 w 71"/>
                <a:gd name="T23" fmla="*/ 0 h 124"/>
                <a:gd name="T24" fmla="*/ 1 w 71"/>
                <a:gd name="T25" fmla="*/ 1 h 124"/>
                <a:gd name="T26" fmla="*/ 1 w 71"/>
                <a:gd name="T27" fmla="*/ 1 h 124"/>
                <a:gd name="T28" fmla="*/ 1 w 71"/>
                <a:gd name="T29" fmla="*/ 1 h 124"/>
                <a:gd name="T30" fmla="*/ 1 w 71"/>
                <a:gd name="T31" fmla="*/ 1 h 124"/>
                <a:gd name="T32" fmla="*/ 1 w 71"/>
                <a:gd name="T33" fmla="*/ 1 h 124"/>
                <a:gd name="T34" fmla="*/ 1 w 71"/>
                <a:gd name="T35" fmla="*/ 1 h 124"/>
                <a:gd name="T36" fmla="*/ 1 w 71"/>
                <a:gd name="T37" fmla="*/ 1 h 124"/>
                <a:gd name="T38" fmla="*/ 1 w 71"/>
                <a:gd name="T39" fmla="*/ 1 h 124"/>
                <a:gd name="T40" fmla="*/ 1 w 71"/>
                <a:gd name="T41" fmla="*/ 1 h 124"/>
                <a:gd name="T42" fmla="*/ 1 w 71"/>
                <a:gd name="T43" fmla="*/ 1 h 124"/>
                <a:gd name="T44" fmla="*/ 1 w 71"/>
                <a:gd name="T45" fmla="*/ 1 h 124"/>
                <a:gd name="T46" fmla="*/ 1 w 71"/>
                <a:gd name="T47" fmla="*/ 1 h 124"/>
                <a:gd name="T48" fmla="*/ 1 w 71"/>
                <a:gd name="T49" fmla="*/ 1 h 124"/>
                <a:gd name="T50" fmla="*/ 1 w 71"/>
                <a:gd name="T51" fmla="*/ 1 h 124"/>
                <a:gd name="T52" fmla="*/ 1 w 71"/>
                <a:gd name="T53" fmla="*/ 1 h 1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1"/>
                <a:gd name="T82" fmla="*/ 0 h 124"/>
                <a:gd name="T83" fmla="*/ 71 w 71"/>
                <a:gd name="T84" fmla="*/ 124 h 12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1" h="124">
                  <a:moveTo>
                    <a:pt x="45" y="124"/>
                  </a:moveTo>
                  <a:lnTo>
                    <a:pt x="40" y="108"/>
                  </a:lnTo>
                  <a:lnTo>
                    <a:pt x="33" y="92"/>
                  </a:lnTo>
                  <a:lnTo>
                    <a:pt x="27" y="77"/>
                  </a:lnTo>
                  <a:lnTo>
                    <a:pt x="18" y="61"/>
                  </a:lnTo>
                  <a:lnTo>
                    <a:pt x="12" y="46"/>
                  </a:lnTo>
                  <a:lnTo>
                    <a:pt x="6" y="32"/>
                  </a:lnTo>
                  <a:lnTo>
                    <a:pt x="1" y="17"/>
                  </a:lnTo>
                  <a:lnTo>
                    <a:pt x="0" y="3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4" y="1"/>
                  </a:lnTo>
                  <a:lnTo>
                    <a:pt x="31" y="12"/>
                  </a:lnTo>
                  <a:lnTo>
                    <a:pt x="38" y="25"/>
                  </a:lnTo>
                  <a:lnTo>
                    <a:pt x="45" y="39"/>
                  </a:lnTo>
                  <a:lnTo>
                    <a:pt x="51" y="54"/>
                  </a:lnTo>
                  <a:lnTo>
                    <a:pt x="56" y="69"/>
                  </a:lnTo>
                  <a:lnTo>
                    <a:pt x="61" y="84"/>
                  </a:lnTo>
                  <a:lnTo>
                    <a:pt x="67" y="100"/>
                  </a:lnTo>
                  <a:lnTo>
                    <a:pt x="71" y="116"/>
                  </a:lnTo>
                  <a:lnTo>
                    <a:pt x="61" y="119"/>
                  </a:lnTo>
                  <a:lnTo>
                    <a:pt x="54" y="122"/>
                  </a:lnTo>
                  <a:lnTo>
                    <a:pt x="50" y="123"/>
                  </a:lnTo>
                  <a:lnTo>
                    <a:pt x="45" y="1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79" name="Freeform 190"/>
            <p:cNvSpPr>
              <a:spLocks/>
            </p:cNvSpPr>
            <p:nvPr/>
          </p:nvSpPr>
          <p:spPr bwMode="auto">
            <a:xfrm>
              <a:off x="254" y="3655"/>
              <a:ext cx="26" cy="22"/>
            </a:xfrm>
            <a:custGeom>
              <a:avLst/>
              <a:gdLst>
                <a:gd name="T0" fmla="*/ 1 w 52"/>
                <a:gd name="T1" fmla="*/ 1 h 44"/>
                <a:gd name="T2" fmla="*/ 1 w 52"/>
                <a:gd name="T3" fmla="*/ 1 h 44"/>
                <a:gd name="T4" fmla="*/ 1 w 52"/>
                <a:gd name="T5" fmla="*/ 1 h 44"/>
                <a:gd name="T6" fmla="*/ 1 w 52"/>
                <a:gd name="T7" fmla="*/ 1 h 44"/>
                <a:gd name="T8" fmla="*/ 0 w 52"/>
                <a:gd name="T9" fmla="*/ 1 h 44"/>
                <a:gd name="T10" fmla="*/ 1 w 52"/>
                <a:gd name="T11" fmla="*/ 1 h 44"/>
                <a:gd name="T12" fmla="*/ 1 w 52"/>
                <a:gd name="T13" fmla="*/ 1 h 44"/>
                <a:gd name="T14" fmla="*/ 1 w 52"/>
                <a:gd name="T15" fmla="*/ 1 h 44"/>
                <a:gd name="T16" fmla="*/ 1 w 52"/>
                <a:gd name="T17" fmla="*/ 1 h 44"/>
                <a:gd name="T18" fmla="*/ 1 w 52"/>
                <a:gd name="T19" fmla="*/ 1 h 44"/>
                <a:gd name="T20" fmla="*/ 1 w 52"/>
                <a:gd name="T21" fmla="*/ 1 h 44"/>
                <a:gd name="T22" fmla="*/ 1 w 52"/>
                <a:gd name="T23" fmla="*/ 0 h 44"/>
                <a:gd name="T24" fmla="*/ 1 w 52"/>
                <a:gd name="T25" fmla="*/ 0 h 44"/>
                <a:gd name="T26" fmla="*/ 1 w 52"/>
                <a:gd name="T27" fmla="*/ 1 h 44"/>
                <a:gd name="T28" fmla="*/ 1 w 52"/>
                <a:gd name="T29" fmla="*/ 1 h 44"/>
                <a:gd name="T30" fmla="*/ 1 w 52"/>
                <a:gd name="T31" fmla="*/ 1 h 44"/>
                <a:gd name="T32" fmla="*/ 1 w 52"/>
                <a:gd name="T33" fmla="*/ 1 h 44"/>
                <a:gd name="T34" fmla="*/ 1 w 52"/>
                <a:gd name="T35" fmla="*/ 1 h 44"/>
                <a:gd name="T36" fmla="*/ 1 w 52"/>
                <a:gd name="T37" fmla="*/ 1 h 44"/>
                <a:gd name="T38" fmla="*/ 1 w 52"/>
                <a:gd name="T39" fmla="*/ 1 h 44"/>
                <a:gd name="T40" fmla="*/ 1 w 52"/>
                <a:gd name="T41" fmla="*/ 1 h 44"/>
                <a:gd name="T42" fmla="*/ 1 w 52"/>
                <a:gd name="T43" fmla="*/ 1 h 44"/>
                <a:gd name="T44" fmla="*/ 1 w 52"/>
                <a:gd name="T45" fmla="*/ 1 h 44"/>
                <a:gd name="T46" fmla="*/ 1 w 52"/>
                <a:gd name="T47" fmla="*/ 1 h 44"/>
                <a:gd name="T48" fmla="*/ 1 w 52"/>
                <a:gd name="T49" fmla="*/ 1 h 44"/>
                <a:gd name="T50" fmla="*/ 1 w 52"/>
                <a:gd name="T51" fmla="*/ 1 h 44"/>
                <a:gd name="T52" fmla="*/ 1 w 52"/>
                <a:gd name="T53" fmla="*/ 1 h 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2"/>
                <a:gd name="T82" fmla="*/ 0 h 44"/>
                <a:gd name="T83" fmla="*/ 52 w 52"/>
                <a:gd name="T84" fmla="*/ 44 h 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2" h="44">
                  <a:moveTo>
                    <a:pt x="11" y="44"/>
                  </a:moveTo>
                  <a:lnTo>
                    <a:pt x="6" y="29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4" y="12"/>
                  </a:lnTo>
                  <a:lnTo>
                    <a:pt x="9" y="11"/>
                  </a:lnTo>
                  <a:lnTo>
                    <a:pt x="15" y="8"/>
                  </a:lnTo>
                  <a:lnTo>
                    <a:pt x="21" y="6"/>
                  </a:lnTo>
                  <a:lnTo>
                    <a:pt x="25" y="4"/>
                  </a:lnTo>
                  <a:lnTo>
                    <a:pt x="31" y="3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8"/>
                  </a:lnTo>
                  <a:lnTo>
                    <a:pt x="47" y="13"/>
                  </a:lnTo>
                  <a:lnTo>
                    <a:pt x="49" y="20"/>
                  </a:lnTo>
                  <a:lnTo>
                    <a:pt x="52" y="29"/>
                  </a:lnTo>
                  <a:lnTo>
                    <a:pt x="47" y="32"/>
                  </a:lnTo>
                  <a:lnTo>
                    <a:pt x="41" y="34"/>
                  </a:lnTo>
                  <a:lnTo>
                    <a:pt x="37" y="36"/>
                  </a:lnTo>
                  <a:lnTo>
                    <a:pt x="31" y="38"/>
                  </a:lnTo>
                  <a:lnTo>
                    <a:pt x="26" y="40"/>
                  </a:lnTo>
                  <a:lnTo>
                    <a:pt x="21" y="42"/>
                  </a:lnTo>
                  <a:lnTo>
                    <a:pt x="16" y="43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5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0" name="Freeform 191"/>
            <p:cNvSpPr>
              <a:spLocks/>
            </p:cNvSpPr>
            <p:nvPr/>
          </p:nvSpPr>
          <p:spPr bwMode="auto">
            <a:xfrm>
              <a:off x="22" y="3576"/>
              <a:ext cx="148" cy="99"/>
            </a:xfrm>
            <a:custGeom>
              <a:avLst/>
              <a:gdLst>
                <a:gd name="T0" fmla="*/ 1 w 296"/>
                <a:gd name="T1" fmla="*/ 1 h 197"/>
                <a:gd name="T2" fmla="*/ 1 w 296"/>
                <a:gd name="T3" fmla="*/ 1 h 197"/>
                <a:gd name="T4" fmla="*/ 1 w 296"/>
                <a:gd name="T5" fmla="*/ 1 h 197"/>
                <a:gd name="T6" fmla="*/ 1 w 296"/>
                <a:gd name="T7" fmla="*/ 1 h 197"/>
                <a:gd name="T8" fmla="*/ 1 w 296"/>
                <a:gd name="T9" fmla="*/ 1 h 197"/>
                <a:gd name="T10" fmla="*/ 1 w 296"/>
                <a:gd name="T11" fmla="*/ 1 h 197"/>
                <a:gd name="T12" fmla="*/ 1 w 296"/>
                <a:gd name="T13" fmla="*/ 1 h 197"/>
                <a:gd name="T14" fmla="*/ 1 w 296"/>
                <a:gd name="T15" fmla="*/ 1 h 197"/>
                <a:gd name="T16" fmla="*/ 1 w 296"/>
                <a:gd name="T17" fmla="*/ 1 h 197"/>
                <a:gd name="T18" fmla="*/ 1 w 296"/>
                <a:gd name="T19" fmla="*/ 1 h 197"/>
                <a:gd name="T20" fmla="*/ 1 w 296"/>
                <a:gd name="T21" fmla="*/ 1 h 197"/>
                <a:gd name="T22" fmla="*/ 1 w 296"/>
                <a:gd name="T23" fmla="*/ 1 h 197"/>
                <a:gd name="T24" fmla="*/ 1 w 296"/>
                <a:gd name="T25" fmla="*/ 1 h 197"/>
                <a:gd name="T26" fmla="*/ 1 w 296"/>
                <a:gd name="T27" fmla="*/ 1 h 197"/>
                <a:gd name="T28" fmla="*/ 1 w 296"/>
                <a:gd name="T29" fmla="*/ 1 h 197"/>
                <a:gd name="T30" fmla="*/ 1 w 296"/>
                <a:gd name="T31" fmla="*/ 1 h 197"/>
                <a:gd name="T32" fmla="*/ 1 w 296"/>
                <a:gd name="T33" fmla="*/ 1 h 197"/>
                <a:gd name="T34" fmla="*/ 1 w 296"/>
                <a:gd name="T35" fmla="*/ 1 h 197"/>
                <a:gd name="T36" fmla="*/ 0 w 296"/>
                <a:gd name="T37" fmla="*/ 1 h 197"/>
                <a:gd name="T38" fmla="*/ 1 w 296"/>
                <a:gd name="T39" fmla="*/ 1 h 197"/>
                <a:gd name="T40" fmla="*/ 1 w 296"/>
                <a:gd name="T41" fmla="*/ 0 h 197"/>
                <a:gd name="T42" fmla="*/ 1 w 296"/>
                <a:gd name="T43" fmla="*/ 1 h 197"/>
                <a:gd name="T44" fmla="*/ 1 w 296"/>
                <a:gd name="T45" fmla="*/ 1 h 197"/>
                <a:gd name="T46" fmla="*/ 1 w 296"/>
                <a:gd name="T47" fmla="*/ 1 h 197"/>
                <a:gd name="T48" fmla="*/ 1 w 296"/>
                <a:gd name="T49" fmla="*/ 1 h 197"/>
                <a:gd name="T50" fmla="*/ 1 w 296"/>
                <a:gd name="T51" fmla="*/ 1 h 197"/>
                <a:gd name="T52" fmla="*/ 1 w 296"/>
                <a:gd name="T53" fmla="*/ 1 h 197"/>
                <a:gd name="T54" fmla="*/ 1 w 296"/>
                <a:gd name="T55" fmla="*/ 1 h 197"/>
                <a:gd name="T56" fmla="*/ 1 w 296"/>
                <a:gd name="T57" fmla="*/ 1 h 197"/>
                <a:gd name="T58" fmla="*/ 1 w 296"/>
                <a:gd name="T59" fmla="*/ 1 h 197"/>
                <a:gd name="T60" fmla="*/ 1 w 296"/>
                <a:gd name="T61" fmla="*/ 1 h 197"/>
                <a:gd name="T62" fmla="*/ 1 w 296"/>
                <a:gd name="T63" fmla="*/ 1 h 197"/>
                <a:gd name="T64" fmla="*/ 1 w 296"/>
                <a:gd name="T65" fmla="*/ 1 h 197"/>
                <a:gd name="T66" fmla="*/ 1 w 296"/>
                <a:gd name="T67" fmla="*/ 1 h 197"/>
                <a:gd name="T68" fmla="*/ 1 w 296"/>
                <a:gd name="T69" fmla="*/ 1 h 197"/>
                <a:gd name="T70" fmla="*/ 1 w 296"/>
                <a:gd name="T71" fmla="*/ 1 h 197"/>
                <a:gd name="T72" fmla="*/ 1 w 296"/>
                <a:gd name="T73" fmla="*/ 1 h 197"/>
                <a:gd name="T74" fmla="*/ 1 w 296"/>
                <a:gd name="T75" fmla="*/ 1 h 197"/>
                <a:gd name="T76" fmla="*/ 1 w 296"/>
                <a:gd name="T77" fmla="*/ 1 h 197"/>
                <a:gd name="T78" fmla="*/ 1 w 296"/>
                <a:gd name="T79" fmla="*/ 1 h 197"/>
                <a:gd name="T80" fmla="*/ 1 w 296"/>
                <a:gd name="T81" fmla="*/ 1 h 197"/>
                <a:gd name="T82" fmla="*/ 1 w 296"/>
                <a:gd name="T83" fmla="*/ 1 h 197"/>
                <a:gd name="T84" fmla="*/ 1 w 296"/>
                <a:gd name="T85" fmla="*/ 1 h 197"/>
                <a:gd name="T86" fmla="*/ 1 w 296"/>
                <a:gd name="T87" fmla="*/ 1 h 197"/>
                <a:gd name="T88" fmla="*/ 1 w 296"/>
                <a:gd name="T89" fmla="*/ 1 h 197"/>
                <a:gd name="T90" fmla="*/ 1 w 296"/>
                <a:gd name="T91" fmla="*/ 1 h 197"/>
                <a:gd name="T92" fmla="*/ 1 w 296"/>
                <a:gd name="T93" fmla="*/ 1 h 197"/>
                <a:gd name="T94" fmla="*/ 1 w 296"/>
                <a:gd name="T95" fmla="*/ 1 h 197"/>
                <a:gd name="T96" fmla="*/ 1 w 296"/>
                <a:gd name="T97" fmla="*/ 1 h 197"/>
                <a:gd name="T98" fmla="*/ 1 w 296"/>
                <a:gd name="T99" fmla="*/ 1 h 197"/>
                <a:gd name="T100" fmla="*/ 1 w 296"/>
                <a:gd name="T101" fmla="*/ 1 h 197"/>
                <a:gd name="T102" fmla="*/ 1 w 296"/>
                <a:gd name="T103" fmla="*/ 1 h 197"/>
                <a:gd name="T104" fmla="*/ 1 w 296"/>
                <a:gd name="T105" fmla="*/ 1 h 19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96"/>
                <a:gd name="T160" fmla="*/ 0 h 197"/>
                <a:gd name="T161" fmla="*/ 296 w 296"/>
                <a:gd name="T162" fmla="*/ 197 h 19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96" h="197">
                  <a:moveTo>
                    <a:pt x="123" y="195"/>
                  </a:moveTo>
                  <a:lnTo>
                    <a:pt x="121" y="170"/>
                  </a:lnTo>
                  <a:lnTo>
                    <a:pt x="120" y="154"/>
                  </a:lnTo>
                  <a:lnTo>
                    <a:pt x="119" y="141"/>
                  </a:lnTo>
                  <a:lnTo>
                    <a:pt x="116" y="126"/>
                  </a:lnTo>
                  <a:lnTo>
                    <a:pt x="114" y="125"/>
                  </a:lnTo>
                  <a:lnTo>
                    <a:pt x="113" y="124"/>
                  </a:lnTo>
                  <a:lnTo>
                    <a:pt x="112" y="125"/>
                  </a:lnTo>
                  <a:lnTo>
                    <a:pt x="110" y="126"/>
                  </a:lnTo>
                  <a:lnTo>
                    <a:pt x="112" y="139"/>
                  </a:lnTo>
                  <a:lnTo>
                    <a:pt x="113" y="150"/>
                  </a:lnTo>
                  <a:lnTo>
                    <a:pt x="113" y="167"/>
                  </a:lnTo>
                  <a:lnTo>
                    <a:pt x="112" y="194"/>
                  </a:lnTo>
                  <a:lnTo>
                    <a:pt x="109" y="194"/>
                  </a:lnTo>
                  <a:lnTo>
                    <a:pt x="107" y="193"/>
                  </a:lnTo>
                  <a:lnTo>
                    <a:pt x="104" y="193"/>
                  </a:lnTo>
                  <a:lnTo>
                    <a:pt x="101" y="193"/>
                  </a:lnTo>
                  <a:lnTo>
                    <a:pt x="99" y="179"/>
                  </a:lnTo>
                  <a:lnTo>
                    <a:pt x="97" y="168"/>
                  </a:lnTo>
                  <a:lnTo>
                    <a:pt x="95" y="154"/>
                  </a:lnTo>
                  <a:lnTo>
                    <a:pt x="93" y="130"/>
                  </a:lnTo>
                  <a:lnTo>
                    <a:pt x="92" y="130"/>
                  </a:lnTo>
                  <a:lnTo>
                    <a:pt x="91" y="130"/>
                  </a:lnTo>
                  <a:lnTo>
                    <a:pt x="89" y="130"/>
                  </a:lnTo>
                  <a:lnTo>
                    <a:pt x="87" y="130"/>
                  </a:lnTo>
                  <a:lnTo>
                    <a:pt x="87" y="145"/>
                  </a:lnTo>
                  <a:lnTo>
                    <a:pt x="89" y="159"/>
                  </a:lnTo>
                  <a:lnTo>
                    <a:pt x="89" y="172"/>
                  </a:lnTo>
                  <a:lnTo>
                    <a:pt x="89" y="187"/>
                  </a:lnTo>
                  <a:lnTo>
                    <a:pt x="87" y="189"/>
                  </a:lnTo>
                  <a:lnTo>
                    <a:pt x="86" y="189"/>
                  </a:lnTo>
                  <a:lnTo>
                    <a:pt x="86" y="190"/>
                  </a:lnTo>
                  <a:lnTo>
                    <a:pt x="74" y="174"/>
                  </a:lnTo>
                  <a:lnTo>
                    <a:pt x="69" y="150"/>
                  </a:lnTo>
                  <a:lnTo>
                    <a:pt x="69" y="127"/>
                  </a:lnTo>
                  <a:lnTo>
                    <a:pt x="68" y="109"/>
                  </a:lnTo>
                  <a:lnTo>
                    <a:pt x="66" y="108"/>
                  </a:lnTo>
                  <a:lnTo>
                    <a:pt x="64" y="107"/>
                  </a:lnTo>
                  <a:lnTo>
                    <a:pt x="63" y="108"/>
                  </a:lnTo>
                  <a:lnTo>
                    <a:pt x="62" y="109"/>
                  </a:lnTo>
                  <a:lnTo>
                    <a:pt x="62" y="123"/>
                  </a:lnTo>
                  <a:lnTo>
                    <a:pt x="63" y="138"/>
                  </a:lnTo>
                  <a:lnTo>
                    <a:pt x="63" y="152"/>
                  </a:lnTo>
                  <a:lnTo>
                    <a:pt x="63" y="167"/>
                  </a:lnTo>
                  <a:lnTo>
                    <a:pt x="62" y="168"/>
                  </a:lnTo>
                  <a:lnTo>
                    <a:pt x="61" y="168"/>
                  </a:lnTo>
                  <a:lnTo>
                    <a:pt x="61" y="169"/>
                  </a:lnTo>
                  <a:lnTo>
                    <a:pt x="53" y="153"/>
                  </a:lnTo>
                  <a:lnTo>
                    <a:pt x="49" y="130"/>
                  </a:lnTo>
                  <a:lnTo>
                    <a:pt x="47" y="107"/>
                  </a:lnTo>
                  <a:lnTo>
                    <a:pt x="46" y="91"/>
                  </a:lnTo>
                  <a:lnTo>
                    <a:pt x="45" y="89"/>
                  </a:lnTo>
                  <a:lnTo>
                    <a:pt x="44" y="89"/>
                  </a:lnTo>
                  <a:lnTo>
                    <a:pt x="43" y="88"/>
                  </a:lnTo>
                  <a:lnTo>
                    <a:pt x="41" y="103"/>
                  </a:lnTo>
                  <a:lnTo>
                    <a:pt x="40" y="121"/>
                  </a:lnTo>
                  <a:lnTo>
                    <a:pt x="39" y="137"/>
                  </a:lnTo>
                  <a:lnTo>
                    <a:pt x="38" y="144"/>
                  </a:lnTo>
                  <a:lnTo>
                    <a:pt x="28" y="127"/>
                  </a:lnTo>
                  <a:lnTo>
                    <a:pt x="23" y="109"/>
                  </a:lnTo>
                  <a:lnTo>
                    <a:pt x="23" y="91"/>
                  </a:lnTo>
                  <a:lnTo>
                    <a:pt x="22" y="74"/>
                  </a:lnTo>
                  <a:lnTo>
                    <a:pt x="21" y="73"/>
                  </a:lnTo>
                  <a:lnTo>
                    <a:pt x="19" y="73"/>
                  </a:lnTo>
                  <a:lnTo>
                    <a:pt x="17" y="73"/>
                  </a:lnTo>
                  <a:lnTo>
                    <a:pt x="16" y="73"/>
                  </a:lnTo>
                  <a:lnTo>
                    <a:pt x="15" y="92"/>
                  </a:lnTo>
                  <a:lnTo>
                    <a:pt x="15" y="101"/>
                  </a:lnTo>
                  <a:lnTo>
                    <a:pt x="15" y="104"/>
                  </a:lnTo>
                  <a:lnTo>
                    <a:pt x="14" y="107"/>
                  </a:lnTo>
                  <a:lnTo>
                    <a:pt x="3" y="88"/>
                  </a:lnTo>
                  <a:lnTo>
                    <a:pt x="0" y="64"/>
                  </a:lnTo>
                  <a:lnTo>
                    <a:pt x="0" y="40"/>
                  </a:lnTo>
                  <a:lnTo>
                    <a:pt x="2" y="21"/>
                  </a:lnTo>
                  <a:lnTo>
                    <a:pt x="8" y="18"/>
                  </a:lnTo>
                  <a:lnTo>
                    <a:pt x="15" y="13"/>
                  </a:lnTo>
                  <a:lnTo>
                    <a:pt x="19" y="8"/>
                  </a:lnTo>
                  <a:lnTo>
                    <a:pt x="23" y="1"/>
                  </a:lnTo>
                  <a:lnTo>
                    <a:pt x="25" y="1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1" y="8"/>
                  </a:lnTo>
                  <a:lnTo>
                    <a:pt x="30" y="15"/>
                  </a:lnTo>
                  <a:lnTo>
                    <a:pt x="28" y="21"/>
                  </a:lnTo>
                  <a:lnTo>
                    <a:pt x="25" y="28"/>
                  </a:lnTo>
                  <a:lnTo>
                    <a:pt x="28" y="43"/>
                  </a:lnTo>
                  <a:lnTo>
                    <a:pt x="32" y="57"/>
                  </a:lnTo>
                  <a:lnTo>
                    <a:pt x="39" y="68"/>
                  </a:lnTo>
                  <a:lnTo>
                    <a:pt x="47" y="77"/>
                  </a:lnTo>
                  <a:lnTo>
                    <a:pt x="56" y="84"/>
                  </a:lnTo>
                  <a:lnTo>
                    <a:pt x="69" y="88"/>
                  </a:lnTo>
                  <a:lnTo>
                    <a:pt x="84" y="91"/>
                  </a:lnTo>
                  <a:lnTo>
                    <a:pt x="102" y="92"/>
                  </a:lnTo>
                  <a:lnTo>
                    <a:pt x="121" y="84"/>
                  </a:lnTo>
                  <a:lnTo>
                    <a:pt x="132" y="76"/>
                  </a:lnTo>
                  <a:lnTo>
                    <a:pt x="139" y="65"/>
                  </a:lnTo>
                  <a:lnTo>
                    <a:pt x="142" y="55"/>
                  </a:lnTo>
                  <a:lnTo>
                    <a:pt x="142" y="42"/>
                  </a:lnTo>
                  <a:lnTo>
                    <a:pt x="139" y="30"/>
                  </a:lnTo>
                  <a:lnTo>
                    <a:pt x="135" y="16"/>
                  </a:lnTo>
                  <a:lnTo>
                    <a:pt x="131" y="1"/>
                  </a:lnTo>
                  <a:lnTo>
                    <a:pt x="138" y="3"/>
                  </a:lnTo>
                  <a:lnTo>
                    <a:pt x="143" y="9"/>
                  </a:lnTo>
                  <a:lnTo>
                    <a:pt x="147" y="17"/>
                  </a:lnTo>
                  <a:lnTo>
                    <a:pt x="151" y="27"/>
                  </a:lnTo>
                  <a:lnTo>
                    <a:pt x="161" y="35"/>
                  </a:lnTo>
                  <a:lnTo>
                    <a:pt x="173" y="44"/>
                  </a:lnTo>
                  <a:lnTo>
                    <a:pt x="184" y="53"/>
                  </a:lnTo>
                  <a:lnTo>
                    <a:pt x="196" y="61"/>
                  </a:lnTo>
                  <a:lnTo>
                    <a:pt x="208" y="69"/>
                  </a:lnTo>
                  <a:lnTo>
                    <a:pt x="220" y="77"/>
                  </a:lnTo>
                  <a:lnTo>
                    <a:pt x="234" y="85"/>
                  </a:lnTo>
                  <a:lnTo>
                    <a:pt x="248" y="93"/>
                  </a:lnTo>
                  <a:lnTo>
                    <a:pt x="262" y="95"/>
                  </a:lnTo>
                  <a:lnTo>
                    <a:pt x="275" y="101"/>
                  </a:lnTo>
                  <a:lnTo>
                    <a:pt x="283" y="110"/>
                  </a:lnTo>
                  <a:lnTo>
                    <a:pt x="290" y="121"/>
                  </a:lnTo>
                  <a:lnTo>
                    <a:pt x="295" y="133"/>
                  </a:lnTo>
                  <a:lnTo>
                    <a:pt x="296" y="148"/>
                  </a:lnTo>
                  <a:lnTo>
                    <a:pt x="296" y="164"/>
                  </a:lnTo>
                  <a:lnTo>
                    <a:pt x="295" y="182"/>
                  </a:lnTo>
                  <a:lnTo>
                    <a:pt x="290" y="185"/>
                  </a:lnTo>
                  <a:lnTo>
                    <a:pt x="286" y="186"/>
                  </a:lnTo>
                  <a:lnTo>
                    <a:pt x="282" y="186"/>
                  </a:lnTo>
                  <a:lnTo>
                    <a:pt x="279" y="186"/>
                  </a:lnTo>
                  <a:lnTo>
                    <a:pt x="277" y="176"/>
                  </a:lnTo>
                  <a:lnTo>
                    <a:pt x="276" y="164"/>
                  </a:lnTo>
                  <a:lnTo>
                    <a:pt x="275" y="154"/>
                  </a:lnTo>
                  <a:lnTo>
                    <a:pt x="274" y="144"/>
                  </a:lnTo>
                  <a:lnTo>
                    <a:pt x="273" y="144"/>
                  </a:lnTo>
                  <a:lnTo>
                    <a:pt x="271" y="144"/>
                  </a:lnTo>
                  <a:lnTo>
                    <a:pt x="269" y="145"/>
                  </a:lnTo>
                  <a:lnTo>
                    <a:pt x="267" y="145"/>
                  </a:lnTo>
                  <a:lnTo>
                    <a:pt x="267" y="156"/>
                  </a:lnTo>
                  <a:lnTo>
                    <a:pt x="267" y="167"/>
                  </a:lnTo>
                  <a:lnTo>
                    <a:pt x="267" y="178"/>
                  </a:lnTo>
                  <a:lnTo>
                    <a:pt x="267" y="190"/>
                  </a:lnTo>
                  <a:lnTo>
                    <a:pt x="264" y="191"/>
                  </a:lnTo>
                  <a:lnTo>
                    <a:pt x="260" y="191"/>
                  </a:lnTo>
                  <a:lnTo>
                    <a:pt x="257" y="191"/>
                  </a:lnTo>
                  <a:lnTo>
                    <a:pt x="253" y="192"/>
                  </a:lnTo>
                  <a:lnTo>
                    <a:pt x="246" y="153"/>
                  </a:lnTo>
                  <a:lnTo>
                    <a:pt x="242" y="132"/>
                  </a:lnTo>
                  <a:lnTo>
                    <a:pt x="239" y="124"/>
                  </a:lnTo>
                  <a:lnTo>
                    <a:pt x="237" y="121"/>
                  </a:lnTo>
                  <a:lnTo>
                    <a:pt x="237" y="127"/>
                  </a:lnTo>
                  <a:lnTo>
                    <a:pt x="238" y="141"/>
                  </a:lnTo>
                  <a:lnTo>
                    <a:pt x="241" y="163"/>
                  </a:lnTo>
                  <a:lnTo>
                    <a:pt x="242" y="192"/>
                  </a:lnTo>
                  <a:lnTo>
                    <a:pt x="238" y="193"/>
                  </a:lnTo>
                  <a:lnTo>
                    <a:pt x="235" y="194"/>
                  </a:lnTo>
                  <a:lnTo>
                    <a:pt x="231" y="194"/>
                  </a:lnTo>
                  <a:lnTo>
                    <a:pt x="224" y="193"/>
                  </a:lnTo>
                  <a:lnTo>
                    <a:pt x="219" y="163"/>
                  </a:lnTo>
                  <a:lnTo>
                    <a:pt x="216" y="147"/>
                  </a:lnTo>
                  <a:lnTo>
                    <a:pt x="214" y="140"/>
                  </a:lnTo>
                  <a:lnTo>
                    <a:pt x="212" y="138"/>
                  </a:lnTo>
                  <a:lnTo>
                    <a:pt x="213" y="152"/>
                  </a:lnTo>
                  <a:lnTo>
                    <a:pt x="214" y="165"/>
                  </a:lnTo>
                  <a:lnTo>
                    <a:pt x="214" y="179"/>
                  </a:lnTo>
                  <a:lnTo>
                    <a:pt x="215" y="193"/>
                  </a:lnTo>
                  <a:lnTo>
                    <a:pt x="213" y="193"/>
                  </a:lnTo>
                  <a:lnTo>
                    <a:pt x="211" y="193"/>
                  </a:lnTo>
                  <a:lnTo>
                    <a:pt x="207" y="194"/>
                  </a:lnTo>
                  <a:lnTo>
                    <a:pt x="205" y="194"/>
                  </a:lnTo>
                  <a:lnTo>
                    <a:pt x="198" y="167"/>
                  </a:lnTo>
                  <a:lnTo>
                    <a:pt x="195" y="152"/>
                  </a:lnTo>
                  <a:lnTo>
                    <a:pt x="191" y="142"/>
                  </a:lnTo>
                  <a:lnTo>
                    <a:pt x="189" y="136"/>
                  </a:lnTo>
                  <a:lnTo>
                    <a:pt x="189" y="150"/>
                  </a:lnTo>
                  <a:lnTo>
                    <a:pt x="190" y="164"/>
                  </a:lnTo>
                  <a:lnTo>
                    <a:pt x="190" y="178"/>
                  </a:lnTo>
                  <a:lnTo>
                    <a:pt x="191" y="193"/>
                  </a:lnTo>
                  <a:lnTo>
                    <a:pt x="189" y="193"/>
                  </a:lnTo>
                  <a:lnTo>
                    <a:pt x="185" y="193"/>
                  </a:lnTo>
                  <a:lnTo>
                    <a:pt x="182" y="193"/>
                  </a:lnTo>
                  <a:lnTo>
                    <a:pt x="180" y="193"/>
                  </a:lnTo>
                  <a:lnTo>
                    <a:pt x="175" y="171"/>
                  </a:lnTo>
                  <a:lnTo>
                    <a:pt x="171" y="149"/>
                  </a:lnTo>
                  <a:lnTo>
                    <a:pt x="167" y="129"/>
                  </a:lnTo>
                  <a:lnTo>
                    <a:pt x="162" y="107"/>
                  </a:lnTo>
                  <a:lnTo>
                    <a:pt x="161" y="106"/>
                  </a:lnTo>
                  <a:lnTo>
                    <a:pt x="160" y="106"/>
                  </a:lnTo>
                  <a:lnTo>
                    <a:pt x="159" y="106"/>
                  </a:lnTo>
                  <a:lnTo>
                    <a:pt x="158" y="104"/>
                  </a:lnTo>
                  <a:lnTo>
                    <a:pt x="158" y="109"/>
                  </a:lnTo>
                  <a:lnTo>
                    <a:pt x="159" y="119"/>
                  </a:lnTo>
                  <a:lnTo>
                    <a:pt x="162" y="145"/>
                  </a:lnTo>
                  <a:lnTo>
                    <a:pt x="168" y="193"/>
                  </a:lnTo>
                  <a:lnTo>
                    <a:pt x="163" y="194"/>
                  </a:lnTo>
                  <a:lnTo>
                    <a:pt x="159" y="194"/>
                  </a:lnTo>
                  <a:lnTo>
                    <a:pt x="153" y="195"/>
                  </a:lnTo>
                  <a:lnTo>
                    <a:pt x="148" y="197"/>
                  </a:lnTo>
                  <a:lnTo>
                    <a:pt x="145" y="176"/>
                  </a:lnTo>
                  <a:lnTo>
                    <a:pt x="143" y="155"/>
                  </a:lnTo>
                  <a:lnTo>
                    <a:pt x="139" y="134"/>
                  </a:lnTo>
                  <a:lnTo>
                    <a:pt x="137" y="115"/>
                  </a:lnTo>
                  <a:lnTo>
                    <a:pt x="136" y="115"/>
                  </a:lnTo>
                  <a:lnTo>
                    <a:pt x="133" y="115"/>
                  </a:lnTo>
                  <a:lnTo>
                    <a:pt x="132" y="115"/>
                  </a:lnTo>
                  <a:lnTo>
                    <a:pt x="131" y="115"/>
                  </a:lnTo>
                  <a:lnTo>
                    <a:pt x="133" y="134"/>
                  </a:lnTo>
                  <a:lnTo>
                    <a:pt x="135" y="155"/>
                  </a:lnTo>
                  <a:lnTo>
                    <a:pt x="137" y="176"/>
                  </a:lnTo>
                  <a:lnTo>
                    <a:pt x="139" y="197"/>
                  </a:lnTo>
                  <a:lnTo>
                    <a:pt x="135" y="195"/>
                  </a:lnTo>
                  <a:lnTo>
                    <a:pt x="131" y="195"/>
                  </a:lnTo>
                  <a:lnTo>
                    <a:pt x="127" y="195"/>
                  </a:lnTo>
                  <a:lnTo>
                    <a:pt x="123" y="19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1" name="Freeform 192"/>
            <p:cNvSpPr>
              <a:spLocks/>
            </p:cNvSpPr>
            <p:nvPr/>
          </p:nvSpPr>
          <p:spPr bwMode="auto">
            <a:xfrm>
              <a:off x="1020" y="3603"/>
              <a:ext cx="91" cy="66"/>
            </a:xfrm>
            <a:custGeom>
              <a:avLst/>
              <a:gdLst>
                <a:gd name="T0" fmla="*/ 1 w 182"/>
                <a:gd name="T1" fmla="*/ 1 h 132"/>
                <a:gd name="T2" fmla="*/ 1 w 182"/>
                <a:gd name="T3" fmla="*/ 1 h 132"/>
                <a:gd name="T4" fmla="*/ 1 w 182"/>
                <a:gd name="T5" fmla="*/ 1 h 132"/>
                <a:gd name="T6" fmla="*/ 1 w 182"/>
                <a:gd name="T7" fmla="*/ 1 h 132"/>
                <a:gd name="T8" fmla="*/ 1 w 182"/>
                <a:gd name="T9" fmla="*/ 1 h 132"/>
                <a:gd name="T10" fmla="*/ 1 w 182"/>
                <a:gd name="T11" fmla="*/ 1 h 132"/>
                <a:gd name="T12" fmla="*/ 0 w 182"/>
                <a:gd name="T13" fmla="*/ 1 h 132"/>
                <a:gd name="T14" fmla="*/ 1 w 182"/>
                <a:gd name="T15" fmla="*/ 1 h 132"/>
                <a:gd name="T16" fmla="*/ 1 w 182"/>
                <a:gd name="T17" fmla="*/ 0 h 132"/>
                <a:gd name="T18" fmla="*/ 1 w 182"/>
                <a:gd name="T19" fmla="*/ 0 h 132"/>
                <a:gd name="T20" fmla="*/ 1 w 182"/>
                <a:gd name="T21" fmla="*/ 0 h 132"/>
                <a:gd name="T22" fmla="*/ 1 w 182"/>
                <a:gd name="T23" fmla="*/ 1 h 132"/>
                <a:gd name="T24" fmla="*/ 1 w 182"/>
                <a:gd name="T25" fmla="*/ 1 h 132"/>
                <a:gd name="T26" fmla="*/ 1 w 182"/>
                <a:gd name="T27" fmla="*/ 1 h 132"/>
                <a:gd name="T28" fmla="*/ 1 w 182"/>
                <a:gd name="T29" fmla="*/ 1 h 132"/>
                <a:gd name="T30" fmla="*/ 1 w 182"/>
                <a:gd name="T31" fmla="*/ 1 h 132"/>
                <a:gd name="T32" fmla="*/ 1 w 182"/>
                <a:gd name="T33" fmla="*/ 1 h 132"/>
                <a:gd name="T34" fmla="*/ 1 w 182"/>
                <a:gd name="T35" fmla="*/ 1 h 132"/>
                <a:gd name="T36" fmla="*/ 1 w 182"/>
                <a:gd name="T37" fmla="*/ 1 h 132"/>
                <a:gd name="T38" fmla="*/ 1 w 182"/>
                <a:gd name="T39" fmla="*/ 1 h 132"/>
                <a:gd name="T40" fmla="*/ 1 w 182"/>
                <a:gd name="T41" fmla="*/ 1 h 132"/>
                <a:gd name="T42" fmla="*/ 1 w 182"/>
                <a:gd name="T43" fmla="*/ 1 h 132"/>
                <a:gd name="T44" fmla="*/ 1 w 182"/>
                <a:gd name="T45" fmla="*/ 1 h 132"/>
                <a:gd name="T46" fmla="*/ 1 w 182"/>
                <a:gd name="T47" fmla="*/ 1 h 132"/>
                <a:gd name="T48" fmla="*/ 1 w 182"/>
                <a:gd name="T49" fmla="*/ 1 h 132"/>
                <a:gd name="T50" fmla="*/ 1 w 182"/>
                <a:gd name="T51" fmla="*/ 1 h 132"/>
                <a:gd name="T52" fmla="*/ 1 w 182"/>
                <a:gd name="T53" fmla="*/ 1 h 132"/>
                <a:gd name="T54" fmla="*/ 1 w 182"/>
                <a:gd name="T55" fmla="*/ 1 h 132"/>
                <a:gd name="T56" fmla="*/ 1 w 182"/>
                <a:gd name="T57" fmla="*/ 1 h 132"/>
                <a:gd name="T58" fmla="*/ 1 w 182"/>
                <a:gd name="T59" fmla="*/ 1 h 132"/>
                <a:gd name="T60" fmla="*/ 1 w 182"/>
                <a:gd name="T61" fmla="*/ 1 h 132"/>
                <a:gd name="T62" fmla="*/ 1 w 182"/>
                <a:gd name="T63" fmla="*/ 1 h 132"/>
                <a:gd name="T64" fmla="*/ 1 w 182"/>
                <a:gd name="T65" fmla="*/ 1 h 132"/>
                <a:gd name="T66" fmla="*/ 1 w 182"/>
                <a:gd name="T67" fmla="*/ 1 h 132"/>
                <a:gd name="T68" fmla="*/ 1 w 182"/>
                <a:gd name="T69" fmla="*/ 1 h 132"/>
                <a:gd name="T70" fmla="*/ 1 w 182"/>
                <a:gd name="T71" fmla="*/ 1 h 132"/>
                <a:gd name="T72" fmla="*/ 1 w 182"/>
                <a:gd name="T73" fmla="*/ 1 h 132"/>
                <a:gd name="T74" fmla="*/ 1 w 182"/>
                <a:gd name="T75" fmla="*/ 1 h 132"/>
                <a:gd name="T76" fmla="*/ 1 w 182"/>
                <a:gd name="T77" fmla="*/ 1 h 132"/>
                <a:gd name="T78" fmla="*/ 1 w 182"/>
                <a:gd name="T79" fmla="*/ 1 h 132"/>
                <a:gd name="T80" fmla="*/ 1 w 182"/>
                <a:gd name="T81" fmla="*/ 1 h 132"/>
                <a:gd name="T82" fmla="*/ 1 w 182"/>
                <a:gd name="T83" fmla="*/ 1 h 132"/>
                <a:gd name="T84" fmla="*/ 1 w 182"/>
                <a:gd name="T85" fmla="*/ 1 h 132"/>
                <a:gd name="T86" fmla="*/ 1 w 182"/>
                <a:gd name="T87" fmla="*/ 1 h 132"/>
                <a:gd name="T88" fmla="*/ 1 w 182"/>
                <a:gd name="T89" fmla="*/ 1 h 132"/>
                <a:gd name="T90" fmla="*/ 1 w 182"/>
                <a:gd name="T91" fmla="*/ 1 h 132"/>
                <a:gd name="T92" fmla="*/ 1 w 182"/>
                <a:gd name="T93" fmla="*/ 1 h 132"/>
                <a:gd name="T94" fmla="*/ 1 w 182"/>
                <a:gd name="T95" fmla="*/ 1 h 132"/>
                <a:gd name="T96" fmla="*/ 1 w 182"/>
                <a:gd name="T97" fmla="*/ 1 h 132"/>
                <a:gd name="T98" fmla="*/ 1 w 182"/>
                <a:gd name="T99" fmla="*/ 1 h 132"/>
                <a:gd name="T100" fmla="*/ 1 w 182"/>
                <a:gd name="T101" fmla="*/ 1 h 132"/>
                <a:gd name="T102" fmla="*/ 1 w 182"/>
                <a:gd name="T103" fmla="*/ 1 h 132"/>
                <a:gd name="T104" fmla="*/ 1 w 182"/>
                <a:gd name="T105" fmla="*/ 1 h 132"/>
                <a:gd name="T106" fmla="*/ 1 w 182"/>
                <a:gd name="T107" fmla="*/ 1 h 132"/>
                <a:gd name="T108" fmla="*/ 1 w 182"/>
                <a:gd name="T109" fmla="*/ 1 h 13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"/>
                <a:gd name="T166" fmla="*/ 0 h 132"/>
                <a:gd name="T167" fmla="*/ 182 w 182"/>
                <a:gd name="T168" fmla="*/ 132 h 13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" h="132">
                  <a:moveTo>
                    <a:pt x="78" y="132"/>
                  </a:moveTo>
                  <a:lnTo>
                    <a:pt x="53" y="124"/>
                  </a:lnTo>
                  <a:lnTo>
                    <a:pt x="32" y="114"/>
                  </a:lnTo>
                  <a:lnTo>
                    <a:pt x="17" y="100"/>
                  </a:lnTo>
                  <a:lnTo>
                    <a:pt x="8" y="85"/>
                  </a:lnTo>
                  <a:lnTo>
                    <a:pt x="2" y="66"/>
                  </a:lnTo>
                  <a:lnTo>
                    <a:pt x="0" y="46"/>
                  </a:lnTo>
                  <a:lnTo>
                    <a:pt x="2" y="24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20" y="21"/>
                  </a:lnTo>
                  <a:lnTo>
                    <a:pt x="31" y="41"/>
                  </a:lnTo>
                  <a:lnTo>
                    <a:pt x="43" y="57"/>
                  </a:lnTo>
                  <a:lnTo>
                    <a:pt x="58" y="72"/>
                  </a:lnTo>
                  <a:lnTo>
                    <a:pt x="76" y="81"/>
                  </a:lnTo>
                  <a:lnTo>
                    <a:pt x="96" y="87"/>
                  </a:lnTo>
                  <a:lnTo>
                    <a:pt x="119" y="87"/>
                  </a:lnTo>
                  <a:lnTo>
                    <a:pt x="146" y="81"/>
                  </a:lnTo>
                  <a:lnTo>
                    <a:pt x="152" y="76"/>
                  </a:lnTo>
                  <a:lnTo>
                    <a:pt x="161" y="69"/>
                  </a:lnTo>
                  <a:lnTo>
                    <a:pt x="170" y="62"/>
                  </a:lnTo>
                  <a:lnTo>
                    <a:pt x="179" y="59"/>
                  </a:lnTo>
                  <a:lnTo>
                    <a:pt x="180" y="63"/>
                  </a:lnTo>
                  <a:lnTo>
                    <a:pt x="182" y="66"/>
                  </a:lnTo>
                  <a:lnTo>
                    <a:pt x="182" y="71"/>
                  </a:lnTo>
                  <a:lnTo>
                    <a:pt x="182" y="79"/>
                  </a:lnTo>
                  <a:lnTo>
                    <a:pt x="171" y="88"/>
                  </a:lnTo>
                  <a:lnTo>
                    <a:pt x="161" y="94"/>
                  </a:lnTo>
                  <a:lnTo>
                    <a:pt x="150" y="99"/>
                  </a:lnTo>
                  <a:lnTo>
                    <a:pt x="140" y="102"/>
                  </a:lnTo>
                  <a:lnTo>
                    <a:pt x="130" y="104"/>
                  </a:lnTo>
                  <a:lnTo>
                    <a:pt x="118" y="106"/>
                  </a:lnTo>
                  <a:lnTo>
                    <a:pt x="107" y="107"/>
                  </a:lnTo>
                  <a:lnTo>
                    <a:pt x="93" y="108"/>
                  </a:lnTo>
                  <a:lnTo>
                    <a:pt x="99" y="110"/>
                  </a:lnTo>
                  <a:lnTo>
                    <a:pt x="104" y="111"/>
                  </a:lnTo>
                  <a:lnTo>
                    <a:pt x="112" y="112"/>
                  </a:lnTo>
                  <a:lnTo>
                    <a:pt x="121" y="114"/>
                  </a:lnTo>
                  <a:lnTo>
                    <a:pt x="129" y="114"/>
                  </a:lnTo>
                  <a:lnTo>
                    <a:pt x="137" y="114"/>
                  </a:lnTo>
                  <a:lnTo>
                    <a:pt x="145" y="114"/>
                  </a:lnTo>
                  <a:lnTo>
                    <a:pt x="152" y="114"/>
                  </a:lnTo>
                  <a:lnTo>
                    <a:pt x="146" y="121"/>
                  </a:lnTo>
                  <a:lnTo>
                    <a:pt x="138" y="126"/>
                  </a:lnTo>
                  <a:lnTo>
                    <a:pt x="129" y="129"/>
                  </a:lnTo>
                  <a:lnTo>
                    <a:pt x="118" y="131"/>
                  </a:lnTo>
                  <a:lnTo>
                    <a:pt x="107" y="132"/>
                  </a:lnTo>
                  <a:lnTo>
                    <a:pt x="95" y="132"/>
                  </a:lnTo>
                  <a:lnTo>
                    <a:pt x="86" y="132"/>
                  </a:lnTo>
                  <a:lnTo>
                    <a:pt x="78" y="132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2" name="Freeform 193"/>
            <p:cNvSpPr>
              <a:spLocks/>
            </p:cNvSpPr>
            <p:nvPr/>
          </p:nvSpPr>
          <p:spPr bwMode="auto">
            <a:xfrm>
              <a:off x="228" y="3537"/>
              <a:ext cx="50" cy="116"/>
            </a:xfrm>
            <a:custGeom>
              <a:avLst/>
              <a:gdLst>
                <a:gd name="T0" fmla="*/ 1 w 99"/>
                <a:gd name="T1" fmla="*/ 0 h 233"/>
                <a:gd name="T2" fmla="*/ 1 w 99"/>
                <a:gd name="T3" fmla="*/ 0 h 233"/>
                <a:gd name="T4" fmla="*/ 0 w 99"/>
                <a:gd name="T5" fmla="*/ 0 h 233"/>
                <a:gd name="T6" fmla="*/ 1 w 99"/>
                <a:gd name="T7" fmla="*/ 0 h 233"/>
                <a:gd name="T8" fmla="*/ 1 w 99"/>
                <a:gd name="T9" fmla="*/ 0 h 233"/>
                <a:gd name="T10" fmla="*/ 1 w 99"/>
                <a:gd name="T11" fmla="*/ 0 h 233"/>
                <a:gd name="T12" fmla="*/ 1 w 99"/>
                <a:gd name="T13" fmla="*/ 0 h 233"/>
                <a:gd name="T14" fmla="*/ 1 w 99"/>
                <a:gd name="T15" fmla="*/ 0 h 233"/>
                <a:gd name="T16" fmla="*/ 1 w 99"/>
                <a:gd name="T17" fmla="*/ 0 h 233"/>
                <a:gd name="T18" fmla="*/ 1 w 99"/>
                <a:gd name="T19" fmla="*/ 0 h 233"/>
                <a:gd name="T20" fmla="*/ 1 w 99"/>
                <a:gd name="T21" fmla="*/ 0 h 233"/>
                <a:gd name="T22" fmla="*/ 1 w 99"/>
                <a:gd name="T23" fmla="*/ 0 h 233"/>
                <a:gd name="T24" fmla="*/ 1 w 99"/>
                <a:gd name="T25" fmla="*/ 0 h 233"/>
                <a:gd name="T26" fmla="*/ 1 w 99"/>
                <a:gd name="T27" fmla="*/ 0 h 233"/>
                <a:gd name="T28" fmla="*/ 1 w 99"/>
                <a:gd name="T29" fmla="*/ 0 h 233"/>
                <a:gd name="T30" fmla="*/ 1 w 99"/>
                <a:gd name="T31" fmla="*/ 0 h 233"/>
                <a:gd name="T32" fmla="*/ 1 w 99"/>
                <a:gd name="T33" fmla="*/ 0 h 233"/>
                <a:gd name="T34" fmla="*/ 1 w 99"/>
                <a:gd name="T35" fmla="*/ 0 h 233"/>
                <a:gd name="T36" fmla="*/ 1 w 99"/>
                <a:gd name="T37" fmla="*/ 0 h 233"/>
                <a:gd name="T38" fmla="*/ 1 w 99"/>
                <a:gd name="T39" fmla="*/ 0 h 233"/>
                <a:gd name="T40" fmla="*/ 1 w 99"/>
                <a:gd name="T41" fmla="*/ 0 h 233"/>
                <a:gd name="T42" fmla="*/ 1 w 99"/>
                <a:gd name="T43" fmla="*/ 0 h 233"/>
                <a:gd name="T44" fmla="*/ 1 w 99"/>
                <a:gd name="T45" fmla="*/ 0 h 233"/>
                <a:gd name="T46" fmla="*/ 1 w 99"/>
                <a:gd name="T47" fmla="*/ 0 h 233"/>
                <a:gd name="T48" fmla="*/ 1 w 99"/>
                <a:gd name="T49" fmla="*/ 0 h 233"/>
                <a:gd name="T50" fmla="*/ 1 w 99"/>
                <a:gd name="T51" fmla="*/ 0 h 233"/>
                <a:gd name="T52" fmla="*/ 1 w 99"/>
                <a:gd name="T53" fmla="*/ 0 h 233"/>
                <a:gd name="T54" fmla="*/ 1 w 99"/>
                <a:gd name="T55" fmla="*/ 0 h 233"/>
                <a:gd name="T56" fmla="*/ 1 w 99"/>
                <a:gd name="T57" fmla="*/ 0 h 233"/>
                <a:gd name="T58" fmla="*/ 1 w 99"/>
                <a:gd name="T59" fmla="*/ 0 h 233"/>
                <a:gd name="T60" fmla="*/ 1 w 99"/>
                <a:gd name="T61" fmla="*/ 0 h 233"/>
                <a:gd name="T62" fmla="*/ 1 w 99"/>
                <a:gd name="T63" fmla="*/ 0 h 233"/>
                <a:gd name="T64" fmla="*/ 1 w 99"/>
                <a:gd name="T65" fmla="*/ 0 h 233"/>
                <a:gd name="T66" fmla="*/ 1 w 99"/>
                <a:gd name="T67" fmla="*/ 0 h 233"/>
                <a:gd name="T68" fmla="*/ 1 w 99"/>
                <a:gd name="T69" fmla="*/ 0 h 233"/>
                <a:gd name="T70" fmla="*/ 1 w 99"/>
                <a:gd name="T71" fmla="*/ 0 h 233"/>
                <a:gd name="T72" fmla="*/ 1 w 99"/>
                <a:gd name="T73" fmla="*/ 0 h 233"/>
                <a:gd name="T74" fmla="*/ 1 w 99"/>
                <a:gd name="T75" fmla="*/ 0 h 233"/>
                <a:gd name="T76" fmla="*/ 1 w 99"/>
                <a:gd name="T77" fmla="*/ 0 h 233"/>
                <a:gd name="T78" fmla="*/ 1 w 99"/>
                <a:gd name="T79" fmla="*/ 0 h 233"/>
                <a:gd name="T80" fmla="*/ 1 w 99"/>
                <a:gd name="T81" fmla="*/ 0 h 233"/>
                <a:gd name="T82" fmla="*/ 1 w 99"/>
                <a:gd name="T83" fmla="*/ 0 h 233"/>
                <a:gd name="T84" fmla="*/ 1 w 99"/>
                <a:gd name="T85" fmla="*/ 0 h 233"/>
                <a:gd name="T86" fmla="*/ 1 w 99"/>
                <a:gd name="T87" fmla="*/ 0 h 233"/>
                <a:gd name="T88" fmla="*/ 1 w 99"/>
                <a:gd name="T89" fmla="*/ 0 h 233"/>
                <a:gd name="T90" fmla="*/ 1 w 99"/>
                <a:gd name="T91" fmla="*/ 0 h 233"/>
                <a:gd name="T92" fmla="*/ 1 w 99"/>
                <a:gd name="T93" fmla="*/ 0 h 233"/>
                <a:gd name="T94" fmla="*/ 1 w 99"/>
                <a:gd name="T95" fmla="*/ 0 h 23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9"/>
                <a:gd name="T145" fmla="*/ 0 h 233"/>
                <a:gd name="T146" fmla="*/ 99 w 99"/>
                <a:gd name="T147" fmla="*/ 233 h 23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9" h="233">
                  <a:moveTo>
                    <a:pt x="44" y="233"/>
                  </a:moveTo>
                  <a:lnTo>
                    <a:pt x="39" y="229"/>
                  </a:lnTo>
                  <a:lnTo>
                    <a:pt x="36" y="226"/>
                  </a:lnTo>
                  <a:lnTo>
                    <a:pt x="31" y="223"/>
                  </a:lnTo>
                  <a:lnTo>
                    <a:pt x="27" y="219"/>
                  </a:lnTo>
                  <a:lnTo>
                    <a:pt x="22" y="216"/>
                  </a:lnTo>
                  <a:lnTo>
                    <a:pt x="18" y="212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186"/>
                  </a:lnTo>
                  <a:lnTo>
                    <a:pt x="2" y="157"/>
                  </a:lnTo>
                  <a:lnTo>
                    <a:pt x="0" y="123"/>
                  </a:lnTo>
                  <a:lnTo>
                    <a:pt x="0" y="89"/>
                  </a:lnTo>
                  <a:lnTo>
                    <a:pt x="3" y="56"/>
                  </a:lnTo>
                  <a:lnTo>
                    <a:pt x="12" y="27"/>
                  </a:lnTo>
                  <a:lnTo>
                    <a:pt x="24" y="7"/>
                  </a:lnTo>
                  <a:lnTo>
                    <a:pt x="43" y="0"/>
                  </a:lnTo>
                  <a:lnTo>
                    <a:pt x="45" y="3"/>
                  </a:lnTo>
                  <a:lnTo>
                    <a:pt x="46" y="6"/>
                  </a:lnTo>
                  <a:lnTo>
                    <a:pt x="48" y="9"/>
                  </a:lnTo>
                  <a:lnTo>
                    <a:pt x="50" y="12"/>
                  </a:lnTo>
                  <a:lnTo>
                    <a:pt x="44" y="15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7" y="17"/>
                  </a:lnTo>
                  <a:lnTo>
                    <a:pt x="30" y="19"/>
                  </a:lnTo>
                  <a:lnTo>
                    <a:pt x="36" y="20"/>
                  </a:lnTo>
                  <a:lnTo>
                    <a:pt x="41" y="21"/>
                  </a:lnTo>
                  <a:lnTo>
                    <a:pt x="48" y="21"/>
                  </a:lnTo>
                  <a:lnTo>
                    <a:pt x="54" y="23"/>
                  </a:lnTo>
                  <a:lnTo>
                    <a:pt x="59" y="26"/>
                  </a:lnTo>
                  <a:lnTo>
                    <a:pt x="61" y="29"/>
                  </a:lnTo>
                  <a:lnTo>
                    <a:pt x="61" y="35"/>
                  </a:lnTo>
                  <a:lnTo>
                    <a:pt x="54" y="35"/>
                  </a:lnTo>
                  <a:lnTo>
                    <a:pt x="50" y="35"/>
                  </a:lnTo>
                  <a:lnTo>
                    <a:pt x="46" y="36"/>
                  </a:lnTo>
                  <a:lnTo>
                    <a:pt x="43" y="38"/>
                  </a:lnTo>
                  <a:lnTo>
                    <a:pt x="47" y="41"/>
                  </a:lnTo>
                  <a:lnTo>
                    <a:pt x="55" y="43"/>
                  </a:lnTo>
                  <a:lnTo>
                    <a:pt x="65" y="45"/>
                  </a:lnTo>
                  <a:lnTo>
                    <a:pt x="71" y="47"/>
                  </a:lnTo>
                  <a:lnTo>
                    <a:pt x="71" y="50"/>
                  </a:lnTo>
                  <a:lnTo>
                    <a:pt x="71" y="52"/>
                  </a:lnTo>
                  <a:lnTo>
                    <a:pt x="71" y="54"/>
                  </a:lnTo>
                  <a:lnTo>
                    <a:pt x="73" y="57"/>
                  </a:lnTo>
                  <a:lnTo>
                    <a:pt x="66" y="57"/>
                  </a:lnTo>
                  <a:lnTo>
                    <a:pt x="60" y="57"/>
                  </a:lnTo>
                  <a:lnTo>
                    <a:pt x="53" y="57"/>
                  </a:lnTo>
                  <a:lnTo>
                    <a:pt x="47" y="57"/>
                  </a:lnTo>
                  <a:lnTo>
                    <a:pt x="41" y="57"/>
                  </a:lnTo>
                  <a:lnTo>
                    <a:pt x="36" y="57"/>
                  </a:lnTo>
                  <a:lnTo>
                    <a:pt x="29" y="57"/>
                  </a:lnTo>
                  <a:lnTo>
                    <a:pt x="23" y="57"/>
                  </a:lnTo>
                  <a:lnTo>
                    <a:pt x="24" y="58"/>
                  </a:lnTo>
                  <a:lnTo>
                    <a:pt x="25" y="59"/>
                  </a:lnTo>
                  <a:lnTo>
                    <a:pt x="28" y="60"/>
                  </a:lnTo>
                  <a:lnTo>
                    <a:pt x="32" y="61"/>
                  </a:lnTo>
                  <a:lnTo>
                    <a:pt x="38" y="62"/>
                  </a:lnTo>
                  <a:lnTo>
                    <a:pt x="47" y="65"/>
                  </a:lnTo>
                  <a:lnTo>
                    <a:pt x="61" y="67"/>
                  </a:lnTo>
                  <a:lnTo>
                    <a:pt x="78" y="70"/>
                  </a:lnTo>
                  <a:lnTo>
                    <a:pt x="78" y="73"/>
                  </a:lnTo>
                  <a:lnTo>
                    <a:pt x="79" y="76"/>
                  </a:lnTo>
                  <a:lnTo>
                    <a:pt x="79" y="80"/>
                  </a:lnTo>
                  <a:lnTo>
                    <a:pt x="81" y="82"/>
                  </a:lnTo>
                  <a:lnTo>
                    <a:pt x="74" y="82"/>
                  </a:lnTo>
                  <a:lnTo>
                    <a:pt x="67" y="82"/>
                  </a:lnTo>
                  <a:lnTo>
                    <a:pt x="61" y="82"/>
                  </a:lnTo>
                  <a:lnTo>
                    <a:pt x="54" y="81"/>
                  </a:lnTo>
                  <a:lnTo>
                    <a:pt x="48" y="81"/>
                  </a:lnTo>
                  <a:lnTo>
                    <a:pt x="41" y="81"/>
                  </a:lnTo>
                  <a:lnTo>
                    <a:pt x="36" y="81"/>
                  </a:lnTo>
                  <a:lnTo>
                    <a:pt x="29" y="81"/>
                  </a:lnTo>
                  <a:lnTo>
                    <a:pt x="28" y="82"/>
                  </a:lnTo>
                  <a:lnTo>
                    <a:pt x="28" y="83"/>
                  </a:lnTo>
                  <a:lnTo>
                    <a:pt x="27" y="84"/>
                  </a:lnTo>
                  <a:lnTo>
                    <a:pt x="32" y="87"/>
                  </a:lnTo>
                  <a:lnTo>
                    <a:pt x="41" y="88"/>
                  </a:lnTo>
                  <a:lnTo>
                    <a:pt x="52" y="89"/>
                  </a:lnTo>
                  <a:lnTo>
                    <a:pt x="62" y="89"/>
                  </a:lnTo>
                  <a:lnTo>
                    <a:pt x="73" y="91"/>
                  </a:lnTo>
                  <a:lnTo>
                    <a:pt x="81" y="95"/>
                  </a:lnTo>
                  <a:lnTo>
                    <a:pt x="86" y="100"/>
                  </a:lnTo>
                  <a:lnTo>
                    <a:pt x="88" y="109"/>
                  </a:lnTo>
                  <a:lnTo>
                    <a:pt x="78" y="107"/>
                  </a:lnTo>
                  <a:lnTo>
                    <a:pt x="71" y="107"/>
                  </a:lnTo>
                  <a:lnTo>
                    <a:pt x="66" y="107"/>
                  </a:lnTo>
                  <a:lnTo>
                    <a:pt x="61" y="106"/>
                  </a:lnTo>
                  <a:lnTo>
                    <a:pt x="56" y="106"/>
                  </a:lnTo>
                  <a:lnTo>
                    <a:pt x="51" y="106"/>
                  </a:lnTo>
                  <a:lnTo>
                    <a:pt x="45" y="107"/>
                  </a:lnTo>
                  <a:lnTo>
                    <a:pt x="38" y="107"/>
                  </a:lnTo>
                  <a:lnTo>
                    <a:pt x="41" y="109"/>
                  </a:lnTo>
                  <a:lnTo>
                    <a:pt x="45" y="110"/>
                  </a:lnTo>
                  <a:lnTo>
                    <a:pt x="50" y="111"/>
                  </a:lnTo>
                  <a:lnTo>
                    <a:pt x="53" y="112"/>
                  </a:lnTo>
                  <a:lnTo>
                    <a:pt x="60" y="113"/>
                  </a:lnTo>
                  <a:lnTo>
                    <a:pt x="67" y="114"/>
                  </a:lnTo>
                  <a:lnTo>
                    <a:pt x="78" y="117"/>
                  </a:lnTo>
                  <a:lnTo>
                    <a:pt x="92" y="119"/>
                  </a:lnTo>
                  <a:lnTo>
                    <a:pt x="92" y="122"/>
                  </a:lnTo>
                  <a:lnTo>
                    <a:pt x="93" y="126"/>
                  </a:lnTo>
                  <a:lnTo>
                    <a:pt x="93" y="129"/>
                  </a:lnTo>
                  <a:lnTo>
                    <a:pt x="93" y="133"/>
                  </a:lnTo>
                  <a:lnTo>
                    <a:pt x="79" y="133"/>
                  </a:lnTo>
                  <a:lnTo>
                    <a:pt x="69" y="134"/>
                  </a:lnTo>
                  <a:lnTo>
                    <a:pt x="61" y="134"/>
                  </a:lnTo>
                  <a:lnTo>
                    <a:pt x="54" y="133"/>
                  </a:lnTo>
                  <a:lnTo>
                    <a:pt x="48" y="133"/>
                  </a:lnTo>
                  <a:lnTo>
                    <a:pt x="41" y="133"/>
                  </a:lnTo>
                  <a:lnTo>
                    <a:pt x="35" y="132"/>
                  </a:lnTo>
                  <a:lnTo>
                    <a:pt x="27" y="130"/>
                  </a:lnTo>
                  <a:lnTo>
                    <a:pt x="27" y="132"/>
                  </a:lnTo>
                  <a:lnTo>
                    <a:pt x="27" y="134"/>
                  </a:lnTo>
                  <a:lnTo>
                    <a:pt x="25" y="135"/>
                  </a:lnTo>
                  <a:lnTo>
                    <a:pt x="25" y="137"/>
                  </a:lnTo>
                  <a:lnTo>
                    <a:pt x="33" y="138"/>
                  </a:lnTo>
                  <a:lnTo>
                    <a:pt x="43" y="138"/>
                  </a:lnTo>
                  <a:lnTo>
                    <a:pt x="52" y="138"/>
                  </a:lnTo>
                  <a:lnTo>
                    <a:pt x="62" y="138"/>
                  </a:lnTo>
                  <a:lnTo>
                    <a:pt x="71" y="140"/>
                  </a:lnTo>
                  <a:lnTo>
                    <a:pt x="81" y="141"/>
                  </a:lnTo>
                  <a:lnTo>
                    <a:pt x="90" y="144"/>
                  </a:lnTo>
                  <a:lnTo>
                    <a:pt x="98" y="149"/>
                  </a:lnTo>
                  <a:lnTo>
                    <a:pt x="97" y="151"/>
                  </a:lnTo>
                  <a:lnTo>
                    <a:pt x="97" y="153"/>
                  </a:lnTo>
                  <a:lnTo>
                    <a:pt x="97" y="157"/>
                  </a:lnTo>
                  <a:lnTo>
                    <a:pt x="97" y="159"/>
                  </a:lnTo>
                  <a:lnTo>
                    <a:pt x="89" y="159"/>
                  </a:lnTo>
                  <a:lnTo>
                    <a:pt x="77" y="158"/>
                  </a:lnTo>
                  <a:lnTo>
                    <a:pt x="66" y="158"/>
                  </a:lnTo>
                  <a:lnTo>
                    <a:pt x="53" y="157"/>
                  </a:lnTo>
                  <a:lnTo>
                    <a:pt x="40" y="157"/>
                  </a:lnTo>
                  <a:lnTo>
                    <a:pt x="29" y="157"/>
                  </a:lnTo>
                  <a:lnTo>
                    <a:pt x="21" y="158"/>
                  </a:lnTo>
                  <a:lnTo>
                    <a:pt x="15" y="160"/>
                  </a:lnTo>
                  <a:lnTo>
                    <a:pt x="25" y="162"/>
                  </a:lnTo>
                  <a:lnTo>
                    <a:pt x="36" y="163"/>
                  </a:lnTo>
                  <a:lnTo>
                    <a:pt x="46" y="164"/>
                  </a:lnTo>
                  <a:lnTo>
                    <a:pt x="56" y="166"/>
                  </a:lnTo>
                  <a:lnTo>
                    <a:pt x="67" y="167"/>
                  </a:lnTo>
                  <a:lnTo>
                    <a:pt x="77" y="168"/>
                  </a:lnTo>
                  <a:lnTo>
                    <a:pt x="88" y="171"/>
                  </a:lnTo>
                  <a:lnTo>
                    <a:pt x="98" y="172"/>
                  </a:lnTo>
                  <a:lnTo>
                    <a:pt x="97" y="175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7"/>
                  </a:lnTo>
                  <a:lnTo>
                    <a:pt x="86" y="186"/>
                  </a:lnTo>
                  <a:lnTo>
                    <a:pt x="76" y="186"/>
                  </a:lnTo>
                  <a:lnTo>
                    <a:pt x="66" y="185"/>
                  </a:lnTo>
                  <a:lnTo>
                    <a:pt x="55" y="185"/>
                  </a:lnTo>
                  <a:lnTo>
                    <a:pt x="45" y="183"/>
                  </a:lnTo>
                  <a:lnTo>
                    <a:pt x="35" y="183"/>
                  </a:lnTo>
                  <a:lnTo>
                    <a:pt x="25" y="182"/>
                  </a:lnTo>
                  <a:lnTo>
                    <a:pt x="15" y="182"/>
                  </a:lnTo>
                  <a:lnTo>
                    <a:pt x="14" y="183"/>
                  </a:lnTo>
                  <a:lnTo>
                    <a:pt x="14" y="185"/>
                  </a:lnTo>
                  <a:lnTo>
                    <a:pt x="13" y="186"/>
                  </a:lnTo>
                  <a:lnTo>
                    <a:pt x="14" y="187"/>
                  </a:lnTo>
                  <a:lnTo>
                    <a:pt x="16" y="187"/>
                  </a:lnTo>
                  <a:lnTo>
                    <a:pt x="21" y="188"/>
                  </a:lnTo>
                  <a:lnTo>
                    <a:pt x="27" y="189"/>
                  </a:lnTo>
                  <a:lnTo>
                    <a:pt x="37" y="190"/>
                  </a:lnTo>
                  <a:lnTo>
                    <a:pt x="52" y="191"/>
                  </a:lnTo>
                  <a:lnTo>
                    <a:pt x="73" y="194"/>
                  </a:lnTo>
                  <a:lnTo>
                    <a:pt x="99" y="197"/>
                  </a:lnTo>
                  <a:lnTo>
                    <a:pt x="98" y="203"/>
                  </a:lnTo>
                  <a:lnTo>
                    <a:pt x="98" y="205"/>
                  </a:lnTo>
                  <a:lnTo>
                    <a:pt x="97" y="208"/>
                  </a:lnTo>
                  <a:lnTo>
                    <a:pt x="94" y="210"/>
                  </a:lnTo>
                  <a:lnTo>
                    <a:pt x="89" y="210"/>
                  </a:lnTo>
                  <a:lnTo>
                    <a:pt x="82" y="209"/>
                  </a:lnTo>
                  <a:lnTo>
                    <a:pt x="76" y="209"/>
                  </a:lnTo>
                  <a:lnTo>
                    <a:pt x="69" y="208"/>
                  </a:lnTo>
                  <a:lnTo>
                    <a:pt x="63" y="208"/>
                  </a:lnTo>
                  <a:lnTo>
                    <a:pt x="56" y="208"/>
                  </a:lnTo>
                  <a:lnTo>
                    <a:pt x="51" y="206"/>
                  </a:lnTo>
                  <a:lnTo>
                    <a:pt x="44" y="206"/>
                  </a:lnTo>
                  <a:lnTo>
                    <a:pt x="44" y="210"/>
                  </a:lnTo>
                  <a:lnTo>
                    <a:pt x="46" y="212"/>
                  </a:lnTo>
                  <a:lnTo>
                    <a:pt x="50" y="215"/>
                  </a:lnTo>
                  <a:lnTo>
                    <a:pt x="55" y="216"/>
                  </a:lnTo>
                  <a:lnTo>
                    <a:pt x="60" y="217"/>
                  </a:lnTo>
                  <a:lnTo>
                    <a:pt x="67" y="217"/>
                  </a:lnTo>
                  <a:lnTo>
                    <a:pt x="73" y="218"/>
                  </a:lnTo>
                  <a:lnTo>
                    <a:pt x="77" y="218"/>
                  </a:lnTo>
                  <a:lnTo>
                    <a:pt x="71" y="227"/>
                  </a:lnTo>
                  <a:lnTo>
                    <a:pt x="63" y="231"/>
                  </a:lnTo>
                  <a:lnTo>
                    <a:pt x="53" y="233"/>
                  </a:lnTo>
                  <a:lnTo>
                    <a:pt x="44" y="2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3" name="Freeform 194"/>
            <p:cNvSpPr>
              <a:spLocks/>
            </p:cNvSpPr>
            <p:nvPr/>
          </p:nvSpPr>
          <p:spPr bwMode="auto">
            <a:xfrm>
              <a:off x="1030" y="3471"/>
              <a:ext cx="76" cy="168"/>
            </a:xfrm>
            <a:custGeom>
              <a:avLst/>
              <a:gdLst>
                <a:gd name="T0" fmla="*/ 1 w 152"/>
                <a:gd name="T1" fmla="*/ 1 h 335"/>
                <a:gd name="T2" fmla="*/ 1 w 152"/>
                <a:gd name="T3" fmla="*/ 1 h 335"/>
                <a:gd name="T4" fmla="*/ 1 w 152"/>
                <a:gd name="T5" fmla="*/ 1 h 335"/>
                <a:gd name="T6" fmla="*/ 1 w 152"/>
                <a:gd name="T7" fmla="*/ 1 h 335"/>
                <a:gd name="T8" fmla="*/ 1 w 152"/>
                <a:gd name="T9" fmla="*/ 1 h 335"/>
                <a:gd name="T10" fmla="*/ 1 w 152"/>
                <a:gd name="T11" fmla="*/ 1 h 335"/>
                <a:gd name="T12" fmla="*/ 1 w 152"/>
                <a:gd name="T13" fmla="*/ 1 h 335"/>
                <a:gd name="T14" fmla="*/ 1 w 152"/>
                <a:gd name="T15" fmla="*/ 1 h 335"/>
                <a:gd name="T16" fmla="*/ 1 w 152"/>
                <a:gd name="T17" fmla="*/ 1 h 335"/>
                <a:gd name="T18" fmla="*/ 1 w 152"/>
                <a:gd name="T19" fmla="*/ 1 h 335"/>
                <a:gd name="T20" fmla="*/ 1 w 152"/>
                <a:gd name="T21" fmla="*/ 1 h 335"/>
                <a:gd name="T22" fmla="*/ 1 w 152"/>
                <a:gd name="T23" fmla="*/ 1 h 335"/>
                <a:gd name="T24" fmla="*/ 1 w 152"/>
                <a:gd name="T25" fmla="*/ 1 h 335"/>
                <a:gd name="T26" fmla="*/ 1 w 152"/>
                <a:gd name="T27" fmla="*/ 1 h 335"/>
                <a:gd name="T28" fmla="*/ 1 w 152"/>
                <a:gd name="T29" fmla="*/ 1 h 335"/>
                <a:gd name="T30" fmla="*/ 1 w 152"/>
                <a:gd name="T31" fmla="*/ 1 h 335"/>
                <a:gd name="T32" fmla="*/ 1 w 152"/>
                <a:gd name="T33" fmla="*/ 1 h 335"/>
                <a:gd name="T34" fmla="*/ 1 w 152"/>
                <a:gd name="T35" fmla="*/ 1 h 335"/>
                <a:gd name="T36" fmla="*/ 1 w 152"/>
                <a:gd name="T37" fmla="*/ 1 h 335"/>
                <a:gd name="T38" fmla="*/ 1 w 152"/>
                <a:gd name="T39" fmla="*/ 1 h 335"/>
                <a:gd name="T40" fmla="*/ 1 w 152"/>
                <a:gd name="T41" fmla="*/ 1 h 335"/>
                <a:gd name="T42" fmla="*/ 1 w 152"/>
                <a:gd name="T43" fmla="*/ 1 h 335"/>
                <a:gd name="T44" fmla="*/ 1 w 152"/>
                <a:gd name="T45" fmla="*/ 1 h 335"/>
                <a:gd name="T46" fmla="*/ 1 w 152"/>
                <a:gd name="T47" fmla="*/ 1 h 335"/>
                <a:gd name="T48" fmla="*/ 1 w 152"/>
                <a:gd name="T49" fmla="*/ 1 h 335"/>
                <a:gd name="T50" fmla="*/ 1 w 152"/>
                <a:gd name="T51" fmla="*/ 1 h 335"/>
                <a:gd name="T52" fmla="*/ 1 w 152"/>
                <a:gd name="T53" fmla="*/ 1 h 335"/>
                <a:gd name="T54" fmla="*/ 1 w 152"/>
                <a:gd name="T55" fmla="*/ 1 h 335"/>
                <a:gd name="T56" fmla="*/ 1 w 152"/>
                <a:gd name="T57" fmla="*/ 1 h 335"/>
                <a:gd name="T58" fmla="*/ 1 w 152"/>
                <a:gd name="T59" fmla="*/ 1 h 335"/>
                <a:gd name="T60" fmla="*/ 1 w 152"/>
                <a:gd name="T61" fmla="*/ 1 h 335"/>
                <a:gd name="T62" fmla="*/ 1 w 152"/>
                <a:gd name="T63" fmla="*/ 1 h 335"/>
                <a:gd name="T64" fmla="*/ 1 w 152"/>
                <a:gd name="T65" fmla="*/ 1 h 335"/>
                <a:gd name="T66" fmla="*/ 1 w 152"/>
                <a:gd name="T67" fmla="*/ 1 h 335"/>
                <a:gd name="T68" fmla="*/ 1 w 152"/>
                <a:gd name="T69" fmla="*/ 1 h 335"/>
                <a:gd name="T70" fmla="*/ 1 w 152"/>
                <a:gd name="T71" fmla="*/ 1 h 335"/>
                <a:gd name="T72" fmla="*/ 1 w 152"/>
                <a:gd name="T73" fmla="*/ 1 h 335"/>
                <a:gd name="T74" fmla="*/ 1 w 152"/>
                <a:gd name="T75" fmla="*/ 1 h 335"/>
                <a:gd name="T76" fmla="*/ 1 w 152"/>
                <a:gd name="T77" fmla="*/ 1 h 335"/>
                <a:gd name="T78" fmla="*/ 1 w 152"/>
                <a:gd name="T79" fmla="*/ 1 h 335"/>
                <a:gd name="T80" fmla="*/ 1 w 152"/>
                <a:gd name="T81" fmla="*/ 1 h 335"/>
                <a:gd name="T82" fmla="*/ 1 w 152"/>
                <a:gd name="T83" fmla="*/ 1 h 335"/>
                <a:gd name="T84" fmla="*/ 1 w 152"/>
                <a:gd name="T85" fmla="*/ 1 h 335"/>
                <a:gd name="T86" fmla="*/ 1 w 152"/>
                <a:gd name="T87" fmla="*/ 1 h 335"/>
                <a:gd name="T88" fmla="*/ 1 w 152"/>
                <a:gd name="T89" fmla="*/ 1 h 335"/>
                <a:gd name="T90" fmla="*/ 1 w 152"/>
                <a:gd name="T91" fmla="*/ 1 h 335"/>
                <a:gd name="T92" fmla="*/ 1 w 152"/>
                <a:gd name="T93" fmla="*/ 1 h 335"/>
                <a:gd name="T94" fmla="*/ 1 w 152"/>
                <a:gd name="T95" fmla="*/ 1 h 335"/>
                <a:gd name="T96" fmla="*/ 1 w 152"/>
                <a:gd name="T97" fmla="*/ 1 h 335"/>
                <a:gd name="T98" fmla="*/ 1 w 152"/>
                <a:gd name="T99" fmla="*/ 1 h 335"/>
                <a:gd name="T100" fmla="*/ 1 w 152"/>
                <a:gd name="T101" fmla="*/ 1 h 335"/>
                <a:gd name="T102" fmla="*/ 1 w 152"/>
                <a:gd name="T103" fmla="*/ 1 h 335"/>
                <a:gd name="T104" fmla="*/ 1 w 152"/>
                <a:gd name="T105" fmla="*/ 1 h 335"/>
                <a:gd name="T106" fmla="*/ 1 w 152"/>
                <a:gd name="T107" fmla="*/ 1 h 335"/>
                <a:gd name="T108" fmla="*/ 1 w 152"/>
                <a:gd name="T109" fmla="*/ 1 h 335"/>
                <a:gd name="T110" fmla="*/ 1 w 152"/>
                <a:gd name="T111" fmla="*/ 1 h 33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2"/>
                <a:gd name="T169" fmla="*/ 0 h 335"/>
                <a:gd name="T170" fmla="*/ 152 w 152"/>
                <a:gd name="T171" fmla="*/ 335 h 33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2" h="335">
                  <a:moveTo>
                    <a:pt x="79" y="335"/>
                  </a:moveTo>
                  <a:lnTo>
                    <a:pt x="48" y="324"/>
                  </a:lnTo>
                  <a:lnTo>
                    <a:pt x="25" y="303"/>
                  </a:lnTo>
                  <a:lnTo>
                    <a:pt x="12" y="275"/>
                  </a:lnTo>
                  <a:lnTo>
                    <a:pt x="3" y="243"/>
                  </a:lnTo>
                  <a:lnTo>
                    <a:pt x="0" y="208"/>
                  </a:lnTo>
                  <a:lnTo>
                    <a:pt x="1" y="174"/>
                  </a:lnTo>
                  <a:lnTo>
                    <a:pt x="2" y="142"/>
                  </a:lnTo>
                  <a:lnTo>
                    <a:pt x="5" y="114"/>
                  </a:lnTo>
                  <a:lnTo>
                    <a:pt x="14" y="97"/>
                  </a:lnTo>
                  <a:lnTo>
                    <a:pt x="25" y="82"/>
                  </a:lnTo>
                  <a:lnTo>
                    <a:pt x="40" y="70"/>
                  </a:lnTo>
                  <a:lnTo>
                    <a:pt x="56" y="59"/>
                  </a:lnTo>
                  <a:lnTo>
                    <a:pt x="73" y="48"/>
                  </a:lnTo>
                  <a:lnTo>
                    <a:pt x="86" y="36"/>
                  </a:lnTo>
                  <a:lnTo>
                    <a:pt x="98" y="19"/>
                  </a:lnTo>
                  <a:lnTo>
                    <a:pt x="105" y="0"/>
                  </a:lnTo>
                  <a:lnTo>
                    <a:pt x="119" y="9"/>
                  </a:lnTo>
                  <a:lnTo>
                    <a:pt x="123" y="26"/>
                  </a:lnTo>
                  <a:lnTo>
                    <a:pt x="121" y="46"/>
                  </a:lnTo>
                  <a:lnTo>
                    <a:pt x="113" y="63"/>
                  </a:lnTo>
                  <a:lnTo>
                    <a:pt x="106" y="68"/>
                  </a:lnTo>
                  <a:lnTo>
                    <a:pt x="99" y="74"/>
                  </a:lnTo>
                  <a:lnTo>
                    <a:pt x="92" y="78"/>
                  </a:lnTo>
                  <a:lnTo>
                    <a:pt x="85" y="83"/>
                  </a:lnTo>
                  <a:lnTo>
                    <a:pt x="89" y="84"/>
                  </a:lnTo>
                  <a:lnTo>
                    <a:pt x="92" y="84"/>
                  </a:lnTo>
                  <a:lnTo>
                    <a:pt x="96" y="83"/>
                  </a:lnTo>
                  <a:lnTo>
                    <a:pt x="101" y="82"/>
                  </a:lnTo>
                  <a:lnTo>
                    <a:pt x="100" y="84"/>
                  </a:lnTo>
                  <a:lnTo>
                    <a:pt x="100" y="87"/>
                  </a:lnTo>
                  <a:lnTo>
                    <a:pt x="100" y="91"/>
                  </a:lnTo>
                  <a:lnTo>
                    <a:pt x="100" y="94"/>
                  </a:lnTo>
                  <a:lnTo>
                    <a:pt x="94" y="98"/>
                  </a:lnTo>
                  <a:lnTo>
                    <a:pt x="90" y="101"/>
                  </a:lnTo>
                  <a:lnTo>
                    <a:pt x="84" y="105"/>
                  </a:lnTo>
                  <a:lnTo>
                    <a:pt x="79" y="108"/>
                  </a:lnTo>
                  <a:lnTo>
                    <a:pt x="83" y="109"/>
                  </a:lnTo>
                  <a:lnTo>
                    <a:pt x="88" y="108"/>
                  </a:lnTo>
                  <a:lnTo>
                    <a:pt x="93" y="108"/>
                  </a:lnTo>
                  <a:lnTo>
                    <a:pt x="105" y="106"/>
                  </a:lnTo>
                  <a:lnTo>
                    <a:pt x="105" y="110"/>
                  </a:lnTo>
                  <a:lnTo>
                    <a:pt x="105" y="116"/>
                  </a:lnTo>
                  <a:lnTo>
                    <a:pt x="105" y="121"/>
                  </a:lnTo>
                  <a:lnTo>
                    <a:pt x="106" y="127"/>
                  </a:lnTo>
                  <a:lnTo>
                    <a:pt x="101" y="128"/>
                  </a:lnTo>
                  <a:lnTo>
                    <a:pt x="98" y="129"/>
                  </a:lnTo>
                  <a:lnTo>
                    <a:pt x="93" y="131"/>
                  </a:lnTo>
                  <a:lnTo>
                    <a:pt x="89" y="132"/>
                  </a:lnTo>
                  <a:lnTo>
                    <a:pt x="88" y="134"/>
                  </a:lnTo>
                  <a:lnTo>
                    <a:pt x="88" y="136"/>
                  </a:lnTo>
                  <a:lnTo>
                    <a:pt x="88" y="137"/>
                  </a:lnTo>
                  <a:lnTo>
                    <a:pt x="86" y="139"/>
                  </a:lnTo>
                  <a:lnTo>
                    <a:pt x="96" y="138"/>
                  </a:lnTo>
                  <a:lnTo>
                    <a:pt x="101" y="137"/>
                  </a:lnTo>
                  <a:lnTo>
                    <a:pt x="106" y="137"/>
                  </a:lnTo>
                  <a:lnTo>
                    <a:pt x="112" y="138"/>
                  </a:lnTo>
                  <a:lnTo>
                    <a:pt x="112" y="139"/>
                  </a:lnTo>
                  <a:lnTo>
                    <a:pt x="112" y="140"/>
                  </a:lnTo>
                  <a:lnTo>
                    <a:pt x="112" y="143"/>
                  </a:lnTo>
                  <a:lnTo>
                    <a:pt x="112" y="144"/>
                  </a:lnTo>
                  <a:lnTo>
                    <a:pt x="104" y="148"/>
                  </a:lnTo>
                  <a:lnTo>
                    <a:pt x="94" y="152"/>
                  </a:lnTo>
                  <a:lnTo>
                    <a:pt x="86" y="154"/>
                  </a:lnTo>
                  <a:lnTo>
                    <a:pt x="79" y="155"/>
                  </a:lnTo>
                  <a:lnTo>
                    <a:pt x="79" y="157"/>
                  </a:lnTo>
                  <a:lnTo>
                    <a:pt x="79" y="159"/>
                  </a:lnTo>
                  <a:lnTo>
                    <a:pt x="79" y="160"/>
                  </a:lnTo>
                  <a:lnTo>
                    <a:pt x="79" y="162"/>
                  </a:lnTo>
                  <a:lnTo>
                    <a:pt x="84" y="161"/>
                  </a:lnTo>
                  <a:lnTo>
                    <a:pt x="89" y="161"/>
                  </a:lnTo>
                  <a:lnTo>
                    <a:pt x="93" y="160"/>
                  </a:lnTo>
                  <a:lnTo>
                    <a:pt x="98" y="159"/>
                  </a:lnTo>
                  <a:lnTo>
                    <a:pt x="103" y="159"/>
                  </a:lnTo>
                  <a:lnTo>
                    <a:pt x="107" y="158"/>
                  </a:lnTo>
                  <a:lnTo>
                    <a:pt x="112" y="158"/>
                  </a:lnTo>
                  <a:lnTo>
                    <a:pt x="116" y="157"/>
                  </a:lnTo>
                  <a:lnTo>
                    <a:pt x="116" y="159"/>
                  </a:lnTo>
                  <a:lnTo>
                    <a:pt x="116" y="161"/>
                  </a:lnTo>
                  <a:lnTo>
                    <a:pt x="116" y="165"/>
                  </a:lnTo>
                  <a:lnTo>
                    <a:pt x="117" y="167"/>
                  </a:lnTo>
                  <a:lnTo>
                    <a:pt x="113" y="169"/>
                  </a:lnTo>
                  <a:lnTo>
                    <a:pt x="108" y="172"/>
                  </a:lnTo>
                  <a:lnTo>
                    <a:pt x="105" y="173"/>
                  </a:lnTo>
                  <a:lnTo>
                    <a:pt x="100" y="174"/>
                  </a:lnTo>
                  <a:lnTo>
                    <a:pt x="96" y="175"/>
                  </a:lnTo>
                  <a:lnTo>
                    <a:pt x="90" y="177"/>
                  </a:lnTo>
                  <a:lnTo>
                    <a:pt x="82" y="180"/>
                  </a:lnTo>
                  <a:lnTo>
                    <a:pt x="71" y="182"/>
                  </a:lnTo>
                  <a:lnTo>
                    <a:pt x="73" y="183"/>
                  </a:lnTo>
                  <a:lnTo>
                    <a:pt x="74" y="184"/>
                  </a:lnTo>
                  <a:lnTo>
                    <a:pt x="74" y="185"/>
                  </a:lnTo>
                  <a:lnTo>
                    <a:pt x="75" y="187"/>
                  </a:lnTo>
                  <a:lnTo>
                    <a:pt x="89" y="183"/>
                  </a:lnTo>
                  <a:lnTo>
                    <a:pt x="99" y="181"/>
                  </a:lnTo>
                  <a:lnTo>
                    <a:pt x="107" y="180"/>
                  </a:lnTo>
                  <a:lnTo>
                    <a:pt x="112" y="178"/>
                  </a:lnTo>
                  <a:lnTo>
                    <a:pt x="116" y="178"/>
                  </a:lnTo>
                  <a:lnTo>
                    <a:pt x="119" y="178"/>
                  </a:lnTo>
                  <a:lnTo>
                    <a:pt x="121" y="178"/>
                  </a:lnTo>
                  <a:lnTo>
                    <a:pt x="123" y="178"/>
                  </a:lnTo>
                  <a:lnTo>
                    <a:pt x="123" y="182"/>
                  </a:lnTo>
                  <a:lnTo>
                    <a:pt x="123" y="185"/>
                  </a:lnTo>
                  <a:lnTo>
                    <a:pt x="123" y="189"/>
                  </a:lnTo>
                  <a:lnTo>
                    <a:pt x="123" y="192"/>
                  </a:lnTo>
                  <a:lnTo>
                    <a:pt x="117" y="195"/>
                  </a:lnTo>
                  <a:lnTo>
                    <a:pt x="112" y="197"/>
                  </a:lnTo>
                  <a:lnTo>
                    <a:pt x="107" y="199"/>
                  </a:lnTo>
                  <a:lnTo>
                    <a:pt x="101" y="200"/>
                  </a:lnTo>
                  <a:lnTo>
                    <a:pt x="96" y="203"/>
                  </a:lnTo>
                  <a:lnTo>
                    <a:pt x="91" y="205"/>
                  </a:lnTo>
                  <a:lnTo>
                    <a:pt x="85" y="207"/>
                  </a:lnTo>
                  <a:lnTo>
                    <a:pt x="79" y="210"/>
                  </a:lnTo>
                  <a:lnTo>
                    <a:pt x="81" y="211"/>
                  </a:lnTo>
                  <a:lnTo>
                    <a:pt x="81" y="212"/>
                  </a:lnTo>
                  <a:lnTo>
                    <a:pt x="88" y="211"/>
                  </a:lnTo>
                  <a:lnTo>
                    <a:pt x="93" y="210"/>
                  </a:lnTo>
                  <a:lnTo>
                    <a:pt x="100" y="208"/>
                  </a:lnTo>
                  <a:lnTo>
                    <a:pt x="106" y="206"/>
                  </a:lnTo>
                  <a:lnTo>
                    <a:pt x="112" y="205"/>
                  </a:lnTo>
                  <a:lnTo>
                    <a:pt x="117" y="204"/>
                  </a:lnTo>
                  <a:lnTo>
                    <a:pt x="124" y="203"/>
                  </a:lnTo>
                  <a:lnTo>
                    <a:pt x="130" y="201"/>
                  </a:lnTo>
                  <a:lnTo>
                    <a:pt x="130" y="205"/>
                  </a:lnTo>
                  <a:lnTo>
                    <a:pt x="130" y="208"/>
                  </a:lnTo>
                  <a:lnTo>
                    <a:pt x="130" y="212"/>
                  </a:lnTo>
                  <a:lnTo>
                    <a:pt x="130" y="215"/>
                  </a:lnTo>
                  <a:lnTo>
                    <a:pt x="128" y="216"/>
                  </a:lnTo>
                  <a:lnTo>
                    <a:pt x="122" y="219"/>
                  </a:lnTo>
                  <a:lnTo>
                    <a:pt x="115" y="222"/>
                  </a:lnTo>
                  <a:lnTo>
                    <a:pt x="107" y="225"/>
                  </a:lnTo>
                  <a:lnTo>
                    <a:pt x="98" y="228"/>
                  </a:lnTo>
                  <a:lnTo>
                    <a:pt x="91" y="230"/>
                  </a:lnTo>
                  <a:lnTo>
                    <a:pt x="84" y="233"/>
                  </a:lnTo>
                  <a:lnTo>
                    <a:pt x="81" y="235"/>
                  </a:lnTo>
                  <a:lnTo>
                    <a:pt x="86" y="235"/>
                  </a:lnTo>
                  <a:lnTo>
                    <a:pt x="93" y="234"/>
                  </a:lnTo>
                  <a:lnTo>
                    <a:pt x="100" y="233"/>
                  </a:lnTo>
                  <a:lnTo>
                    <a:pt x="107" y="231"/>
                  </a:lnTo>
                  <a:lnTo>
                    <a:pt x="114" y="230"/>
                  </a:lnTo>
                  <a:lnTo>
                    <a:pt x="121" y="229"/>
                  </a:lnTo>
                  <a:lnTo>
                    <a:pt x="128" y="229"/>
                  </a:lnTo>
                  <a:lnTo>
                    <a:pt x="135" y="229"/>
                  </a:lnTo>
                  <a:lnTo>
                    <a:pt x="135" y="231"/>
                  </a:lnTo>
                  <a:lnTo>
                    <a:pt x="135" y="234"/>
                  </a:lnTo>
                  <a:lnTo>
                    <a:pt x="135" y="236"/>
                  </a:lnTo>
                  <a:lnTo>
                    <a:pt x="135" y="238"/>
                  </a:lnTo>
                  <a:lnTo>
                    <a:pt x="128" y="243"/>
                  </a:lnTo>
                  <a:lnTo>
                    <a:pt x="121" y="246"/>
                  </a:lnTo>
                  <a:lnTo>
                    <a:pt x="113" y="250"/>
                  </a:lnTo>
                  <a:lnTo>
                    <a:pt x="105" y="252"/>
                  </a:lnTo>
                  <a:lnTo>
                    <a:pt x="96" y="254"/>
                  </a:lnTo>
                  <a:lnTo>
                    <a:pt x="89" y="257"/>
                  </a:lnTo>
                  <a:lnTo>
                    <a:pt x="81" y="258"/>
                  </a:lnTo>
                  <a:lnTo>
                    <a:pt x="74" y="260"/>
                  </a:lnTo>
                  <a:lnTo>
                    <a:pt x="74" y="261"/>
                  </a:lnTo>
                  <a:lnTo>
                    <a:pt x="74" y="263"/>
                  </a:lnTo>
                  <a:lnTo>
                    <a:pt x="74" y="265"/>
                  </a:lnTo>
                  <a:lnTo>
                    <a:pt x="74" y="266"/>
                  </a:lnTo>
                  <a:lnTo>
                    <a:pt x="86" y="264"/>
                  </a:lnTo>
                  <a:lnTo>
                    <a:pt x="99" y="260"/>
                  </a:lnTo>
                  <a:lnTo>
                    <a:pt x="109" y="258"/>
                  </a:lnTo>
                  <a:lnTo>
                    <a:pt x="119" y="256"/>
                  </a:lnTo>
                  <a:lnTo>
                    <a:pt x="127" y="253"/>
                  </a:lnTo>
                  <a:lnTo>
                    <a:pt x="132" y="252"/>
                  </a:lnTo>
                  <a:lnTo>
                    <a:pt x="138" y="251"/>
                  </a:lnTo>
                  <a:lnTo>
                    <a:pt x="142" y="250"/>
                  </a:lnTo>
                  <a:lnTo>
                    <a:pt x="142" y="252"/>
                  </a:lnTo>
                  <a:lnTo>
                    <a:pt x="142" y="256"/>
                  </a:lnTo>
                  <a:lnTo>
                    <a:pt x="142" y="259"/>
                  </a:lnTo>
                  <a:lnTo>
                    <a:pt x="143" y="261"/>
                  </a:lnTo>
                  <a:lnTo>
                    <a:pt x="135" y="266"/>
                  </a:lnTo>
                  <a:lnTo>
                    <a:pt x="126" y="269"/>
                  </a:lnTo>
                  <a:lnTo>
                    <a:pt x="117" y="273"/>
                  </a:lnTo>
                  <a:lnTo>
                    <a:pt x="109" y="275"/>
                  </a:lnTo>
                  <a:lnTo>
                    <a:pt x="101" y="279"/>
                  </a:lnTo>
                  <a:lnTo>
                    <a:pt x="93" y="281"/>
                  </a:lnTo>
                  <a:lnTo>
                    <a:pt x="85" y="282"/>
                  </a:lnTo>
                  <a:lnTo>
                    <a:pt x="77" y="283"/>
                  </a:lnTo>
                  <a:lnTo>
                    <a:pt x="77" y="284"/>
                  </a:lnTo>
                  <a:lnTo>
                    <a:pt x="77" y="286"/>
                  </a:lnTo>
                  <a:lnTo>
                    <a:pt x="77" y="288"/>
                  </a:lnTo>
                  <a:lnTo>
                    <a:pt x="77" y="289"/>
                  </a:lnTo>
                  <a:lnTo>
                    <a:pt x="86" y="289"/>
                  </a:lnTo>
                  <a:lnTo>
                    <a:pt x="96" y="287"/>
                  </a:lnTo>
                  <a:lnTo>
                    <a:pt x="105" y="284"/>
                  </a:lnTo>
                  <a:lnTo>
                    <a:pt x="114" y="281"/>
                  </a:lnTo>
                  <a:lnTo>
                    <a:pt x="123" y="279"/>
                  </a:lnTo>
                  <a:lnTo>
                    <a:pt x="132" y="276"/>
                  </a:lnTo>
                  <a:lnTo>
                    <a:pt x="142" y="275"/>
                  </a:lnTo>
                  <a:lnTo>
                    <a:pt x="150" y="275"/>
                  </a:lnTo>
                  <a:lnTo>
                    <a:pt x="151" y="279"/>
                  </a:lnTo>
                  <a:lnTo>
                    <a:pt x="152" y="281"/>
                  </a:lnTo>
                  <a:lnTo>
                    <a:pt x="152" y="283"/>
                  </a:lnTo>
                  <a:lnTo>
                    <a:pt x="152" y="287"/>
                  </a:lnTo>
                  <a:lnTo>
                    <a:pt x="144" y="293"/>
                  </a:lnTo>
                  <a:lnTo>
                    <a:pt x="134" y="298"/>
                  </a:lnTo>
                  <a:lnTo>
                    <a:pt x="124" y="303"/>
                  </a:lnTo>
                  <a:lnTo>
                    <a:pt x="114" y="306"/>
                  </a:lnTo>
                  <a:lnTo>
                    <a:pt x="105" y="310"/>
                  </a:lnTo>
                  <a:lnTo>
                    <a:pt x="94" y="312"/>
                  </a:lnTo>
                  <a:lnTo>
                    <a:pt x="85" y="314"/>
                  </a:lnTo>
                  <a:lnTo>
                    <a:pt x="76" y="317"/>
                  </a:lnTo>
                  <a:lnTo>
                    <a:pt x="76" y="318"/>
                  </a:lnTo>
                  <a:lnTo>
                    <a:pt x="76" y="319"/>
                  </a:lnTo>
                  <a:lnTo>
                    <a:pt x="76" y="321"/>
                  </a:lnTo>
                  <a:lnTo>
                    <a:pt x="77" y="322"/>
                  </a:lnTo>
                  <a:lnTo>
                    <a:pt x="86" y="321"/>
                  </a:lnTo>
                  <a:lnTo>
                    <a:pt x="94" y="319"/>
                  </a:lnTo>
                  <a:lnTo>
                    <a:pt x="105" y="317"/>
                  </a:lnTo>
                  <a:lnTo>
                    <a:pt x="114" y="313"/>
                  </a:lnTo>
                  <a:lnTo>
                    <a:pt x="123" y="310"/>
                  </a:lnTo>
                  <a:lnTo>
                    <a:pt x="132" y="307"/>
                  </a:lnTo>
                  <a:lnTo>
                    <a:pt x="142" y="306"/>
                  </a:lnTo>
                  <a:lnTo>
                    <a:pt x="151" y="306"/>
                  </a:lnTo>
                  <a:lnTo>
                    <a:pt x="144" y="314"/>
                  </a:lnTo>
                  <a:lnTo>
                    <a:pt x="136" y="321"/>
                  </a:lnTo>
                  <a:lnTo>
                    <a:pt x="128" y="327"/>
                  </a:lnTo>
                  <a:lnTo>
                    <a:pt x="119" y="331"/>
                  </a:lnTo>
                  <a:lnTo>
                    <a:pt x="108" y="333"/>
                  </a:lnTo>
                  <a:lnTo>
                    <a:pt x="99" y="334"/>
                  </a:lnTo>
                  <a:lnTo>
                    <a:pt x="89" y="335"/>
                  </a:lnTo>
                  <a:lnTo>
                    <a:pt x="79" y="335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4" name="Freeform 195"/>
            <p:cNvSpPr>
              <a:spLocks/>
            </p:cNvSpPr>
            <p:nvPr/>
          </p:nvSpPr>
          <p:spPr bwMode="auto">
            <a:xfrm>
              <a:off x="21" y="3552"/>
              <a:ext cx="65" cy="63"/>
            </a:xfrm>
            <a:custGeom>
              <a:avLst/>
              <a:gdLst>
                <a:gd name="T0" fmla="*/ 1 w 130"/>
                <a:gd name="T1" fmla="*/ 0 h 128"/>
                <a:gd name="T2" fmla="*/ 1 w 130"/>
                <a:gd name="T3" fmla="*/ 0 h 128"/>
                <a:gd name="T4" fmla="*/ 1 w 130"/>
                <a:gd name="T5" fmla="*/ 0 h 128"/>
                <a:gd name="T6" fmla="*/ 1 w 130"/>
                <a:gd name="T7" fmla="*/ 0 h 128"/>
                <a:gd name="T8" fmla="*/ 1 w 130"/>
                <a:gd name="T9" fmla="*/ 0 h 128"/>
                <a:gd name="T10" fmla="*/ 1 w 130"/>
                <a:gd name="T11" fmla="*/ 0 h 128"/>
                <a:gd name="T12" fmla="*/ 1 w 130"/>
                <a:gd name="T13" fmla="*/ 0 h 128"/>
                <a:gd name="T14" fmla="*/ 1 w 130"/>
                <a:gd name="T15" fmla="*/ 0 h 128"/>
                <a:gd name="T16" fmla="*/ 1 w 130"/>
                <a:gd name="T17" fmla="*/ 0 h 128"/>
                <a:gd name="T18" fmla="*/ 1 w 130"/>
                <a:gd name="T19" fmla="*/ 0 h 128"/>
                <a:gd name="T20" fmla="*/ 1 w 130"/>
                <a:gd name="T21" fmla="*/ 0 h 128"/>
                <a:gd name="T22" fmla="*/ 1 w 130"/>
                <a:gd name="T23" fmla="*/ 0 h 128"/>
                <a:gd name="T24" fmla="*/ 1 w 130"/>
                <a:gd name="T25" fmla="*/ 0 h 128"/>
                <a:gd name="T26" fmla="*/ 1 w 130"/>
                <a:gd name="T27" fmla="*/ 0 h 128"/>
                <a:gd name="T28" fmla="*/ 1 w 130"/>
                <a:gd name="T29" fmla="*/ 0 h 128"/>
                <a:gd name="T30" fmla="*/ 1 w 130"/>
                <a:gd name="T31" fmla="*/ 0 h 128"/>
                <a:gd name="T32" fmla="*/ 1 w 130"/>
                <a:gd name="T33" fmla="*/ 0 h 128"/>
                <a:gd name="T34" fmla="*/ 1 w 130"/>
                <a:gd name="T35" fmla="*/ 0 h 128"/>
                <a:gd name="T36" fmla="*/ 1 w 130"/>
                <a:gd name="T37" fmla="*/ 0 h 128"/>
                <a:gd name="T38" fmla="*/ 1 w 130"/>
                <a:gd name="T39" fmla="*/ 0 h 128"/>
                <a:gd name="T40" fmla="*/ 0 w 130"/>
                <a:gd name="T41" fmla="*/ 0 h 128"/>
                <a:gd name="T42" fmla="*/ 1 w 130"/>
                <a:gd name="T43" fmla="*/ 0 h 128"/>
                <a:gd name="T44" fmla="*/ 1 w 130"/>
                <a:gd name="T45" fmla="*/ 0 h 128"/>
                <a:gd name="T46" fmla="*/ 1 w 130"/>
                <a:gd name="T47" fmla="*/ 0 h 128"/>
                <a:gd name="T48" fmla="*/ 1 w 130"/>
                <a:gd name="T49" fmla="*/ 0 h 128"/>
                <a:gd name="T50" fmla="*/ 1 w 130"/>
                <a:gd name="T51" fmla="*/ 0 h 128"/>
                <a:gd name="T52" fmla="*/ 1 w 130"/>
                <a:gd name="T53" fmla="*/ 0 h 128"/>
                <a:gd name="T54" fmla="*/ 1 w 130"/>
                <a:gd name="T55" fmla="*/ 0 h 128"/>
                <a:gd name="T56" fmla="*/ 1 w 130"/>
                <a:gd name="T57" fmla="*/ 0 h 128"/>
                <a:gd name="T58" fmla="*/ 1 w 130"/>
                <a:gd name="T59" fmla="*/ 0 h 128"/>
                <a:gd name="T60" fmla="*/ 1 w 130"/>
                <a:gd name="T61" fmla="*/ 0 h 128"/>
                <a:gd name="T62" fmla="*/ 1 w 130"/>
                <a:gd name="T63" fmla="*/ 0 h 128"/>
                <a:gd name="T64" fmla="*/ 1 w 130"/>
                <a:gd name="T65" fmla="*/ 0 h 128"/>
                <a:gd name="T66" fmla="*/ 1 w 130"/>
                <a:gd name="T67" fmla="*/ 0 h 128"/>
                <a:gd name="T68" fmla="*/ 1 w 130"/>
                <a:gd name="T69" fmla="*/ 0 h 128"/>
                <a:gd name="T70" fmla="*/ 1 w 130"/>
                <a:gd name="T71" fmla="*/ 0 h 128"/>
                <a:gd name="T72" fmla="*/ 1 w 130"/>
                <a:gd name="T73" fmla="*/ 0 h 128"/>
                <a:gd name="T74" fmla="*/ 1 w 130"/>
                <a:gd name="T75" fmla="*/ 0 h 128"/>
                <a:gd name="T76" fmla="*/ 1 w 130"/>
                <a:gd name="T77" fmla="*/ 0 h 1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0"/>
                <a:gd name="T118" fmla="*/ 0 h 128"/>
                <a:gd name="T119" fmla="*/ 130 w 130"/>
                <a:gd name="T120" fmla="*/ 128 h 12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0" h="128">
                  <a:moveTo>
                    <a:pt x="72" y="128"/>
                  </a:moveTo>
                  <a:lnTo>
                    <a:pt x="57" y="119"/>
                  </a:lnTo>
                  <a:lnTo>
                    <a:pt x="48" y="109"/>
                  </a:lnTo>
                  <a:lnTo>
                    <a:pt x="43" y="100"/>
                  </a:lnTo>
                  <a:lnTo>
                    <a:pt x="41" y="90"/>
                  </a:lnTo>
                  <a:lnTo>
                    <a:pt x="42" y="80"/>
                  </a:lnTo>
                  <a:lnTo>
                    <a:pt x="45" y="69"/>
                  </a:lnTo>
                  <a:lnTo>
                    <a:pt x="47" y="58"/>
                  </a:lnTo>
                  <a:lnTo>
                    <a:pt x="50" y="45"/>
                  </a:lnTo>
                  <a:lnTo>
                    <a:pt x="47" y="44"/>
                  </a:lnTo>
                  <a:lnTo>
                    <a:pt x="43" y="43"/>
                  </a:lnTo>
                  <a:lnTo>
                    <a:pt x="35" y="41"/>
                  </a:lnTo>
                  <a:lnTo>
                    <a:pt x="20" y="40"/>
                  </a:lnTo>
                  <a:lnTo>
                    <a:pt x="17" y="44"/>
                  </a:lnTo>
                  <a:lnTo>
                    <a:pt x="13" y="48"/>
                  </a:lnTo>
                  <a:lnTo>
                    <a:pt x="10" y="52"/>
                  </a:lnTo>
                  <a:lnTo>
                    <a:pt x="7" y="56"/>
                  </a:lnTo>
                  <a:lnTo>
                    <a:pt x="5" y="55"/>
                  </a:lnTo>
                  <a:lnTo>
                    <a:pt x="3" y="55"/>
                  </a:lnTo>
                  <a:lnTo>
                    <a:pt x="2" y="55"/>
                  </a:lnTo>
                  <a:lnTo>
                    <a:pt x="0" y="55"/>
                  </a:lnTo>
                  <a:lnTo>
                    <a:pt x="8" y="22"/>
                  </a:lnTo>
                  <a:lnTo>
                    <a:pt x="24" y="5"/>
                  </a:lnTo>
                  <a:lnTo>
                    <a:pt x="46" y="0"/>
                  </a:lnTo>
                  <a:lnTo>
                    <a:pt x="69" y="7"/>
                  </a:lnTo>
                  <a:lnTo>
                    <a:pt x="92" y="23"/>
                  </a:lnTo>
                  <a:lnTo>
                    <a:pt x="111" y="47"/>
                  </a:lnTo>
                  <a:lnTo>
                    <a:pt x="125" y="76"/>
                  </a:lnTo>
                  <a:lnTo>
                    <a:pt x="130" y="108"/>
                  </a:lnTo>
                  <a:lnTo>
                    <a:pt x="124" y="116"/>
                  </a:lnTo>
                  <a:lnTo>
                    <a:pt x="117" y="122"/>
                  </a:lnTo>
                  <a:lnTo>
                    <a:pt x="111" y="126"/>
                  </a:lnTo>
                  <a:lnTo>
                    <a:pt x="104" y="127"/>
                  </a:lnTo>
                  <a:lnTo>
                    <a:pt x="96" y="128"/>
                  </a:lnTo>
                  <a:lnTo>
                    <a:pt x="89" y="128"/>
                  </a:lnTo>
                  <a:lnTo>
                    <a:pt x="81" y="128"/>
                  </a:lnTo>
                  <a:lnTo>
                    <a:pt x="72" y="12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5" name="Freeform 196"/>
            <p:cNvSpPr>
              <a:spLocks/>
            </p:cNvSpPr>
            <p:nvPr/>
          </p:nvSpPr>
          <p:spPr bwMode="auto">
            <a:xfrm>
              <a:off x="105" y="3583"/>
              <a:ext cx="46" cy="32"/>
            </a:xfrm>
            <a:custGeom>
              <a:avLst/>
              <a:gdLst>
                <a:gd name="T0" fmla="*/ 1 w 91"/>
                <a:gd name="T1" fmla="*/ 0 h 65"/>
                <a:gd name="T2" fmla="*/ 1 w 91"/>
                <a:gd name="T3" fmla="*/ 0 h 65"/>
                <a:gd name="T4" fmla="*/ 1 w 91"/>
                <a:gd name="T5" fmla="*/ 0 h 65"/>
                <a:gd name="T6" fmla="*/ 1 w 91"/>
                <a:gd name="T7" fmla="*/ 0 h 65"/>
                <a:gd name="T8" fmla="*/ 1 w 91"/>
                <a:gd name="T9" fmla="*/ 0 h 65"/>
                <a:gd name="T10" fmla="*/ 1 w 91"/>
                <a:gd name="T11" fmla="*/ 0 h 65"/>
                <a:gd name="T12" fmla="*/ 1 w 91"/>
                <a:gd name="T13" fmla="*/ 0 h 65"/>
                <a:gd name="T14" fmla="*/ 1 w 91"/>
                <a:gd name="T15" fmla="*/ 0 h 65"/>
                <a:gd name="T16" fmla="*/ 0 w 91"/>
                <a:gd name="T17" fmla="*/ 0 h 65"/>
                <a:gd name="T18" fmla="*/ 0 w 91"/>
                <a:gd name="T19" fmla="*/ 0 h 65"/>
                <a:gd name="T20" fmla="*/ 0 w 91"/>
                <a:gd name="T21" fmla="*/ 0 h 65"/>
                <a:gd name="T22" fmla="*/ 0 w 91"/>
                <a:gd name="T23" fmla="*/ 0 h 65"/>
                <a:gd name="T24" fmla="*/ 0 w 91"/>
                <a:gd name="T25" fmla="*/ 0 h 65"/>
                <a:gd name="T26" fmla="*/ 1 w 91"/>
                <a:gd name="T27" fmla="*/ 0 h 65"/>
                <a:gd name="T28" fmla="*/ 1 w 91"/>
                <a:gd name="T29" fmla="*/ 0 h 65"/>
                <a:gd name="T30" fmla="*/ 1 w 91"/>
                <a:gd name="T31" fmla="*/ 0 h 65"/>
                <a:gd name="T32" fmla="*/ 1 w 91"/>
                <a:gd name="T33" fmla="*/ 0 h 65"/>
                <a:gd name="T34" fmla="*/ 1 w 91"/>
                <a:gd name="T35" fmla="*/ 0 h 65"/>
                <a:gd name="T36" fmla="*/ 1 w 91"/>
                <a:gd name="T37" fmla="*/ 0 h 65"/>
                <a:gd name="T38" fmla="*/ 1 w 91"/>
                <a:gd name="T39" fmla="*/ 0 h 65"/>
                <a:gd name="T40" fmla="*/ 1 w 91"/>
                <a:gd name="T41" fmla="*/ 0 h 65"/>
                <a:gd name="T42" fmla="*/ 1 w 91"/>
                <a:gd name="T43" fmla="*/ 0 h 65"/>
                <a:gd name="T44" fmla="*/ 1 w 91"/>
                <a:gd name="T45" fmla="*/ 0 h 65"/>
                <a:gd name="T46" fmla="*/ 1 w 91"/>
                <a:gd name="T47" fmla="*/ 0 h 65"/>
                <a:gd name="T48" fmla="*/ 1 w 91"/>
                <a:gd name="T49" fmla="*/ 0 h 65"/>
                <a:gd name="T50" fmla="*/ 1 w 91"/>
                <a:gd name="T51" fmla="*/ 0 h 65"/>
                <a:gd name="T52" fmla="*/ 1 w 91"/>
                <a:gd name="T53" fmla="*/ 0 h 65"/>
                <a:gd name="T54" fmla="*/ 1 w 91"/>
                <a:gd name="T55" fmla="*/ 0 h 65"/>
                <a:gd name="T56" fmla="*/ 1 w 91"/>
                <a:gd name="T57" fmla="*/ 0 h 65"/>
                <a:gd name="T58" fmla="*/ 1 w 91"/>
                <a:gd name="T59" fmla="*/ 0 h 65"/>
                <a:gd name="T60" fmla="*/ 1 w 91"/>
                <a:gd name="T61" fmla="*/ 0 h 65"/>
                <a:gd name="T62" fmla="*/ 1 w 91"/>
                <a:gd name="T63" fmla="*/ 0 h 65"/>
                <a:gd name="T64" fmla="*/ 1 w 91"/>
                <a:gd name="T65" fmla="*/ 0 h 65"/>
                <a:gd name="T66" fmla="*/ 1 w 91"/>
                <a:gd name="T67" fmla="*/ 0 h 65"/>
                <a:gd name="T68" fmla="*/ 1 w 91"/>
                <a:gd name="T69" fmla="*/ 0 h 65"/>
                <a:gd name="T70" fmla="*/ 1 w 91"/>
                <a:gd name="T71" fmla="*/ 0 h 65"/>
                <a:gd name="T72" fmla="*/ 1 w 91"/>
                <a:gd name="T73" fmla="*/ 0 h 65"/>
                <a:gd name="T74" fmla="*/ 1 w 91"/>
                <a:gd name="T75" fmla="*/ 0 h 65"/>
                <a:gd name="T76" fmla="*/ 1 w 91"/>
                <a:gd name="T77" fmla="*/ 0 h 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1"/>
                <a:gd name="T118" fmla="*/ 0 h 65"/>
                <a:gd name="T119" fmla="*/ 91 w 91"/>
                <a:gd name="T120" fmla="*/ 65 h 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1" h="65">
                  <a:moveTo>
                    <a:pt x="78" y="65"/>
                  </a:moveTo>
                  <a:lnTo>
                    <a:pt x="61" y="53"/>
                  </a:lnTo>
                  <a:lnTo>
                    <a:pt x="47" y="44"/>
                  </a:lnTo>
                  <a:lnTo>
                    <a:pt x="37" y="37"/>
                  </a:lnTo>
                  <a:lnTo>
                    <a:pt x="29" y="33"/>
                  </a:lnTo>
                  <a:lnTo>
                    <a:pt x="22" y="27"/>
                  </a:lnTo>
                  <a:lnTo>
                    <a:pt x="15" y="22"/>
                  </a:lnTo>
                  <a:lnTo>
                    <a:pt x="8" y="18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2"/>
                  </a:lnTo>
                  <a:lnTo>
                    <a:pt x="22" y="4"/>
                  </a:lnTo>
                  <a:lnTo>
                    <a:pt x="32" y="10"/>
                  </a:lnTo>
                  <a:lnTo>
                    <a:pt x="43" y="15"/>
                  </a:lnTo>
                  <a:lnTo>
                    <a:pt x="54" y="22"/>
                  </a:lnTo>
                  <a:lnTo>
                    <a:pt x="65" y="31"/>
                  </a:lnTo>
                  <a:lnTo>
                    <a:pt x="75" y="41"/>
                  </a:lnTo>
                  <a:lnTo>
                    <a:pt x="85" y="50"/>
                  </a:lnTo>
                  <a:lnTo>
                    <a:pt x="85" y="51"/>
                  </a:lnTo>
                  <a:lnTo>
                    <a:pt x="84" y="51"/>
                  </a:lnTo>
                  <a:lnTo>
                    <a:pt x="84" y="52"/>
                  </a:lnTo>
                  <a:lnTo>
                    <a:pt x="86" y="53"/>
                  </a:lnTo>
                  <a:lnTo>
                    <a:pt x="87" y="53"/>
                  </a:lnTo>
                  <a:lnTo>
                    <a:pt x="90" y="53"/>
                  </a:lnTo>
                  <a:lnTo>
                    <a:pt x="91" y="55"/>
                  </a:lnTo>
                  <a:lnTo>
                    <a:pt x="90" y="57"/>
                  </a:lnTo>
                  <a:lnTo>
                    <a:pt x="88" y="59"/>
                  </a:lnTo>
                  <a:lnTo>
                    <a:pt x="86" y="63"/>
                  </a:lnTo>
                  <a:lnTo>
                    <a:pt x="85" y="65"/>
                  </a:lnTo>
                  <a:lnTo>
                    <a:pt x="84" y="65"/>
                  </a:lnTo>
                  <a:lnTo>
                    <a:pt x="82" y="65"/>
                  </a:lnTo>
                  <a:lnTo>
                    <a:pt x="80" y="65"/>
                  </a:lnTo>
                  <a:lnTo>
                    <a:pt x="78" y="65"/>
                  </a:lnTo>
                  <a:close/>
                </a:path>
              </a:pathLst>
            </a:custGeom>
            <a:solidFill>
              <a:srgbClr val="E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6" name="Freeform 197"/>
            <p:cNvSpPr>
              <a:spLocks/>
            </p:cNvSpPr>
            <p:nvPr/>
          </p:nvSpPr>
          <p:spPr bwMode="auto">
            <a:xfrm>
              <a:off x="293" y="3507"/>
              <a:ext cx="82" cy="103"/>
            </a:xfrm>
            <a:custGeom>
              <a:avLst/>
              <a:gdLst>
                <a:gd name="T0" fmla="*/ 1 w 164"/>
                <a:gd name="T1" fmla="*/ 0 h 208"/>
                <a:gd name="T2" fmla="*/ 1 w 164"/>
                <a:gd name="T3" fmla="*/ 0 h 208"/>
                <a:gd name="T4" fmla="*/ 1 w 164"/>
                <a:gd name="T5" fmla="*/ 0 h 208"/>
                <a:gd name="T6" fmla="*/ 1 w 164"/>
                <a:gd name="T7" fmla="*/ 0 h 208"/>
                <a:gd name="T8" fmla="*/ 1 w 164"/>
                <a:gd name="T9" fmla="*/ 0 h 208"/>
                <a:gd name="T10" fmla="*/ 1 w 164"/>
                <a:gd name="T11" fmla="*/ 0 h 208"/>
                <a:gd name="T12" fmla="*/ 1 w 164"/>
                <a:gd name="T13" fmla="*/ 0 h 208"/>
                <a:gd name="T14" fmla="*/ 1 w 164"/>
                <a:gd name="T15" fmla="*/ 0 h 208"/>
                <a:gd name="T16" fmla="*/ 1 w 164"/>
                <a:gd name="T17" fmla="*/ 0 h 208"/>
                <a:gd name="T18" fmla="*/ 1 w 164"/>
                <a:gd name="T19" fmla="*/ 0 h 208"/>
                <a:gd name="T20" fmla="*/ 1 w 164"/>
                <a:gd name="T21" fmla="*/ 0 h 208"/>
                <a:gd name="T22" fmla="*/ 1 w 164"/>
                <a:gd name="T23" fmla="*/ 0 h 208"/>
                <a:gd name="T24" fmla="*/ 1 w 164"/>
                <a:gd name="T25" fmla="*/ 0 h 208"/>
                <a:gd name="T26" fmla="*/ 1 w 164"/>
                <a:gd name="T27" fmla="*/ 0 h 208"/>
                <a:gd name="T28" fmla="*/ 1 w 164"/>
                <a:gd name="T29" fmla="*/ 0 h 208"/>
                <a:gd name="T30" fmla="*/ 1 w 164"/>
                <a:gd name="T31" fmla="*/ 0 h 208"/>
                <a:gd name="T32" fmla="*/ 1 w 164"/>
                <a:gd name="T33" fmla="*/ 0 h 208"/>
                <a:gd name="T34" fmla="*/ 1 w 164"/>
                <a:gd name="T35" fmla="*/ 0 h 208"/>
                <a:gd name="T36" fmla="*/ 1 w 164"/>
                <a:gd name="T37" fmla="*/ 0 h 208"/>
                <a:gd name="T38" fmla="*/ 1 w 164"/>
                <a:gd name="T39" fmla="*/ 0 h 208"/>
                <a:gd name="T40" fmla="*/ 1 w 164"/>
                <a:gd name="T41" fmla="*/ 0 h 208"/>
                <a:gd name="T42" fmla="*/ 1 w 164"/>
                <a:gd name="T43" fmla="*/ 0 h 208"/>
                <a:gd name="T44" fmla="*/ 1 w 164"/>
                <a:gd name="T45" fmla="*/ 0 h 208"/>
                <a:gd name="T46" fmla="*/ 1 w 164"/>
                <a:gd name="T47" fmla="*/ 0 h 208"/>
                <a:gd name="T48" fmla="*/ 1 w 164"/>
                <a:gd name="T49" fmla="*/ 0 h 208"/>
                <a:gd name="T50" fmla="*/ 1 w 164"/>
                <a:gd name="T51" fmla="*/ 0 h 208"/>
                <a:gd name="T52" fmla="*/ 1 w 164"/>
                <a:gd name="T53" fmla="*/ 0 h 208"/>
                <a:gd name="T54" fmla="*/ 1 w 164"/>
                <a:gd name="T55" fmla="*/ 0 h 208"/>
                <a:gd name="T56" fmla="*/ 1 w 164"/>
                <a:gd name="T57" fmla="*/ 0 h 208"/>
                <a:gd name="T58" fmla="*/ 1 w 164"/>
                <a:gd name="T59" fmla="*/ 0 h 208"/>
                <a:gd name="T60" fmla="*/ 1 w 164"/>
                <a:gd name="T61" fmla="*/ 0 h 208"/>
                <a:gd name="T62" fmla="*/ 1 w 164"/>
                <a:gd name="T63" fmla="*/ 0 h 208"/>
                <a:gd name="T64" fmla="*/ 1 w 164"/>
                <a:gd name="T65" fmla="*/ 0 h 208"/>
                <a:gd name="T66" fmla="*/ 1 w 164"/>
                <a:gd name="T67" fmla="*/ 0 h 208"/>
                <a:gd name="T68" fmla="*/ 1 w 164"/>
                <a:gd name="T69" fmla="*/ 0 h 208"/>
                <a:gd name="T70" fmla="*/ 1 w 164"/>
                <a:gd name="T71" fmla="*/ 0 h 208"/>
                <a:gd name="T72" fmla="*/ 1 w 164"/>
                <a:gd name="T73" fmla="*/ 0 h 208"/>
                <a:gd name="T74" fmla="*/ 1 w 164"/>
                <a:gd name="T75" fmla="*/ 0 h 208"/>
                <a:gd name="T76" fmla="*/ 1 w 164"/>
                <a:gd name="T77" fmla="*/ 0 h 208"/>
                <a:gd name="T78" fmla="*/ 1 w 164"/>
                <a:gd name="T79" fmla="*/ 0 h 208"/>
                <a:gd name="T80" fmla="*/ 1 w 164"/>
                <a:gd name="T81" fmla="*/ 0 h 208"/>
                <a:gd name="T82" fmla="*/ 1 w 164"/>
                <a:gd name="T83" fmla="*/ 0 h 208"/>
                <a:gd name="T84" fmla="*/ 1 w 164"/>
                <a:gd name="T85" fmla="*/ 0 h 208"/>
                <a:gd name="T86" fmla="*/ 1 w 164"/>
                <a:gd name="T87" fmla="*/ 0 h 208"/>
                <a:gd name="T88" fmla="*/ 1 w 164"/>
                <a:gd name="T89" fmla="*/ 0 h 208"/>
                <a:gd name="T90" fmla="*/ 1 w 164"/>
                <a:gd name="T91" fmla="*/ 0 h 208"/>
                <a:gd name="T92" fmla="*/ 1 w 164"/>
                <a:gd name="T93" fmla="*/ 0 h 208"/>
                <a:gd name="T94" fmla="*/ 1 w 164"/>
                <a:gd name="T95" fmla="*/ 0 h 208"/>
                <a:gd name="T96" fmla="*/ 1 w 164"/>
                <a:gd name="T97" fmla="*/ 0 h 208"/>
                <a:gd name="T98" fmla="*/ 1 w 164"/>
                <a:gd name="T99" fmla="*/ 0 h 208"/>
                <a:gd name="T100" fmla="*/ 1 w 164"/>
                <a:gd name="T101" fmla="*/ 0 h 208"/>
                <a:gd name="T102" fmla="*/ 1 w 164"/>
                <a:gd name="T103" fmla="*/ 0 h 208"/>
                <a:gd name="T104" fmla="*/ 1 w 164"/>
                <a:gd name="T105" fmla="*/ 0 h 208"/>
                <a:gd name="T106" fmla="*/ 1 w 164"/>
                <a:gd name="T107" fmla="*/ 0 h 208"/>
                <a:gd name="T108" fmla="*/ 1 w 164"/>
                <a:gd name="T109" fmla="*/ 0 h 2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4"/>
                <a:gd name="T166" fmla="*/ 0 h 208"/>
                <a:gd name="T167" fmla="*/ 164 w 164"/>
                <a:gd name="T168" fmla="*/ 208 h 20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4" h="208">
                  <a:moveTo>
                    <a:pt x="53" y="208"/>
                  </a:moveTo>
                  <a:lnTo>
                    <a:pt x="49" y="197"/>
                  </a:lnTo>
                  <a:lnTo>
                    <a:pt x="45" y="190"/>
                  </a:lnTo>
                  <a:lnTo>
                    <a:pt x="44" y="183"/>
                  </a:lnTo>
                  <a:lnTo>
                    <a:pt x="43" y="176"/>
                  </a:lnTo>
                  <a:lnTo>
                    <a:pt x="45" y="174"/>
                  </a:lnTo>
                  <a:lnTo>
                    <a:pt x="47" y="172"/>
                  </a:lnTo>
                  <a:lnTo>
                    <a:pt x="50" y="170"/>
                  </a:lnTo>
                  <a:lnTo>
                    <a:pt x="53" y="167"/>
                  </a:lnTo>
                  <a:lnTo>
                    <a:pt x="57" y="164"/>
                  </a:lnTo>
                  <a:lnTo>
                    <a:pt x="62" y="160"/>
                  </a:lnTo>
                  <a:lnTo>
                    <a:pt x="69" y="156"/>
                  </a:lnTo>
                  <a:lnTo>
                    <a:pt x="80" y="149"/>
                  </a:lnTo>
                  <a:lnTo>
                    <a:pt x="73" y="150"/>
                  </a:lnTo>
                  <a:lnTo>
                    <a:pt x="67" y="152"/>
                  </a:lnTo>
                  <a:lnTo>
                    <a:pt x="60" y="155"/>
                  </a:lnTo>
                  <a:lnTo>
                    <a:pt x="55" y="158"/>
                  </a:lnTo>
                  <a:lnTo>
                    <a:pt x="50" y="161"/>
                  </a:lnTo>
                  <a:lnTo>
                    <a:pt x="44" y="164"/>
                  </a:lnTo>
                  <a:lnTo>
                    <a:pt x="39" y="165"/>
                  </a:lnTo>
                  <a:lnTo>
                    <a:pt x="34" y="165"/>
                  </a:lnTo>
                  <a:lnTo>
                    <a:pt x="31" y="161"/>
                  </a:lnTo>
                  <a:lnTo>
                    <a:pt x="30" y="158"/>
                  </a:lnTo>
                  <a:lnTo>
                    <a:pt x="30" y="155"/>
                  </a:lnTo>
                  <a:lnTo>
                    <a:pt x="30" y="148"/>
                  </a:lnTo>
                  <a:lnTo>
                    <a:pt x="36" y="144"/>
                  </a:lnTo>
                  <a:lnTo>
                    <a:pt x="42" y="140"/>
                  </a:lnTo>
                  <a:lnTo>
                    <a:pt x="47" y="136"/>
                  </a:lnTo>
                  <a:lnTo>
                    <a:pt x="53" y="133"/>
                  </a:lnTo>
                  <a:lnTo>
                    <a:pt x="59" y="128"/>
                  </a:lnTo>
                  <a:lnTo>
                    <a:pt x="65" y="125"/>
                  </a:lnTo>
                  <a:lnTo>
                    <a:pt x="70" y="121"/>
                  </a:lnTo>
                  <a:lnTo>
                    <a:pt x="76" y="118"/>
                  </a:lnTo>
                  <a:lnTo>
                    <a:pt x="70" y="118"/>
                  </a:lnTo>
                  <a:lnTo>
                    <a:pt x="65" y="119"/>
                  </a:lnTo>
                  <a:lnTo>
                    <a:pt x="58" y="122"/>
                  </a:lnTo>
                  <a:lnTo>
                    <a:pt x="51" y="126"/>
                  </a:lnTo>
                  <a:lnTo>
                    <a:pt x="44" y="130"/>
                  </a:lnTo>
                  <a:lnTo>
                    <a:pt x="37" y="134"/>
                  </a:lnTo>
                  <a:lnTo>
                    <a:pt x="30" y="135"/>
                  </a:lnTo>
                  <a:lnTo>
                    <a:pt x="24" y="135"/>
                  </a:lnTo>
                  <a:lnTo>
                    <a:pt x="22" y="123"/>
                  </a:lnTo>
                  <a:lnTo>
                    <a:pt x="23" y="115"/>
                  </a:lnTo>
                  <a:lnTo>
                    <a:pt x="28" y="110"/>
                  </a:lnTo>
                  <a:lnTo>
                    <a:pt x="35" y="106"/>
                  </a:lnTo>
                  <a:lnTo>
                    <a:pt x="42" y="103"/>
                  </a:lnTo>
                  <a:lnTo>
                    <a:pt x="50" y="99"/>
                  </a:lnTo>
                  <a:lnTo>
                    <a:pt x="58" y="96"/>
                  </a:lnTo>
                  <a:lnTo>
                    <a:pt x="62" y="90"/>
                  </a:lnTo>
                  <a:lnTo>
                    <a:pt x="55" y="91"/>
                  </a:lnTo>
                  <a:lnTo>
                    <a:pt x="49" y="93"/>
                  </a:lnTo>
                  <a:lnTo>
                    <a:pt x="42" y="96"/>
                  </a:lnTo>
                  <a:lnTo>
                    <a:pt x="35" y="98"/>
                  </a:lnTo>
                  <a:lnTo>
                    <a:pt x="28" y="102"/>
                  </a:lnTo>
                  <a:lnTo>
                    <a:pt x="21" y="104"/>
                  </a:lnTo>
                  <a:lnTo>
                    <a:pt x="15" y="105"/>
                  </a:lnTo>
                  <a:lnTo>
                    <a:pt x="11" y="105"/>
                  </a:lnTo>
                  <a:lnTo>
                    <a:pt x="9" y="103"/>
                  </a:lnTo>
                  <a:lnTo>
                    <a:pt x="9" y="99"/>
                  </a:lnTo>
                  <a:lnTo>
                    <a:pt x="9" y="97"/>
                  </a:lnTo>
                  <a:lnTo>
                    <a:pt x="9" y="95"/>
                  </a:lnTo>
                  <a:lnTo>
                    <a:pt x="22" y="85"/>
                  </a:lnTo>
                  <a:lnTo>
                    <a:pt x="31" y="80"/>
                  </a:lnTo>
                  <a:lnTo>
                    <a:pt x="37" y="75"/>
                  </a:lnTo>
                  <a:lnTo>
                    <a:pt x="39" y="73"/>
                  </a:lnTo>
                  <a:lnTo>
                    <a:pt x="34" y="73"/>
                  </a:lnTo>
                  <a:lnTo>
                    <a:pt x="28" y="74"/>
                  </a:lnTo>
                  <a:lnTo>
                    <a:pt x="23" y="75"/>
                  </a:lnTo>
                  <a:lnTo>
                    <a:pt x="19" y="77"/>
                  </a:lnTo>
                  <a:lnTo>
                    <a:pt x="14" y="78"/>
                  </a:lnTo>
                  <a:lnTo>
                    <a:pt x="9" y="81"/>
                  </a:lnTo>
                  <a:lnTo>
                    <a:pt x="5" y="83"/>
                  </a:lnTo>
                  <a:lnTo>
                    <a:pt x="0" y="85"/>
                  </a:lnTo>
                  <a:lnTo>
                    <a:pt x="5" y="74"/>
                  </a:lnTo>
                  <a:lnTo>
                    <a:pt x="9" y="67"/>
                  </a:lnTo>
                  <a:lnTo>
                    <a:pt x="14" y="60"/>
                  </a:lnTo>
                  <a:lnTo>
                    <a:pt x="20" y="52"/>
                  </a:lnTo>
                  <a:lnTo>
                    <a:pt x="16" y="49"/>
                  </a:lnTo>
                  <a:lnTo>
                    <a:pt x="15" y="46"/>
                  </a:lnTo>
                  <a:lnTo>
                    <a:pt x="14" y="44"/>
                  </a:lnTo>
                  <a:lnTo>
                    <a:pt x="13" y="40"/>
                  </a:lnTo>
                  <a:lnTo>
                    <a:pt x="31" y="9"/>
                  </a:lnTo>
                  <a:lnTo>
                    <a:pt x="49" y="0"/>
                  </a:lnTo>
                  <a:lnTo>
                    <a:pt x="66" y="7"/>
                  </a:lnTo>
                  <a:lnTo>
                    <a:pt x="83" y="25"/>
                  </a:lnTo>
                  <a:lnTo>
                    <a:pt x="100" y="52"/>
                  </a:lnTo>
                  <a:lnTo>
                    <a:pt x="118" y="80"/>
                  </a:lnTo>
                  <a:lnTo>
                    <a:pt x="135" y="105"/>
                  </a:lnTo>
                  <a:lnTo>
                    <a:pt x="153" y="123"/>
                  </a:lnTo>
                  <a:lnTo>
                    <a:pt x="156" y="128"/>
                  </a:lnTo>
                  <a:lnTo>
                    <a:pt x="160" y="135"/>
                  </a:lnTo>
                  <a:lnTo>
                    <a:pt x="164" y="142"/>
                  </a:lnTo>
                  <a:lnTo>
                    <a:pt x="164" y="150"/>
                  </a:lnTo>
                  <a:lnTo>
                    <a:pt x="151" y="152"/>
                  </a:lnTo>
                  <a:lnTo>
                    <a:pt x="138" y="156"/>
                  </a:lnTo>
                  <a:lnTo>
                    <a:pt x="123" y="158"/>
                  </a:lnTo>
                  <a:lnTo>
                    <a:pt x="110" y="160"/>
                  </a:lnTo>
                  <a:lnTo>
                    <a:pt x="96" y="164"/>
                  </a:lnTo>
                  <a:lnTo>
                    <a:pt x="83" y="170"/>
                  </a:lnTo>
                  <a:lnTo>
                    <a:pt x="72" y="175"/>
                  </a:lnTo>
                  <a:lnTo>
                    <a:pt x="62" y="183"/>
                  </a:lnTo>
                  <a:lnTo>
                    <a:pt x="61" y="189"/>
                  </a:lnTo>
                  <a:lnTo>
                    <a:pt x="61" y="195"/>
                  </a:lnTo>
                  <a:lnTo>
                    <a:pt x="60" y="202"/>
                  </a:lnTo>
                  <a:lnTo>
                    <a:pt x="60" y="208"/>
                  </a:lnTo>
                  <a:lnTo>
                    <a:pt x="59" y="208"/>
                  </a:lnTo>
                  <a:lnTo>
                    <a:pt x="57" y="208"/>
                  </a:lnTo>
                  <a:lnTo>
                    <a:pt x="55" y="208"/>
                  </a:lnTo>
                  <a:lnTo>
                    <a:pt x="53" y="208"/>
                  </a:lnTo>
                  <a:close/>
                </a:path>
              </a:pathLst>
            </a:custGeom>
            <a:solidFill>
              <a:srgbClr val="5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7" name="Freeform 198"/>
            <p:cNvSpPr>
              <a:spLocks/>
            </p:cNvSpPr>
            <p:nvPr/>
          </p:nvSpPr>
          <p:spPr bwMode="auto">
            <a:xfrm>
              <a:off x="867" y="3538"/>
              <a:ext cx="68" cy="55"/>
            </a:xfrm>
            <a:custGeom>
              <a:avLst/>
              <a:gdLst>
                <a:gd name="T0" fmla="*/ 0 w 135"/>
                <a:gd name="T1" fmla="*/ 1 h 109"/>
                <a:gd name="T2" fmla="*/ 1 w 135"/>
                <a:gd name="T3" fmla="*/ 1 h 109"/>
                <a:gd name="T4" fmla="*/ 1 w 135"/>
                <a:gd name="T5" fmla="*/ 1 h 109"/>
                <a:gd name="T6" fmla="*/ 1 w 135"/>
                <a:gd name="T7" fmla="*/ 1 h 109"/>
                <a:gd name="T8" fmla="*/ 1 w 135"/>
                <a:gd name="T9" fmla="*/ 1 h 109"/>
                <a:gd name="T10" fmla="*/ 1 w 135"/>
                <a:gd name="T11" fmla="*/ 1 h 109"/>
                <a:gd name="T12" fmla="*/ 1 w 135"/>
                <a:gd name="T13" fmla="*/ 0 h 109"/>
                <a:gd name="T14" fmla="*/ 1 w 135"/>
                <a:gd name="T15" fmla="*/ 1 h 109"/>
                <a:gd name="T16" fmla="*/ 1 w 135"/>
                <a:gd name="T17" fmla="*/ 1 h 109"/>
                <a:gd name="T18" fmla="*/ 1 w 135"/>
                <a:gd name="T19" fmla="*/ 1 h 109"/>
                <a:gd name="T20" fmla="*/ 1 w 135"/>
                <a:gd name="T21" fmla="*/ 1 h 109"/>
                <a:gd name="T22" fmla="*/ 1 w 135"/>
                <a:gd name="T23" fmla="*/ 1 h 109"/>
                <a:gd name="T24" fmla="*/ 1 w 135"/>
                <a:gd name="T25" fmla="*/ 1 h 109"/>
                <a:gd name="T26" fmla="*/ 1 w 135"/>
                <a:gd name="T27" fmla="*/ 1 h 109"/>
                <a:gd name="T28" fmla="*/ 1 w 135"/>
                <a:gd name="T29" fmla="*/ 1 h 109"/>
                <a:gd name="T30" fmla="*/ 1 w 135"/>
                <a:gd name="T31" fmla="*/ 1 h 109"/>
                <a:gd name="T32" fmla="*/ 1 w 135"/>
                <a:gd name="T33" fmla="*/ 1 h 109"/>
                <a:gd name="T34" fmla="*/ 1 w 135"/>
                <a:gd name="T35" fmla="*/ 1 h 109"/>
                <a:gd name="T36" fmla="*/ 1 w 135"/>
                <a:gd name="T37" fmla="*/ 1 h 109"/>
                <a:gd name="T38" fmla="*/ 1 w 135"/>
                <a:gd name="T39" fmla="*/ 1 h 109"/>
                <a:gd name="T40" fmla="*/ 1 w 135"/>
                <a:gd name="T41" fmla="*/ 1 h 109"/>
                <a:gd name="T42" fmla="*/ 1 w 135"/>
                <a:gd name="T43" fmla="*/ 1 h 109"/>
                <a:gd name="T44" fmla="*/ 1 w 135"/>
                <a:gd name="T45" fmla="*/ 1 h 109"/>
                <a:gd name="T46" fmla="*/ 1 w 135"/>
                <a:gd name="T47" fmla="*/ 1 h 109"/>
                <a:gd name="T48" fmla="*/ 0 w 135"/>
                <a:gd name="T49" fmla="*/ 1 h 109"/>
                <a:gd name="T50" fmla="*/ 0 w 135"/>
                <a:gd name="T51" fmla="*/ 1 h 109"/>
                <a:gd name="T52" fmla="*/ 0 w 135"/>
                <a:gd name="T53" fmla="*/ 1 h 10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35"/>
                <a:gd name="T82" fmla="*/ 0 h 109"/>
                <a:gd name="T83" fmla="*/ 135 w 135"/>
                <a:gd name="T84" fmla="*/ 109 h 10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35" h="109">
                  <a:moveTo>
                    <a:pt x="0" y="109"/>
                  </a:moveTo>
                  <a:lnTo>
                    <a:pt x="7" y="82"/>
                  </a:lnTo>
                  <a:lnTo>
                    <a:pt x="16" y="57"/>
                  </a:lnTo>
                  <a:lnTo>
                    <a:pt x="28" y="35"/>
                  </a:lnTo>
                  <a:lnTo>
                    <a:pt x="42" y="17"/>
                  </a:lnTo>
                  <a:lnTo>
                    <a:pt x="60" y="4"/>
                  </a:lnTo>
                  <a:lnTo>
                    <a:pt x="81" y="0"/>
                  </a:lnTo>
                  <a:lnTo>
                    <a:pt x="106" y="3"/>
                  </a:lnTo>
                  <a:lnTo>
                    <a:pt x="135" y="17"/>
                  </a:lnTo>
                  <a:lnTo>
                    <a:pt x="135" y="19"/>
                  </a:lnTo>
                  <a:lnTo>
                    <a:pt x="135" y="23"/>
                  </a:lnTo>
                  <a:lnTo>
                    <a:pt x="134" y="26"/>
                  </a:lnTo>
                  <a:lnTo>
                    <a:pt x="134" y="28"/>
                  </a:lnTo>
                  <a:lnTo>
                    <a:pt x="115" y="34"/>
                  </a:lnTo>
                  <a:lnTo>
                    <a:pt x="99" y="39"/>
                  </a:lnTo>
                  <a:lnTo>
                    <a:pt x="84" y="43"/>
                  </a:lnTo>
                  <a:lnTo>
                    <a:pt x="71" y="49"/>
                  </a:lnTo>
                  <a:lnTo>
                    <a:pt x="58" y="56"/>
                  </a:lnTo>
                  <a:lnTo>
                    <a:pt x="45" y="64"/>
                  </a:lnTo>
                  <a:lnTo>
                    <a:pt x="33" y="73"/>
                  </a:lnTo>
                  <a:lnTo>
                    <a:pt x="20" y="85"/>
                  </a:lnTo>
                  <a:lnTo>
                    <a:pt x="11" y="97"/>
                  </a:lnTo>
                  <a:lnTo>
                    <a:pt x="6" y="104"/>
                  </a:lnTo>
                  <a:lnTo>
                    <a:pt x="4" y="108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8" name="Freeform 199"/>
            <p:cNvSpPr>
              <a:spLocks/>
            </p:cNvSpPr>
            <p:nvPr/>
          </p:nvSpPr>
          <p:spPr bwMode="auto">
            <a:xfrm>
              <a:off x="953" y="3546"/>
              <a:ext cx="70" cy="28"/>
            </a:xfrm>
            <a:custGeom>
              <a:avLst/>
              <a:gdLst>
                <a:gd name="T0" fmla="*/ 1 w 139"/>
                <a:gd name="T1" fmla="*/ 1 h 55"/>
                <a:gd name="T2" fmla="*/ 1 w 139"/>
                <a:gd name="T3" fmla="*/ 1 h 55"/>
                <a:gd name="T4" fmla="*/ 1 w 139"/>
                <a:gd name="T5" fmla="*/ 1 h 55"/>
                <a:gd name="T6" fmla="*/ 1 w 139"/>
                <a:gd name="T7" fmla="*/ 1 h 55"/>
                <a:gd name="T8" fmla="*/ 0 w 139"/>
                <a:gd name="T9" fmla="*/ 1 h 55"/>
                <a:gd name="T10" fmla="*/ 1 w 139"/>
                <a:gd name="T11" fmla="*/ 1 h 55"/>
                <a:gd name="T12" fmla="*/ 1 w 139"/>
                <a:gd name="T13" fmla="*/ 1 h 55"/>
                <a:gd name="T14" fmla="*/ 1 w 139"/>
                <a:gd name="T15" fmla="*/ 1 h 55"/>
                <a:gd name="T16" fmla="*/ 1 w 139"/>
                <a:gd name="T17" fmla="*/ 1 h 55"/>
                <a:gd name="T18" fmla="*/ 1 w 139"/>
                <a:gd name="T19" fmla="*/ 1 h 55"/>
                <a:gd name="T20" fmla="*/ 1 w 139"/>
                <a:gd name="T21" fmla="*/ 1 h 55"/>
                <a:gd name="T22" fmla="*/ 1 w 139"/>
                <a:gd name="T23" fmla="*/ 1 h 55"/>
                <a:gd name="T24" fmla="*/ 1 w 139"/>
                <a:gd name="T25" fmla="*/ 1 h 55"/>
                <a:gd name="T26" fmla="*/ 1 w 139"/>
                <a:gd name="T27" fmla="*/ 0 h 55"/>
                <a:gd name="T28" fmla="*/ 1 w 139"/>
                <a:gd name="T29" fmla="*/ 0 h 55"/>
                <a:gd name="T30" fmla="*/ 1 w 139"/>
                <a:gd name="T31" fmla="*/ 0 h 55"/>
                <a:gd name="T32" fmla="*/ 1 w 139"/>
                <a:gd name="T33" fmla="*/ 0 h 55"/>
                <a:gd name="T34" fmla="*/ 1 w 139"/>
                <a:gd name="T35" fmla="*/ 1 h 55"/>
                <a:gd name="T36" fmla="*/ 1 w 139"/>
                <a:gd name="T37" fmla="*/ 1 h 55"/>
                <a:gd name="T38" fmla="*/ 1 w 139"/>
                <a:gd name="T39" fmla="*/ 1 h 55"/>
                <a:gd name="T40" fmla="*/ 1 w 139"/>
                <a:gd name="T41" fmla="*/ 1 h 55"/>
                <a:gd name="T42" fmla="*/ 1 w 139"/>
                <a:gd name="T43" fmla="*/ 1 h 55"/>
                <a:gd name="T44" fmla="*/ 1 w 139"/>
                <a:gd name="T45" fmla="*/ 1 h 55"/>
                <a:gd name="T46" fmla="*/ 1 w 139"/>
                <a:gd name="T47" fmla="*/ 1 h 55"/>
                <a:gd name="T48" fmla="*/ 1 w 139"/>
                <a:gd name="T49" fmla="*/ 1 h 55"/>
                <a:gd name="T50" fmla="*/ 1 w 139"/>
                <a:gd name="T51" fmla="*/ 1 h 55"/>
                <a:gd name="T52" fmla="*/ 1 w 139"/>
                <a:gd name="T53" fmla="*/ 1 h 55"/>
                <a:gd name="T54" fmla="*/ 1 w 139"/>
                <a:gd name="T55" fmla="*/ 1 h 55"/>
                <a:gd name="T56" fmla="*/ 1 w 139"/>
                <a:gd name="T57" fmla="*/ 1 h 55"/>
                <a:gd name="T58" fmla="*/ 1 w 139"/>
                <a:gd name="T59" fmla="*/ 1 h 55"/>
                <a:gd name="T60" fmla="*/ 1 w 139"/>
                <a:gd name="T61" fmla="*/ 1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9"/>
                <a:gd name="T94" fmla="*/ 0 h 55"/>
                <a:gd name="T95" fmla="*/ 139 w 139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9" h="55">
                  <a:moveTo>
                    <a:pt x="11" y="54"/>
                  </a:moveTo>
                  <a:lnTo>
                    <a:pt x="8" y="53"/>
                  </a:lnTo>
                  <a:lnTo>
                    <a:pt x="6" y="53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3" y="39"/>
                  </a:lnTo>
                  <a:lnTo>
                    <a:pt x="11" y="25"/>
                  </a:lnTo>
                  <a:lnTo>
                    <a:pt x="22" y="12"/>
                  </a:lnTo>
                  <a:lnTo>
                    <a:pt x="30" y="2"/>
                  </a:lnTo>
                  <a:lnTo>
                    <a:pt x="54" y="2"/>
                  </a:lnTo>
                  <a:lnTo>
                    <a:pt x="75" y="2"/>
                  </a:lnTo>
                  <a:lnTo>
                    <a:pt x="92" y="1"/>
                  </a:lnTo>
                  <a:lnTo>
                    <a:pt x="107" y="1"/>
                  </a:lnTo>
                  <a:lnTo>
                    <a:pt x="120" y="0"/>
                  </a:lnTo>
                  <a:lnTo>
                    <a:pt x="129" y="0"/>
                  </a:lnTo>
                  <a:lnTo>
                    <a:pt x="136" y="0"/>
                  </a:lnTo>
                  <a:lnTo>
                    <a:pt x="139" y="0"/>
                  </a:lnTo>
                  <a:lnTo>
                    <a:pt x="139" y="10"/>
                  </a:lnTo>
                  <a:lnTo>
                    <a:pt x="139" y="22"/>
                  </a:lnTo>
                  <a:lnTo>
                    <a:pt x="138" y="32"/>
                  </a:lnTo>
                  <a:lnTo>
                    <a:pt x="138" y="43"/>
                  </a:lnTo>
                  <a:lnTo>
                    <a:pt x="128" y="48"/>
                  </a:lnTo>
                  <a:lnTo>
                    <a:pt x="113" y="51"/>
                  </a:lnTo>
                  <a:lnTo>
                    <a:pt x="95" y="54"/>
                  </a:lnTo>
                  <a:lnTo>
                    <a:pt x="75" y="55"/>
                  </a:lnTo>
                  <a:lnTo>
                    <a:pt x="55" y="55"/>
                  </a:lnTo>
                  <a:lnTo>
                    <a:pt x="37" y="55"/>
                  </a:lnTo>
                  <a:lnTo>
                    <a:pt x="22" y="54"/>
                  </a:lnTo>
                  <a:lnTo>
                    <a:pt x="11" y="54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89" name="Freeform 200"/>
            <p:cNvSpPr>
              <a:spLocks/>
            </p:cNvSpPr>
            <p:nvPr/>
          </p:nvSpPr>
          <p:spPr bwMode="auto">
            <a:xfrm>
              <a:off x="943" y="3541"/>
              <a:ext cx="19" cy="20"/>
            </a:xfrm>
            <a:custGeom>
              <a:avLst/>
              <a:gdLst>
                <a:gd name="T0" fmla="*/ 1 w 38"/>
                <a:gd name="T1" fmla="*/ 0 h 41"/>
                <a:gd name="T2" fmla="*/ 1 w 38"/>
                <a:gd name="T3" fmla="*/ 0 h 41"/>
                <a:gd name="T4" fmla="*/ 1 w 38"/>
                <a:gd name="T5" fmla="*/ 0 h 41"/>
                <a:gd name="T6" fmla="*/ 1 w 38"/>
                <a:gd name="T7" fmla="*/ 0 h 41"/>
                <a:gd name="T8" fmla="*/ 0 w 38"/>
                <a:gd name="T9" fmla="*/ 0 h 41"/>
                <a:gd name="T10" fmla="*/ 1 w 38"/>
                <a:gd name="T11" fmla="*/ 0 h 41"/>
                <a:gd name="T12" fmla="*/ 1 w 38"/>
                <a:gd name="T13" fmla="*/ 0 h 41"/>
                <a:gd name="T14" fmla="*/ 1 w 38"/>
                <a:gd name="T15" fmla="*/ 0 h 41"/>
                <a:gd name="T16" fmla="*/ 1 w 38"/>
                <a:gd name="T17" fmla="*/ 0 h 41"/>
                <a:gd name="T18" fmla="*/ 1 w 38"/>
                <a:gd name="T19" fmla="*/ 0 h 41"/>
                <a:gd name="T20" fmla="*/ 1 w 38"/>
                <a:gd name="T21" fmla="*/ 0 h 41"/>
                <a:gd name="T22" fmla="*/ 1 w 38"/>
                <a:gd name="T23" fmla="*/ 0 h 41"/>
                <a:gd name="T24" fmla="*/ 1 w 38"/>
                <a:gd name="T25" fmla="*/ 0 h 41"/>
                <a:gd name="T26" fmla="*/ 1 w 38"/>
                <a:gd name="T27" fmla="*/ 0 h 41"/>
                <a:gd name="T28" fmla="*/ 1 w 38"/>
                <a:gd name="T29" fmla="*/ 0 h 41"/>
                <a:gd name="T30" fmla="*/ 1 w 38"/>
                <a:gd name="T31" fmla="*/ 0 h 41"/>
                <a:gd name="T32" fmla="*/ 1 w 38"/>
                <a:gd name="T33" fmla="*/ 0 h 41"/>
                <a:gd name="T34" fmla="*/ 1 w 38"/>
                <a:gd name="T35" fmla="*/ 0 h 41"/>
                <a:gd name="T36" fmla="*/ 1 w 38"/>
                <a:gd name="T37" fmla="*/ 0 h 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"/>
                <a:gd name="T58" fmla="*/ 0 h 41"/>
                <a:gd name="T59" fmla="*/ 38 w 38"/>
                <a:gd name="T60" fmla="*/ 41 h 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" h="41">
                  <a:moveTo>
                    <a:pt x="7" y="41"/>
                  </a:moveTo>
                  <a:lnTo>
                    <a:pt x="6" y="38"/>
                  </a:lnTo>
                  <a:lnTo>
                    <a:pt x="4" y="37"/>
                  </a:lnTo>
                  <a:lnTo>
                    <a:pt x="2" y="35"/>
                  </a:lnTo>
                  <a:lnTo>
                    <a:pt x="0" y="34"/>
                  </a:lnTo>
                  <a:lnTo>
                    <a:pt x="1" y="26"/>
                  </a:lnTo>
                  <a:lnTo>
                    <a:pt x="4" y="19"/>
                  </a:lnTo>
                  <a:lnTo>
                    <a:pt x="7" y="13"/>
                  </a:lnTo>
                  <a:lnTo>
                    <a:pt x="10" y="7"/>
                  </a:lnTo>
                  <a:lnTo>
                    <a:pt x="15" y="4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36" y="13"/>
                  </a:lnTo>
                  <a:lnTo>
                    <a:pt x="29" y="26"/>
                  </a:lnTo>
                  <a:lnTo>
                    <a:pt x="19" y="36"/>
                  </a:lnTo>
                  <a:lnTo>
                    <a:pt x="7" y="41"/>
                  </a:lnTo>
                  <a:close/>
                </a:path>
              </a:pathLst>
            </a:custGeom>
            <a:solidFill>
              <a:srgbClr val="99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90" name="Freeform 201"/>
            <p:cNvSpPr>
              <a:spLocks/>
            </p:cNvSpPr>
            <p:nvPr/>
          </p:nvSpPr>
          <p:spPr bwMode="auto">
            <a:xfrm>
              <a:off x="874" y="3515"/>
              <a:ext cx="70" cy="34"/>
            </a:xfrm>
            <a:custGeom>
              <a:avLst/>
              <a:gdLst>
                <a:gd name="T0" fmla="*/ 0 w 139"/>
                <a:gd name="T1" fmla="*/ 1 h 68"/>
                <a:gd name="T2" fmla="*/ 1 w 139"/>
                <a:gd name="T3" fmla="*/ 1 h 68"/>
                <a:gd name="T4" fmla="*/ 1 w 139"/>
                <a:gd name="T5" fmla="*/ 1 h 68"/>
                <a:gd name="T6" fmla="*/ 1 w 139"/>
                <a:gd name="T7" fmla="*/ 1 h 68"/>
                <a:gd name="T8" fmla="*/ 1 w 139"/>
                <a:gd name="T9" fmla="*/ 1 h 68"/>
                <a:gd name="T10" fmla="*/ 1 w 139"/>
                <a:gd name="T11" fmla="*/ 1 h 68"/>
                <a:gd name="T12" fmla="*/ 1 w 139"/>
                <a:gd name="T13" fmla="*/ 1 h 68"/>
                <a:gd name="T14" fmla="*/ 1 w 139"/>
                <a:gd name="T15" fmla="*/ 1 h 68"/>
                <a:gd name="T16" fmla="*/ 1 w 139"/>
                <a:gd name="T17" fmla="*/ 0 h 68"/>
                <a:gd name="T18" fmla="*/ 1 w 139"/>
                <a:gd name="T19" fmla="*/ 1 h 68"/>
                <a:gd name="T20" fmla="*/ 1 w 139"/>
                <a:gd name="T21" fmla="*/ 1 h 68"/>
                <a:gd name="T22" fmla="*/ 1 w 139"/>
                <a:gd name="T23" fmla="*/ 1 h 68"/>
                <a:gd name="T24" fmla="*/ 1 w 139"/>
                <a:gd name="T25" fmla="*/ 1 h 68"/>
                <a:gd name="T26" fmla="*/ 1 w 139"/>
                <a:gd name="T27" fmla="*/ 1 h 68"/>
                <a:gd name="T28" fmla="*/ 1 w 139"/>
                <a:gd name="T29" fmla="*/ 1 h 68"/>
                <a:gd name="T30" fmla="*/ 1 w 139"/>
                <a:gd name="T31" fmla="*/ 1 h 68"/>
                <a:gd name="T32" fmla="*/ 1 w 139"/>
                <a:gd name="T33" fmla="*/ 1 h 68"/>
                <a:gd name="T34" fmla="*/ 1 w 139"/>
                <a:gd name="T35" fmla="*/ 1 h 68"/>
                <a:gd name="T36" fmla="*/ 1 w 139"/>
                <a:gd name="T37" fmla="*/ 1 h 68"/>
                <a:gd name="T38" fmla="*/ 1 w 139"/>
                <a:gd name="T39" fmla="*/ 1 h 68"/>
                <a:gd name="T40" fmla="*/ 1 w 139"/>
                <a:gd name="T41" fmla="*/ 1 h 68"/>
                <a:gd name="T42" fmla="*/ 1 w 139"/>
                <a:gd name="T43" fmla="*/ 1 h 68"/>
                <a:gd name="T44" fmla="*/ 1 w 139"/>
                <a:gd name="T45" fmla="*/ 1 h 68"/>
                <a:gd name="T46" fmla="*/ 1 w 139"/>
                <a:gd name="T47" fmla="*/ 1 h 68"/>
                <a:gd name="T48" fmla="*/ 1 w 139"/>
                <a:gd name="T49" fmla="*/ 1 h 68"/>
                <a:gd name="T50" fmla="*/ 1 w 139"/>
                <a:gd name="T51" fmla="*/ 1 h 68"/>
                <a:gd name="T52" fmla="*/ 1 w 139"/>
                <a:gd name="T53" fmla="*/ 1 h 68"/>
                <a:gd name="T54" fmla="*/ 1 w 139"/>
                <a:gd name="T55" fmla="*/ 1 h 68"/>
                <a:gd name="T56" fmla="*/ 0 w 139"/>
                <a:gd name="T57" fmla="*/ 1 h 68"/>
                <a:gd name="T58" fmla="*/ 0 w 139"/>
                <a:gd name="T59" fmla="*/ 1 h 68"/>
                <a:gd name="T60" fmla="*/ 0 w 139"/>
                <a:gd name="T61" fmla="*/ 1 h 6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9"/>
                <a:gd name="T94" fmla="*/ 0 h 68"/>
                <a:gd name="T95" fmla="*/ 139 w 139"/>
                <a:gd name="T96" fmla="*/ 68 h 6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9" h="68">
                  <a:moveTo>
                    <a:pt x="0" y="68"/>
                  </a:moveTo>
                  <a:lnTo>
                    <a:pt x="2" y="50"/>
                  </a:lnTo>
                  <a:lnTo>
                    <a:pt x="9" y="35"/>
                  </a:lnTo>
                  <a:lnTo>
                    <a:pt x="20" y="22"/>
                  </a:lnTo>
                  <a:lnTo>
                    <a:pt x="32" y="13"/>
                  </a:lnTo>
                  <a:lnTo>
                    <a:pt x="47" y="7"/>
                  </a:lnTo>
                  <a:lnTo>
                    <a:pt x="65" y="3"/>
                  </a:lnTo>
                  <a:lnTo>
                    <a:pt x="82" y="2"/>
                  </a:lnTo>
                  <a:lnTo>
                    <a:pt x="100" y="0"/>
                  </a:lnTo>
                  <a:lnTo>
                    <a:pt x="106" y="4"/>
                  </a:lnTo>
                  <a:lnTo>
                    <a:pt x="114" y="10"/>
                  </a:lnTo>
                  <a:lnTo>
                    <a:pt x="122" y="15"/>
                  </a:lnTo>
                  <a:lnTo>
                    <a:pt x="129" y="22"/>
                  </a:lnTo>
                  <a:lnTo>
                    <a:pt x="136" y="29"/>
                  </a:lnTo>
                  <a:lnTo>
                    <a:pt x="139" y="38"/>
                  </a:lnTo>
                  <a:lnTo>
                    <a:pt x="138" y="48"/>
                  </a:lnTo>
                  <a:lnTo>
                    <a:pt x="134" y="57"/>
                  </a:lnTo>
                  <a:lnTo>
                    <a:pt x="116" y="45"/>
                  </a:lnTo>
                  <a:lnTo>
                    <a:pt x="99" y="37"/>
                  </a:lnTo>
                  <a:lnTo>
                    <a:pt x="82" y="35"/>
                  </a:lnTo>
                  <a:lnTo>
                    <a:pt x="65" y="35"/>
                  </a:lnTo>
                  <a:lnTo>
                    <a:pt x="48" y="40"/>
                  </a:lnTo>
                  <a:lnTo>
                    <a:pt x="32" y="47"/>
                  </a:lnTo>
                  <a:lnTo>
                    <a:pt x="17" y="57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1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CC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91" name="Freeform 202"/>
            <p:cNvSpPr>
              <a:spLocks/>
            </p:cNvSpPr>
            <p:nvPr/>
          </p:nvSpPr>
          <p:spPr bwMode="auto">
            <a:xfrm>
              <a:off x="950" y="3416"/>
              <a:ext cx="89" cy="126"/>
            </a:xfrm>
            <a:custGeom>
              <a:avLst/>
              <a:gdLst>
                <a:gd name="T0" fmla="*/ 1 w 177"/>
                <a:gd name="T1" fmla="*/ 1 h 251"/>
                <a:gd name="T2" fmla="*/ 1 w 177"/>
                <a:gd name="T3" fmla="*/ 1 h 251"/>
                <a:gd name="T4" fmla="*/ 1 w 177"/>
                <a:gd name="T5" fmla="*/ 1 h 251"/>
                <a:gd name="T6" fmla="*/ 1 w 177"/>
                <a:gd name="T7" fmla="*/ 1 h 251"/>
                <a:gd name="T8" fmla="*/ 1 w 177"/>
                <a:gd name="T9" fmla="*/ 1 h 251"/>
                <a:gd name="T10" fmla="*/ 1 w 177"/>
                <a:gd name="T11" fmla="*/ 1 h 251"/>
                <a:gd name="T12" fmla="*/ 1 w 177"/>
                <a:gd name="T13" fmla="*/ 1 h 251"/>
                <a:gd name="T14" fmla="*/ 1 w 177"/>
                <a:gd name="T15" fmla="*/ 1 h 251"/>
                <a:gd name="T16" fmla="*/ 1 w 177"/>
                <a:gd name="T17" fmla="*/ 1 h 251"/>
                <a:gd name="T18" fmla="*/ 1 w 177"/>
                <a:gd name="T19" fmla="*/ 1 h 251"/>
                <a:gd name="T20" fmla="*/ 1 w 177"/>
                <a:gd name="T21" fmla="*/ 1 h 251"/>
                <a:gd name="T22" fmla="*/ 1 w 177"/>
                <a:gd name="T23" fmla="*/ 1 h 251"/>
                <a:gd name="T24" fmla="*/ 1 w 177"/>
                <a:gd name="T25" fmla="*/ 1 h 251"/>
                <a:gd name="T26" fmla="*/ 1 w 177"/>
                <a:gd name="T27" fmla="*/ 1 h 251"/>
                <a:gd name="T28" fmla="*/ 1 w 177"/>
                <a:gd name="T29" fmla="*/ 1 h 251"/>
                <a:gd name="T30" fmla="*/ 1 w 177"/>
                <a:gd name="T31" fmla="*/ 1 h 251"/>
                <a:gd name="T32" fmla="*/ 1 w 177"/>
                <a:gd name="T33" fmla="*/ 1 h 251"/>
                <a:gd name="T34" fmla="*/ 1 w 177"/>
                <a:gd name="T35" fmla="*/ 1 h 251"/>
                <a:gd name="T36" fmla="*/ 1 w 177"/>
                <a:gd name="T37" fmla="*/ 1 h 251"/>
                <a:gd name="T38" fmla="*/ 1 w 177"/>
                <a:gd name="T39" fmla="*/ 1 h 251"/>
                <a:gd name="T40" fmla="*/ 1 w 177"/>
                <a:gd name="T41" fmla="*/ 1 h 251"/>
                <a:gd name="T42" fmla="*/ 1 w 177"/>
                <a:gd name="T43" fmla="*/ 1 h 251"/>
                <a:gd name="T44" fmla="*/ 1 w 177"/>
                <a:gd name="T45" fmla="*/ 1 h 251"/>
                <a:gd name="T46" fmla="*/ 1 w 177"/>
                <a:gd name="T47" fmla="*/ 1 h 251"/>
                <a:gd name="T48" fmla="*/ 1 w 177"/>
                <a:gd name="T49" fmla="*/ 1 h 251"/>
                <a:gd name="T50" fmla="*/ 1 w 177"/>
                <a:gd name="T51" fmla="*/ 1 h 251"/>
                <a:gd name="T52" fmla="*/ 1 w 177"/>
                <a:gd name="T53" fmla="*/ 1 h 251"/>
                <a:gd name="T54" fmla="*/ 1 w 177"/>
                <a:gd name="T55" fmla="*/ 1 h 251"/>
                <a:gd name="T56" fmla="*/ 1 w 177"/>
                <a:gd name="T57" fmla="*/ 1 h 251"/>
                <a:gd name="T58" fmla="*/ 1 w 177"/>
                <a:gd name="T59" fmla="*/ 1 h 251"/>
                <a:gd name="T60" fmla="*/ 1 w 177"/>
                <a:gd name="T61" fmla="*/ 1 h 251"/>
                <a:gd name="T62" fmla="*/ 1 w 177"/>
                <a:gd name="T63" fmla="*/ 1 h 251"/>
                <a:gd name="T64" fmla="*/ 1 w 177"/>
                <a:gd name="T65" fmla="*/ 1 h 251"/>
                <a:gd name="T66" fmla="*/ 1 w 177"/>
                <a:gd name="T67" fmla="*/ 1 h 251"/>
                <a:gd name="T68" fmla="*/ 1 w 177"/>
                <a:gd name="T69" fmla="*/ 1 h 25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7"/>
                <a:gd name="T106" fmla="*/ 0 h 251"/>
                <a:gd name="T107" fmla="*/ 177 w 177"/>
                <a:gd name="T108" fmla="*/ 251 h 25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7" h="251">
                  <a:moveTo>
                    <a:pt x="63" y="251"/>
                  </a:moveTo>
                  <a:lnTo>
                    <a:pt x="55" y="250"/>
                  </a:lnTo>
                  <a:lnTo>
                    <a:pt x="48" y="249"/>
                  </a:lnTo>
                  <a:lnTo>
                    <a:pt x="42" y="248"/>
                  </a:lnTo>
                  <a:lnTo>
                    <a:pt x="35" y="247"/>
                  </a:lnTo>
                  <a:lnTo>
                    <a:pt x="33" y="242"/>
                  </a:lnTo>
                  <a:lnTo>
                    <a:pt x="31" y="238"/>
                  </a:lnTo>
                  <a:lnTo>
                    <a:pt x="29" y="235"/>
                  </a:lnTo>
                  <a:lnTo>
                    <a:pt x="28" y="233"/>
                  </a:lnTo>
                  <a:lnTo>
                    <a:pt x="19" y="205"/>
                  </a:lnTo>
                  <a:lnTo>
                    <a:pt x="10" y="177"/>
                  </a:lnTo>
                  <a:lnTo>
                    <a:pt x="9" y="149"/>
                  </a:lnTo>
                  <a:lnTo>
                    <a:pt x="20" y="124"/>
                  </a:lnTo>
                  <a:lnTo>
                    <a:pt x="16" y="112"/>
                  </a:lnTo>
                  <a:lnTo>
                    <a:pt x="10" y="103"/>
                  </a:lnTo>
                  <a:lnTo>
                    <a:pt x="4" y="94"/>
                  </a:lnTo>
                  <a:lnTo>
                    <a:pt x="0" y="83"/>
                  </a:lnTo>
                  <a:lnTo>
                    <a:pt x="9" y="75"/>
                  </a:lnTo>
                  <a:lnTo>
                    <a:pt x="19" y="67"/>
                  </a:lnTo>
                  <a:lnTo>
                    <a:pt x="29" y="59"/>
                  </a:lnTo>
                  <a:lnTo>
                    <a:pt x="39" y="51"/>
                  </a:lnTo>
                  <a:lnTo>
                    <a:pt x="50" y="43"/>
                  </a:lnTo>
                  <a:lnTo>
                    <a:pt x="60" y="35"/>
                  </a:lnTo>
                  <a:lnTo>
                    <a:pt x="70" y="27"/>
                  </a:lnTo>
                  <a:lnTo>
                    <a:pt x="80" y="20"/>
                  </a:lnTo>
                  <a:lnTo>
                    <a:pt x="85" y="12"/>
                  </a:lnTo>
                  <a:lnTo>
                    <a:pt x="91" y="5"/>
                  </a:lnTo>
                  <a:lnTo>
                    <a:pt x="99" y="1"/>
                  </a:lnTo>
                  <a:lnTo>
                    <a:pt x="111" y="0"/>
                  </a:lnTo>
                  <a:lnTo>
                    <a:pt x="128" y="23"/>
                  </a:lnTo>
                  <a:lnTo>
                    <a:pt x="142" y="39"/>
                  </a:lnTo>
                  <a:lnTo>
                    <a:pt x="150" y="52"/>
                  </a:lnTo>
                  <a:lnTo>
                    <a:pt x="152" y="62"/>
                  </a:lnTo>
                  <a:lnTo>
                    <a:pt x="149" y="73"/>
                  </a:lnTo>
                  <a:lnTo>
                    <a:pt x="139" y="86"/>
                  </a:lnTo>
                  <a:lnTo>
                    <a:pt x="123" y="103"/>
                  </a:lnTo>
                  <a:lnTo>
                    <a:pt x="99" y="126"/>
                  </a:lnTo>
                  <a:lnTo>
                    <a:pt x="101" y="134"/>
                  </a:lnTo>
                  <a:lnTo>
                    <a:pt x="106" y="141"/>
                  </a:lnTo>
                  <a:lnTo>
                    <a:pt x="113" y="149"/>
                  </a:lnTo>
                  <a:lnTo>
                    <a:pt x="121" y="157"/>
                  </a:lnTo>
                  <a:lnTo>
                    <a:pt x="128" y="156"/>
                  </a:lnTo>
                  <a:lnTo>
                    <a:pt x="134" y="152"/>
                  </a:lnTo>
                  <a:lnTo>
                    <a:pt x="139" y="149"/>
                  </a:lnTo>
                  <a:lnTo>
                    <a:pt x="145" y="143"/>
                  </a:lnTo>
                  <a:lnTo>
                    <a:pt x="151" y="139"/>
                  </a:lnTo>
                  <a:lnTo>
                    <a:pt x="156" y="135"/>
                  </a:lnTo>
                  <a:lnTo>
                    <a:pt x="161" y="132"/>
                  </a:lnTo>
                  <a:lnTo>
                    <a:pt x="167" y="130"/>
                  </a:lnTo>
                  <a:lnTo>
                    <a:pt x="171" y="134"/>
                  </a:lnTo>
                  <a:lnTo>
                    <a:pt x="173" y="136"/>
                  </a:lnTo>
                  <a:lnTo>
                    <a:pt x="175" y="141"/>
                  </a:lnTo>
                  <a:lnTo>
                    <a:pt x="177" y="148"/>
                  </a:lnTo>
                  <a:lnTo>
                    <a:pt x="160" y="160"/>
                  </a:lnTo>
                  <a:lnTo>
                    <a:pt x="151" y="170"/>
                  </a:lnTo>
                  <a:lnTo>
                    <a:pt x="148" y="181"/>
                  </a:lnTo>
                  <a:lnTo>
                    <a:pt x="148" y="204"/>
                  </a:lnTo>
                  <a:lnTo>
                    <a:pt x="150" y="211"/>
                  </a:lnTo>
                  <a:lnTo>
                    <a:pt x="150" y="221"/>
                  </a:lnTo>
                  <a:lnTo>
                    <a:pt x="149" y="233"/>
                  </a:lnTo>
                  <a:lnTo>
                    <a:pt x="148" y="243"/>
                  </a:lnTo>
                  <a:lnTo>
                    <a:pt x="143" y="245"/>
                  </a:lnTo>
                  <a:lnTo>
                    <a:pt x="135" y="246"/>
                  </a:lnTo>
                  <a:lnTo>
                    <a:pt x="124" y="247"/>
                  </a:lnTo>
                  <a:lnTo>
                    <a:pt x="111" y="248"/>
                  </a:lnTo>
                  <a:lnTo>
                    <a:pt x="98" y="249"/>
                  </a:lnTo>
                  <a:lnTo>
                    <a:pt x="84" y="250"/>
                  </a:lnTo>
                  <a:lnTo>
                    <a:pt x="73" y="251"/>
                  </a:lnTo>
                  <a:lnTo>
                    <a:pt x="63" y="251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92" name="Freeform 203"/>
            <p:cNvSpPr>
              <a:spLocks/>
            </p:cNvSpPr>
            <p:nvPr/>
          </p:nvSpPr>
          <p:spPr bwMode="auto">
            <a:xfrm>
              <a:off x="929" y="3502"/>
              <a:ext cx="26" cy="31"/>
            </a:xfrm>
            <a:custGeom>
              <a:avLst/>
              <a:gdLst>
                <a:gd name="T0" fmla="*/ 0 w 53"/>
                <a:gd name="T1" fmla="*/ 1 h 62"/>
                <a:gd name="T2" fmla="*/ 0 w 53"/>
                <a:gd name="T3" fmla="*/ 1 h 62"/>
                <a:gd name="T4" fmla="*/ 0 w 53"/>
                <a:gd name="T5" fmla="*/ 1 h 62"/>
                <a:gd name="T6" fmla="*/ 0 w 53"/>
                <a:gd name="T7" fmla="*/ 1 h 62"/>
                <a:gd name="T8" fmla="*/ 0 w 53"/>
                <a:gd name="T9" fmla="*/ 1 h 62"/>
                <a:gd name="T10" fmla="*/ 0 w 53"/>
                <a:gd name="T11" fmla="*/ 1 h 62"/>
                <a:gd name="T12" fmla="*/ 0 w 53"/>
                <a:gd name="T13" fmla="*/ 1 h 62"/>
                <a:gd name="T14" fmla="*/ 0 w 53"/>
                <a:gd name="T15" fmla="*/ 1 h 62"/>
                <a:gd name="T16" fmla="*/ 0 w 53"/>
                <a:gd name="T17" fmla="*/ 1 h 62"/>
                <a:gd name="T18" fmla="*/ 0 w 53"/>
                <a:gd name="T19" fmla="*/ 1 h 62"/>
                <a:gd name="T20" fmla="*/ 0 w 53"/>
                <a:gd name="T21" fmla="*/ 1 h 62"/>
                <a:gd name="T22" fmla="*/ 0 w 53"/>
                <a:gd name="T23" fmla="*/ 1 h 62"/>
                <a:gd name="T24" fmla="*/ 0 w 53"/>
                <a:gd name="T25" fmla="*/ 1 h 62"/>
                <a:gd name="T26" fmla="*/ 0 w 53"/>
                <a:gd name="T27" fmla="*/ 1 h 62"/>
                <a:gd name="T28" fmla="*/ 0 w 53"/>
                <a:gd name="T29" fmla="*/ 1 h 62"/>
                <a:gd name="T30" fmla="*/ 0 w 53"/>
                <a:gd name="T31" fmla="*/ 1 h 62"/>
                <a:gd name="T32" fmla="*/ 0 w 53"/>
                <a:gd name="T33" fmla="*/ 1 h 62"/>
                <a:gd name="T34" fmla="*/ 0 w 53"/>
                <a:gd name="T35" fmla="*/ 1 h 62"/>
                <a:gd name="T36" fmla="*/ 0 w 53"/>
                <a:gd name="T37" fmla="*/ 1 h 62"/>
                <a:gd name="T38" fmla="*/ 0 w 53"/>
                <a:gd name="T39" fmla="*/ 1 h 62"/>
                <a:gd name="T40" fmla="*/ 0 w 53"/>
                <a:gd name="T41" fmla="*/ 0 h 62"/>
                <a:gd name="T42" fmla="*/ 0 w 53"/>
                <a:gd name="T43" fmla="*/ 1 h 62"/>
                <a:gd name="T44" fmla="*/ 0 w 53"/>
                <a:gd name="T45" fmla="*/ 1 h 62"/>
                <a:gd name="T46" fmla="*/ 0 w 53"/>
                <a:gd name="T47" fmla="*/ 1 h 62"/>
                <a:gd name="T48" fmla="*/ 0 w 53"/>
                <a:gd name="T49" fmla="*/ 1 h 62"/>
                <a:gd name="T50" fmla="*/ 0 w 53"/>
                <a:gd name="T51" fmla="*/ 1 h 62"/>
                <a:gd name="T52" fmla="*/ 0 w 53"/>
                <a:gd name="T53" fmla="*/ 1 h 62"/>
                <a:gd name="T54" fmla="*/ 0 w 53"/>
                <a:gd name="T55" fmla="*/ 1 h 62"/>
                <a:gd name="T56" fmla="*/ 0 w 53"/>
                <a:gd name="T57" fmla="*/ 1 h 62"/>
                <a:gd name="T58" fmla="*/ 0 w 53"/>
                <a:gd name="T59" fmla="*/ 1 h 62"/>
                <a:gd name="T60" fmla="*/ 0 w 53"/>
                <a:gd name="T61" fmla="*/ 1 h 6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3"/>
                <a:gd name="T94" fmla="*/ 0 h 62"/>
                <a:gd name="T95" fmla="*/ 53 w 53"/>
                <a:gd name="T96" fmla="*/ 62 h 6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" h="62">
                  <a:moveTo>
                    <a:pt x="47" y="62"/>
                  </a:moveTo>
                  <a:lnTo>
                    <a:pt x="41" y="53"/>
                  </a:lnTo>
                  <a:lnTo>
                    <a:pt x="35" y="46"/>
                  </a:lnTo>
                  <a:lnTo>
                    <a:pt x="30" y="40"/>
                  </a:lnTo>
                  <a:lnTo>
                    <a:pt x="26" y="34"/>
                  </a:lnTo>
                  <a:lnTo>
                    <a:pt x="20" y="30"/>
                  </a:lnTo>
                  <a:lnTo>
                    <a:pt x="15" y="26"/>
                  </a:lnTo>
                  <a:lnTo>
                    <a:pt x="9" y="22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5" y="10"/>
                  </a:lnTo>
                  <a:lnTo>
                    <a:pt x="10" y="8"/>
                  </a:lnTo>
                  <a:lnTo>
                    <a:pt x="13" y="6"/>
                  </a:lnTo>
                  <a:lnTo>
                    <a:pt x="17" y="5"/>
                  </a:lnTo>
                  <a:lnTo>
                    <a:pt x="21" y="3"/>
                  </a:lnTo>
                  <a:lnTo>
                    <a:pt x="26" y="2"/>
                  </a:lnTo>
                  <a:lnTo>
                    <a:pt x="30" y="1"/>
                  </a:lnTo>
                  <a:lnTo>
                    <a:pt x="36" y="0"/>
                  </a:lnTo>
                  <a:lnTo>
                    <a:pt x="38" y="3"/>
                  </a:lnTo>
                  <a:lnTo>
                    <a:pt x="41" y="11"/>
                  </a:lnTo>
                  <a:lnTo>
                    <a:pt x="45" y="29"/>
                  </a:lnTo>
                  <a:lnTo>
                    <a:pt x="53" y="61"/>
                  </a:lnTo>
                  <a:lnTo>
                    <a:pt x="51" y="61"/>
                  </a:lnTo>
                  <a:lnTo>
                    <a:pt x="49" y="61"/>
                  </a:lnTo>
                  <a:lnTo>
                    <a:pt x="48" y="61"/>
                  </a:lnTo>
                  <a:lnTo>
                    <a:pt x="47" y="62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  <p:sp>
          <p:nvSpPr>
            <p:cNvPr id="4193" name="Freeform 204"/>
            <p:cNvSpPr>
              <a:spLocks/>
            </p:cNvSpPr>
            <p:nvPr/>
          </p:nvSpPr>
          <p:spPr bwMode="auto">
            <a:xfrm>
              <a:off x="1008" y="3383"/>
              <a:ext cx="69" cy="129"/>
            </a:xfrm>
            <a:custGeom>
              <a:avLst/>
              <a:gdLst>
                <a:gd name="T0" fmla="*/ 0 w 139"/>
                <a:gd name="T1" fmla="*/ 1 h 258"/>
                <a:gd name="T2" fmla="*/ 0 w 139"/>
                <a:gd name="T3" fmla="*/ 1 h 258"/>
                <a:gd name="T4" fmla="*/ 0 w 139"/>
                <a:gd name="T5" fmla="*/ 1 h 258"/>
                <a:gd name="T6" fmla="*/ 0 w 139"/>
                <a:gd name="T7" fmla="*/ 1 h 258"/>
                <a:gd name="T8" fmla="*/ 0 w 139"/>
                <a:gd name="T9" fmla="*/ 1 h 258"/>
                <a:gd name="T10" fmla="*/ 0 w 139"/>
                <a:gd name="T11" fmla="*/ 1 h 258"/>
                <a:gd name="T12" fmla="*/ 0 w 139"/>
                <a:gd name="T13" fmla="*/ 1 h 258"/>
                <a:gd name="T14" fmla="*/ 0 w 139"/>
                <a:gd name="T15" fmla="*/ 1 h 258"/>
                <a:gd name="T16" fmla="*/ 0 w 139"/>
                <a:gd name="T17" fmla="*/ 1 h 258"/>
                <a:gd name="T18" fmla="*/ 0 w 139"/>
                <a:gd name="T19" fmla="*/ 1 h 258"/>
                <a:gd name="T20" fmla="*/ 0 w 139"/>
                <a:gd name="T21" fmla="*/ 1 h 258"/>
                <a:gd name="T22" fmla="*/ 0 w 139"/>
                <a:gd name="T23" fmla="*/ 1 h 258"/>
                <a:gd name="T24" fmla="*/ 0 w 139"/>
                <a:gd name="T25" fmla="*/ 1 h 258"/>
                <a:gd name="T26" fmla="*/ 0 w 139"/>
                <a:gd name="T27" fmla="*/ 1 h 258"/>
                <a:gd name="T28" fmla="*/ 0 w 139"/>
                <a:gd name="T29" fmla="*/ 1 h 258"/>
                <a:gd name="T30" fmla="*/ 0 w 139"/>
                <a:gd name="T31" fmla="*/ 1 h 258"/>
                <a:gd name="T32" fmla="*/ 0 w 139"/>
                <a:gd name="T33" fmla="*/ 1 h 258"/>
                <a:gd name="T34" fmla="*/ 0 w 139"/>
                <a:gd name="T35" fmla="*/ 1 h 258"/>
                <a:gd name="T36" fmla="*/ 0 w 139"/>
                <a:gd name="T37" fmla="*/ 1 h 258"/>
                <a:gd name="T38" fmla="*/ 0 w 139"/>
                <a:gd name="T39" fmla="*/ 1 h 258"/>
                <a:gd name="T40" fmla="*/ 0 w 139"/>
                <a:gd name="T41" fmla="*/ 1 h 258"/>
                <a:gd name="T42" fmla="*/ 0 w 139"/>
                <a:gd name="T43" fmla="*/ 1 h 258"/>
                <a:gd name="T44" fmla="*/ 0 w 139"/>
                <a:gd name="T45" fmla="*/ 1 h 258"/>
                <a:gd name="T46" fmla="*/ 0 w 139"/>
                <a:gd name="T47" fmla="*/ 1 h 258"/>
                <a:gd name="T48" fmla="*/ 0 w 139"/>
                <a:gd name="T49" fmla="*/ 1 h 258"/>
                <a:gd name="T50" fmla="*/ 0 w 139"/>
                <a:gd name="T51" fmla="*/ 1 h 258"/>
                <a:gd name="T52" fmla="*/ 0 w 139"/>
                <a:gd name="T53" fmla="*/ 1 h 258"/>
                <a:gd name="T54" fmla="*/ 0 w 139"/>
                <a:gd name="T55" fmla="*/ 1 h 258"/>
                <a:gd name="T56" fmla="*/ 0 w 139"/>
                <a:gd name="T57" fmla="*/ 0 h 258"/>
                <a:gd name="T58" fmla="*/ 0 w 139"/>
                <a:gd name="T59" fmla="*/ 1 h 258"/>
                <a:gd name="T60" fmla="*/ 0 w 139"/>
                <a:gd name="T61" fmla="*/ 1 h 258"/>
                <a:gd name="T62" fmla="*/ 0 w 139"/>
                <a:gd name="T63" fmla="*/ 1 h 258"/>
                <a:gd name="T64" fmla="*/ 0 w 139"/>
                <a:gd name="T65" fmla="*/ 1 h 258"/>
                <a:gd name="T66" fmla="*/ 0 w 139"/>
                <a:gd name="T67" fmla="*/ 1 h 258"/>
                <a:gd name="T68" fmla="*/ 0 w 139"/>
                <a:gd name="T69" fmla="*/ 1 h 258"/>
                <a:gd name="T70" fmla="*/ 0 w 139"/>
                <a:gd name="T71" fmla="*/ 1 h 258"/>
                <a:gd name="T72" fmla="*/ 0 w 139"/>
                <a:gd name="T73" fmla="*/ 1 h 258"/>
                <a:gd name="T74" fmla="*/ 0 w 139"/>
                <a:gd name="T75" fmla="*/ 1 h 258"/>
                <a:gd name="T76" fmla="*/ 0 w 139"/>
                <a:gd name="T77" fmla="*/ 1 h 258"/>
                <a:gd name="T78" fmla="*/ 0 w 139"/>
                <a:gd name="T79" fmla="*/ 1 h 258"/>
                <a:gd name="T80" fmla="*/ 0 w 139"/>
                <a:gd name="T81" fmla="*/ 1 h 258"/>
                <a:gd name="T82" fmla="*/ 0 w 139"/>
                <a:gd name="T83" fmla="*/ 1 h 258"/>
                <a:gd name="T84" fmla="*/ 0 w 139"/>
                <a:gd name="T85" fmla="*/ 1 h 258"/>
                <a:gd name="T86" fmla="*/ 0 w 139"/>
                <a:gd name="T87" fmla="*/ 1 h 258"/>
                <a:gd name="T88" fmla="*/ 0 w 139"/>
                <a:gd name="T89" fmla="*/ 1 h 258"/>
                <a:gd name="T90" fmla="*/ 0 w 139"/>
                <a:gd name="T91" fmla="*/ 1 h 258"/>
                <a:gd name="T92" fmla="*/ 0 w 139"/>
                <a:gd name="T93" fmla="*/ 1 h 25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39"/>
                <a:gd name="T142" fmla="*/ 0 h 258"/>
                <a:gd name="T143" fmla="*/ 139 w 139"/>
                <a:gd name="T144" fmla="*/ 258 h 25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39" h="258">
                  <a:moveTo>
                    <a:pt x="45" y="258"/>
                  </a:moveTo>
                  <a:lnTo>
                    <a:pt x="51" y="239"/>
                  </a:lnTo>
                  <a:lnTo>
                    <a:pt x="60" y="227"/>
                  </a:lnTo>
                  <a:lnTo>
                    <a:pt x="70" y="216"/>
                  </a:lnTo>
                  <a:lnTo>
                    <a:pt x="76" y="204"/>
                  </a:lnTo>
                  <a:lnTo>
                    <a:pt x="66" y="193"/>
                  </a:lnTo>
                  <a:lnTo>
                    <a:pt x="58" y="186"/>
                  </a:lnTo>
                  <a:lnTo>
                    <a:pt x="52" y="183"/>
                  </a:lnTo>
                  <a:lnTo>
                    <a:pt x="46" y="183"/>
                  </a:lnTo>
                  <a:lnTo>
                    <a:pt x="42" y="185"/>
                  </a:lnTo>
                  <a:lnTo>
                    <a:pt x="35" y="191"/>
                  </a:lnTo>
                  <a:lnTo>
                    <a:pt x="28" y="199"/>
                  </a:lnTo>
                  <a:lnTo>
                    <a:pt x="18" y="209"/>
                  </a:lnTo>
                  <a:lnTo>
                    <a:pt x="4" y="202"/>
                  </a:lnTo>
                  <a:lnTo>
                    <a:pt x="0" y="193"/>
                  </a:lnTo>
                  <a:lnTo>
                    <a:pt x="6" y="183"/>
                  </a:lnTo>
                  <a:lnTo>
                    <a:pt x="17" y="170"/>
                  </a:lnTo>
                  <a:lnTo>
                    <a:pt x="29" y="156"/>
                  </a:lnTo>
                  <a:lnTo>
                    <a:pt x="41" y="144"/>
                  </a:lnTo>
                  <a:lnTo>
                    <a:pt x="49" y="130"/>
                  </a:lnTo>
                  <a:lnTo>
                    <a:pt x="51" y="117"/>
                  </a:lnTo>
                  <a:lnTo>
                    <a:pt x="35" y="98"/>
                  </a:lnTo>
                  <a:lnTo>
                    <a:pt x="22" y="83"/>
                  </a:lnTo>
                  <a:lnTo>
                    <a:pt x="12" y="69"/>
                  </a:lnTo>
                  <a:lnTo>
                    <a:pt x="7" y="58"/>
                  </a:lnTo>
                  <a:lnTo>
                    <a:pt x="6" y="47"/>
                  </a:lnTo>
                  <a:lnTo>
                    <a:pt x="10" y="34"/>
                  </a:lnTo>
                  <a:lnTo>
                    <a:pt x="19" y="19"/>
                  </a:lnTo>
                  <a:lnTo>
                    <a:pt x="33" y="0"/>
                  </a:lnTo>
                  <a:lnTo>
                    <a:pt x="58" y="6"/>
                  </a:lnTo>
                  <a:lnTo>
                    <a:pt x="81" y="20"/>
                  </a:lnTo>
                  <a:lnTo>
                    <a:pt x="99" y="39"/>
                  </a:lnTo>
                  <a:lnTo>
                    <a:pt x="116" y="62"/>
                  </a:lnTo>
                  <a:lnTo>
                    <a:pt x="127" y="87"/>
                  </a:lnTo>
                  <a:lnTo>
                    <a:pt x="134" y="115"/>
                  </a:lnTo>
                  <a:lnTo>
                    <a:pt x="139" y="144"/>
                  </a:lnTo>
                  <a:lnTo>
                    <a:pt x="139" y="171"/>
                  </a:lnTo>
                  <a:lnTo>
                    <a:pt x="133" y="183"/>
                  </a:lnTo>
                  <a:lnTo>
                    <a:pt x="124" y="197"/>
                  </a:lnTo>
                  <a:lnTo>
                    <a:pt x="112" y="209"/>
                  </a:lnTo>
                  <a:lnTo>
                    <a:pt x="99" y="223"/>
                  </a:lnTo>
                  <a:lnTo>
                    <a:pt x="84" y="235"/>
                  </a:lnTo>
                  <a:lnTo>
                    <a:pt x="71" y="245"/>
                  </a:lnTo>
                  <a:lnTo>
                    <a:pt x="57" y="253"/>
                  </a:lnTo>
                  <a:lnTo>
                    <a:pt x="45" y="2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B Nazanin" pitchFamily="2" charset="-78"/>
              </a:endParaRPr>
            </a:p>
          </p:txBody>
        </p:sp>
      </p:grpSp>
      <p:sp>
        <p:nvSpPr>
          <p:cNvPr id="85" name="Rectangle 124"/>
          <p:cNvSpPr>
            <a:spLocks noChangeArrowheads="1"/>
          </p:cNvSpPr>
          <p:nvPr/>
        </p:nvSpPr>
        <p:spPr bwMode="auto">
          <a:xfrm>
            <a:off x="3322357" y="4969668"/>
            <a:ext cx="5255493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200" dirty="0" smtClean="0">
                <a:cs typeface="B Nazanin" pitchFamily="2" charset="-78"/>
              </a:rPr>
              <a:t>تبدیل به کارکنان مجازی (نامرئی)</a:t>
            </a:r>
            <a:endParaRPr lang="en-US" altLang="en-US" sz="32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6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6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6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6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6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6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9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165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79"/>
          <p:cNvSpPr>
            <a:spLocks noChangeArrowheads="1"/>
          </p:cNvSpPr>
          <p:nvPr/>
        </p:nvSpPr>
        <p:spPr bwMode="auto">
          <a:xfrm>
            <a:off x="222250" y="814636"/>
            <a:ext cx="1841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rtl="0"/>
            <a:r>
              <a:rPr lang="en-US" altLang="en-US" sz="1300">
                <a:latin typeface="Verdana" pitchFamily="34" charset="0"/>
                <a:ea typeface="Times New Roman" pitchFamily="18" charset="0"/>
                <a:cs typeface="B Nazanin" pitchFamily="2" charset="-78"/>
              </a:rPr>
              <a:t/>
            </a:r>
            <a:br>
              <a:rPr lang="en-US" altLang="en-US" sz="1300">
                <a:latin typeface="Verdana" pitchFamily="34" charset="0"/>
                <a:ea typeface="Times New Roman" pitchFamily="18" charset="0"/>
                <a:cs typeface="B Nazanin" pitchFamily="2" charset="-78"/>
              </a:rPr>
            </a:br>
            <a:endParaRPr lang="en-US" altLang="en-US">
              <a:latin typeface="Arial" charset="0"/>
              <a:ea typeface="Times New Roman" pitchFamily="18" charset="0"/>
              <a:cs typeface="B Nazanin" pitchFamily="2" charset="-78"/>
            </a:endParaRPr>
          </a:p>
        </p:txBody>
      </p:sp>
      <p:sp>
        <p:nvSpPr>
          <p:cNvPr id="316533" name="Rectangle 117"/>
          <p:cNvSpPr>
            <a:spLocks noChangeArrowheads="1"/>
          </p:cNvSpPr>
          <p:nvPr/>
        </p:nvSpPr>
        <p:spPr bwMode="auto">
          <a:xfrm>
            <a:off x="250825" y="116632"/>
            <a:ext cx="8362950" cy="136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استخدام نادرست: </a:t>
            </a:r>
          </a:p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زمینه‌ساز نامرئی‌شدن و ترک خدمت مجازی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85" name="Rectangle 124"/>
          <p:cNvSpPr>
            <a:spLocks noChangeArrowheads="1"/>
          </p:cNvSpPr>
          <p:nvPr/>
        </p:nvSpPr>
        <p:spPr bwMode="auto">
          <a:xfrm>
            <a:off x="683567" y="1844824"/>
            <a:ext cx="7930207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20713" lvl="3" indent="-381000" algn="just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یکی دیگر از علت‌های </a:t>
            </a:r>
            <a:r>
              <a:rPr lang="fa-IR" altLang="en-US" sz="2800" u="sng" dirty="0">
                <a:solidFill>
                  <a:srgbClr val="C00000"/>
                </a:solidFill>
                <a:cs typeface="B Nazanin" pitchFamily="2" charset="-78"/>
              </a:rPr>
              <a:t>تبدیل </a:t>
            </a:r>
            <a:r>
              <a:rPr lang="fa-IR" altLang="en-US" sz="2800" u="sng" dirty="0" smtClean="0">
                <a:solidFill>
                  <a:srgbClr val="C00000"/>
                </a:solidFill>
                <a:cs typeface="B Nazanin" pitchFamily="2" charset="-78"/>
              </a:rPr>
              <a:t>کارکنان به کارکنان مجازی </a:t>
            </a:r>
            <a:r>
              <a:rPr lang="fa-IR" altLang="en-US" sz="2800" dirty="0" smtClean="0">
                <a:cs typeface="B Nazanin" pitchFamily="2" charset="-78"/>
              </a:rPr>
              <a:t>(نامرئی)، </a:t>
            </a:r>
            <a:r>
              <a:rPr lang="fa-IR" altLang="en-US" sz="2800" u="sng" dirty="0">
                <a:solidFill>
                  <a:srgbClr val="C00000"/>
                </a:solidFill>
                <a:cs typeface="B Nazanin" pitchFamily="2" charset="-78"/>
              </a:rPr>
              <a:t>استخدام نادرست </a:t>
            </a:r>
            <a:r>
              <a:rPr lang="fa-IR" altLang="en-US" sz="2800" dirty="0" smtClean="0">
                <a:cs typeface="B Nazanin" pitchFamily="2" charset="-78"/>
              </a:rPr>
              <a:t>است.</a:t>
            </a:r>
          </a:p>
          <a:p>
            <a:pPr marL="620713" lvl="3" indent="-381000" algn="just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2800" dirty="0" smtClean="0">
                <a:cs typeface="B Nazanin" pitchFamily="2" charset="-78"/>
              </a:rPr>
              <a:t>چنانچه برای انجام برخی از مشاغل، سازمان اقدام به استخدام نیرو و نگهداشت آن‌ها در داخل سازمان نماید، ممکن است </a:t>
            </a:r>
            <a:r>
              <a:rPr lang="fa-IR" altLang="en-US" sz="2800" u="sng" dirty="0">
                <a:solidFill>
                  <a:srgbClr val="C00000"/>
                </a:solidFill>
                <a:cs typeface="B Nazanin" pitchFamily="2" charset="-78"/>
              </a:rPr>
              <a:t>زمینه‌ساز نامرئی شدن </a:t>
            </a:r>
            <a:r>
              <a:rPr lang="fa-IR" altLang="en-US" sz="2800" dirty="0" smtClean="0">
                <a:cs typeface="B Nazanin" pitchFamily="2" charset="-78"/>
              </a:rPr>
              <a:t>کارکنان شود.</a:t>
            </a:r>
          </a:p>
          <a:p>
            <a:pPr marL="620713" lvl="3" indent="-381000" algn="just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2800" dirty="0" smtClean="0">
                <a:cs typeface="B Nazanin" pitchFamily="2" charset="-78"/>
              </a:rPr>
              <a:t>برای تصمیم‌گیری در خصوص استخدام نیرو یا برون‌سپاری برخی مشاغل، می‌توان از </a:t>
            </a:r>
            <a:r>
              <a:rPr lang="fa-IR" altLang="en-US" sz="2800" u="sng" dirty="0">
                <a:solidFill>
                  <a:srgbClr val="C00000"/>
                </a:solidFill>
                <a:cs typeface="B Nazanin" pitchFamily="2" charset="-78"/>
              </a:rPr>
              <a:t>الگوهای برنامه‌ریزی استراتژیک منابع انسانی</a:t>
            </a:r>
            <a:r>
              <a:rPr lang="fa-IR" altLang="en-US" sz="2800" dirty="0" smtClean="0">
                <a:cs typeface="B Nazanin" pitchFamily="2" charset="-78"/>
              </a:rPr>
              <a:t> استفاده کرد.</a:t>
            </a:r>
            <a:endParaRPr lang="en-US" altLang="en-US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9430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6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6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6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5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3" t="17448" r="6093" b="11133"/>
          <a:stretch/>
        </p:blipFill>
        <p:spPr bwMode="auto">
          <a:xfrm>
            <a:off x="453592" y="869336"/>
            <a:ext cx="8129420" cy="5295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66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7188" y="116433"/>
            <a:ext cx="8185150" cy="108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استراتژي‌هاي </a:t>
            </a:r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چهارگانه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منابع انساني</a:t>
            </a:r>
            <a:endParaRPr lang="fa-IR" altLang="en-US" sz="2400" dirty="0" smtClean="0">
              <a:solidFill>
                <a:srgbClr val="C00000"/>
              </a:solidFill>
              <a:cs typeface="B Nazanin" pitchFamily="2" charset="-78"/>
            </a:endParaRPr>
          </a:p>
          <a:p>
            <a:pPr algn="ctr"/>
            <a:r>
              <a:rPr lang="fa-IR" altLang="en-US" sz="2400" dirty="0" smtClean="0">
                <a:solidFill>
                  <a:srgbClr val="C00000"/>
                </a:solidFill>
                <a:cs typeface="B Nazanin" pitchFamily="2" charset="-78"/>
              </a:rPr>
              <a:t>(بر اساس الگوی </a:t>
            </a:r>
            <a:r>
              <a:rPr lang="fa-IR" altLang="en-US" sz="2400" dirty="0">
                <a:solidFill>
                  <a:srgbClr val="C00000"/>
                </a:solidFill>
                <a:cs typeface="B Nazanin" pitchFamily="2" charset="-78"/>
              </a:rPr>
              <a:t>یکپارچه </a:t>
            </a:r>
            <a:r>
              <a:rPr lang="fa-IR" altLang="en-US" sz="2400" dirty="0" smtClean="0">
                <a:solidFill>
                  <a:srgbClr val="C00000"/>
                </a:solidFill>
                <a:cs typeface="B Nazanin" pitchFamily="2" charset="-78"/>
              </a:rPr>
              <a:t>بامبرگر </a:t>
            </a:r>
            <a:r>
              <a:rPr lang="fa-IR" altLang="en-US" sz="2400" dirty="0">
                <a:solidFill>
                  <a:srgbClr val="C00000"/>
                </a:solidFill>
                <a:cs typeface="B Nazanin" pitchFamily="2" charset="-78"/>
              </a:rPr>
              <a:t>و </a:t>
            </a:r>
            <a:r>
              <a:rPr lang="fa-IR" altLang="en-US" sz="2400" dirty="0" smtClean="0">
                <a:solidFill>
                  <a:srgbClr val="C00000"/>
                </a:solidFill>
                <a:cs typeface="B Nazanin" pitchFamily="2" charset="-78"/>
              </a:rPr>
              <a:t>مشولم)</a:t>
            </a:r>
            <a:endParaRPr lang="en-US" altLang="en-US" sz="2400" dirty="0">
              <a:solidFill>
                <a:srgbClr val="C00000"/>
              </a:solidFill>
              <a:cs typeface="B Nazanin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813857"/>
              </p:ext>
            </p:extLst>
          </p:nvPr>
        </p:nvGraphicFramePr>
        <p:xfrm>
          <a:off x="1632434" y="2252068"/>
          <a:ext cx="5538406" cy="3500438"/>
        </p:xfrm>
        <a:graphic>
          <a:graphicData uri="http://schemas.openxmlformats.org/drawingml/2006/table">
            <a:tbl>
              <a:tblPr rtl="1"/>
              <a:tblGrid>
                <a:gridCol w="2769203"/>
                <a:gridCol w="2769203"/>
              </a:tblGrid>
              <a:tr h="1750219">
                <a:tc>
                  <a:txBody>
                    <a:bodyPr/>
                    <a:lstStyle/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30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B Nazanin" panose="00000400000000000000" pitchFamily="2" charset="-78"/>
                        </a:rPr>
                        <a:t>پدرانه</a:t>
                      </a:r>
                      <a:endParaRPr lang="fa-IR" sz="32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0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برای مشاغل نیمه‌تخصصی که نیازمند آموزش‌های درونی و پرورش نیروها در داخل سازمان هستند.</a:t>
                      </a:r>
                      <a:endParaRPr lang="fa-IR" sz="3000" b="0" i="0" u="none" strike="noStrike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30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B Nazanin" panose="00000400000000000000" pitchFamily="2" charset="-78"/>
                        </a:rPr>
                        <a:t>متعهدانه</a:t>
                      </a: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برای مشاغل کلیدی و استراتژیک که تامین نیروی کار از بیرون سازمان به سهولت امکان‌پذیر نیست یا به صلاح نمی‌باشد.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750219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30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B Nazanin" panose="00000400000000000000" pitchFamily="2" charset="-78"/>
                        </a:rPr>
                        <a:t>ثانويه</a:t>
                      </a:r>
                    </a:p>
                    <a:p>
                      <a:pPr algn="ctr" rtl="1" fontAlgn="ctr"/>
                      <a:r>
                        <a:rPr kumimoji="0" lang="fa-IR" sz="20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برای مشاغل ساده که تامین نیروی کار از بیرون سازمان به سهولت امکان‌پذیر است.</a:t>
                      </a:r>
                      <a:endParaRPr lang="fa-IR" sz="2400" b="0" i="0" u="none" strike="noStrike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30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B Nazanin" panose="00000400000000000000" pitchFamily="2" charset="-78"/>
                        </a:rPr>
                        <a:t>پيمانكارانه</a:t>
                      </a: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برای مشاغل نیمه‌تخصصی یا تخصصی که سپردن انجام آن‌ها به شرکت‌های پیمانکاری به‌صرفه‌تر و به صلاح است.</a:t>
                      </a:r>
                      <a:endParaRPr lang="fa-IR" sz="3000" b="0" i="0" u="none" strike="noStrike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542" name="TextBox 4"/>
          <p:cNvSpPr txBox="1">
            <a:spLocks noChangeArrowheads="1"/>
          </p:cNvSpPr>
          <p:nvPr/>
        </p:nvSpPr>
        <p:spPr bwMode="auto">
          <a:xfrm>
            <a:off x="131387" y="3717032"/>
            <a:ext cx="15121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fa-IR" altLang="en-US" sz="2500" b="1" dirty="0">
                <a:solidFill>
                  <a:srgbClr val="C00000"/>
                </a:solidFill>
                <a:cs typeface="B Nazanin" pitchFamily="2" charset="-78"/>
              </a:rPr>
              <a:t>كنترل </a:t>
            </a:r>
            <a:r>
              <a:rPr lang="fa-IR" altLang="en-US" sz="2500" b="1" dirty="0" smtClean="0">
                <a:solidFill>
                  <a:srgbClr val="C00000"/>
                </a:solidFill>
                <a:cs typeface="B Nazanin" pitchFamily="2" charset="-78"/>
              </a:rPr>
              <a:t>بازده</a:t>
            </a:r>
            <a:endParaRPr lang="fa-IR" altLang="en-US" sz="25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22543" name="TextBox 5"/>
          <p:cNvSpPr txBox="1">
            <a:spLocks noChangeArrowheads="1"/>
          </p:cNvSpPr>
          <p:nvPr/>
        </p:nvSpPr>
        <p:spPr bwMode="auto">
          <a:xfrm>
            <a:off x="3140891" y="5846331"/>
            <a:ext cx="2463104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a-IR" altLang="en-US" sz="2500" b="1" dirty="0">
                <a:solidFill>
                  <a:srgbClr val="C00000"/>
                </a:solidFill>
                <a:cs typeface="B Nazanin" pitchFamily="2" charset="-78"/>
              </a:rPr>
              <a:t>بازار كار </a:t>
            </a:r>
            <a:r>
              <a:rPr lang="fa-IR" altLang="en-US" sz="2500" b="1" dirty="0" smtClean="0">
                <a:solidFill>
                  <a:srgbClr val="C00000"/>
                </a:solidFill>
                <a:cs typeface="B Nazanin" pitchFamily="2" charset="-78"/>
              </a:rPr>
              <a:t>خارجی</a:t>
            </a:r>
            <a:endParaRPr lang="fa-IR" altLang="en-US" sz="25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7188171" y="3727626"/>
            <a:ext cx="1656184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fa-IR" altLang="en-US" sz="2500" b="1" dirty="0">
                <a:solidFill>
                  <a:srgbClr val="C00000"/>
                </a:solidFill>
                <a:cs typeface="B Nazanin" pitchFamily="2" charset="-78"/>
              </a:rPr>
              <a:t>كنترل </a:t>
            </a:r>
            <a:r>
              <a:rPr lang="fa-IR" altLang="en-US" sz="2500" b="1" dirty="0" smtClean="0">
                <a:solidFill>
                  <a:srgbClr val="C00000"/>
                </a:solidFill>
                <a:cs typeface="B Nazanin" pitchFamily="2" charset="-78"/>
              </a:rPr>
              <a:t>فرآیند</a:t>
            </a:r>
            <a:endParaRPr lang="fa-IR" altLang="en-US" sz="25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3192197" y="1700808"/>
            <a:ext cx="231908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rtl="0" eaLnBrk="1" hangingPunct="1"/>
            <a:r>
              <a:rPr lang="fa-IR" altLang="en-US" sz="2500" b="1" dirty="0">
                <a:solidFill>
                  <a:srgbClr val="C00000"/>
                </a:solidFill>
                <a:cs typeface="B Nazanin" pitchFamily="2" charset="-78"/>
              </a:rPr>
              <a:t>بازار كار داخلي</a:t>
            </a:r>
          </a:p>
        </p:txBody>
      </p:sp>
    </p:spTree>
    <p:extLst>
      <p:ext uri="{BB962C8B-B14F-4D97-AF65-F5344CB8AC3E}">
        <p14:creationId xmlns:p14="http://schemas.microsoft.com/office/powerpoint/2010/main" val="141377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42" grpId="0"/>
      <p:bldP spid="22543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95288" y="549275"/>
            <a:ext cx="821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تعريف ترك خدمت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76287" y="2276873"/>
            <a:ext cx="7456487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9713" lvl="3" algn="ctr">
              <a:spcBef>
                <a:spcPct val="20000"/>
              </a:spcBef>
              <a:buClr>
                <a:schemeClr val="accent2"/>
              </a:buClr>
              <a:buSzPct val="55000"/>
            </a:pPr>
            <a:r>
              <a:rPr lang="fa-IR" altLang="en-US" sz="4400" dirty="0">
                <a:cs typeface="B Nazanin" pitchFamily="2" charset="-78"/>
              </a:rPr>
              <a:t>خروج اختياري كاركنان از </a:t>
            </a:r>
            <a:r>
              <a:rPr lang="fa-IR" altLang="en-US" sz="4400" dirty="0" smtClean="0">
                <a:cs typeface="B Nazanin" pitchFamily="2" charset="-78"/>
              </a:rPr>
              <a:t>سازمان</a:t>
            </a:r>
            <a:endParaRPr lang="fa-IR" altLang="en-US" sz="44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785813" y="428625"/>
            <a:ext cx="73279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ماتريس ترك خدمت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762461"/>
              </p:ext>
            </p:extLst>
          </p:nvPr>
        </p:nvGraphicFramePr>
        <p:xfrm>
          <a:off x="1569980" y="1944786"/>
          <a:ext cx="6429376" cy="3500438"/>
        </p:xfrm>
        <a:graphic>
          <a:graphicData uri="http://schemas.openxmlformats.org/drawingml/2006/table">
            <a:tbl>
              <a:tblPr rtl="1"/>
              <a:tblGrid>
                <a:gridCol w="3214688"/>
                <a:gridCol w="3214688"/>
              </a:tblGrid>
              <a:tr h="1750219">
                <a:tc>
                  <a:txBody>
                    <a:bodyPr/>
                    <a:lstStyle/>
                    <a:p>
                      <a:pPr algn="ctr" rtl="1" fontAlgn="ctr">
                        <a:buFont typeface="Arial" pitchFamily="34" charset="0"/>
                        <a:buNone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بازنشستگي</a:t>
                      </a: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 اجباري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latin typeface="Arial"/>
                        <a:cs typeface="B Nazanin" panose="00000400000000000000" pitchFamily="2" charset="-78"/>
                      </a:endParaRPr>
                    </a:p>
                    <a:p>
                      <a:pPr algn="ctr" rtl="1" fontAlgn="ctr">
                        <a:buFont typeface="Arial" pitchFamily="34" charset="0"/>
                        <a:buNone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انفصال</a:t>
                      </a: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 موقت و دائم</a:t>
                      </a:r>
                    </a:p>
                    <a:p>
                      <a:pPr algn="ctr" rtl="1" fontAlgn="ctr">
                        <a:buFont typeface="Arial" pitchFamily="34" charset="0"/>
                        <a:buNone/>
                      </a:pP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اخراج</a:t>
                      </a:r>
                    </a:p>
                    <a:p>
                      <a:pPr algn="ctr" rtl="1" fontAlgn="ctr">
                        <a:buFont typeface="Arial" pitchFamily="34" charset="0"/>
                        <a:buNone/>
                      </a:pP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تعديل (كاهش)</a:t>
                      </a:r>
                      <a:endParaRPr lang="fa-IR" sz="2000" b="0" i="0" u="none" strike="noStrike" dirty="0">
                        <a:solidFill>
                          <a:srgbClr val="000000"/>
                        </a:solidFill>
                        <a:latin typeface="Arial"/>
                        <a:cs typeface="B Nazanin" panose="00000400000000000000" pitchFamily="2" charset="-7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>
                        <a:buFont typeface="Arial" pitchFamily="34" charset="0"/>
                        <a:buNone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دلایل:</a:t>
                      </a:r>
                    </a:p>
                    <a:p>
                      <a:pPr algn="ctr" rtl="1" fontAlgn="ctr">
                        <a:buFont typeface="Arial" pitchFamily="34" charset="0"/>
                        <a:buNone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حقوق </a:t>
                      </a: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بيشتر در سازمان ديگر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latin typeface="Arial"/>
                        <a:cs typeface="B Nazanin" panose="00000400000000000000" pitchFamily="2" charset="-78"/>
                      </a:endParaRPr>
                    </a:p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سازمان</a:t>
                      </a: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 معتبرتر</a:t>
                      </a:r>
                      <a:endParaRPr lang="fa-IR" sz="2000" b="0" i="0" u="none" strike="noStrike" dirty="0" smtClean="0">
                        <a:solidFill>
                          <a:srgbClr val="000000"/>
                        </a:solidFill>
                        <a:latin typeface="Arial"/>
                        <a:cs typeface="B Nazanin" panose="00000400000000000000" pitchFamily="2" charset="-78"/>
                      </a:endParaRPr>
                    </a:p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تعارض و تنش با مدير يا همكاران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750219">
                <a:tc>
                  <a:txBody>
                    <a:bodyPr/>
                    <a:lstStyle/>
                    <a:p>
                      <a:pPr algn="ctr" rtl="1" fontAlgn="ctr">
                        <a:buFont typeface="Arial" pitchFamily="34" charset="0"/>
                        <a:buNone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از</a:t>
                      </a: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 كار افتادگي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latin typeface="Arial"/>
                        <a:cs typeface="B Nazanin" panose="00000400000000000000" pitchFamily="2" charset="-78"/>
                      </a:endParaRPr>
                    </a:p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بيماري</a:t>
                      </a: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 طويل‌المدت</a:t>
                      </a:r>
                    </a:p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عوارض جسماني يا رواني</a:t>
                      </a:r>
                    </a:p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مرگ</a:t>
                      </a:r>
                      <a:endParaRPr lang="fa-IR" sz="2000" b="0" i="0" u="none" strike="noStrike" dirty="0" smtClean="0">
                        <a:solidFill>
                          <a:srgbClr val="000000"/>
                        </a:solidFill>
                        <a:latin typeface="Arial"/>
                        <a:cs typeface="B Nazanin" panose="00000400000000000000" pitchFamily="2" charset="-7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>
                        <a:buFont typeface="Arial" pitchFamily="34" charset="0"/>
                        <a:buNone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تغيير محل خدمت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latin typeface="Arial"/>
                        <a:cs typeface="B Nazanin" panose="00000400000000000000" pitchFamily="2" charset="-78"/>
                      </a:endParaRPr>
                    </a:p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a-IR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تغيير</a:t>
                      </a: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 مسير شغلي و حرفه‌اي</a:t>
                      </a:r>
                    </a:p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درخواست همسر</a:t>
                      </a:r>
                    </a:p>
                    <a:p>
                      <a:pPr marL="0" marR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a-IR" sz="2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  <a:cs typeface="B Nazanin" panose="00000400000000000000" pitchFamily="2" charset="-78"/>
                        </a:rPr>
                        <a:t>اجبار به ماندن در منزل</a:t>
                      </a:r>
                      <a:endParaRPr lang="fa-IR" sz="2000" b="0" i="0" u="none" strike="noStrike" dirty="0" smtClean="0">
                        <a:solidFill>
                          <a:srgbClr val="000000"/>
                        </a:solidFill>
                        <a:latin typeface="Arial"/>
                        <a:cs typeface="B Nazanin" panose="00000400000000000000" pitchFamily="2" charset="-7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782" name="TextBox 3"/>
          <p:cNvSpPr txBox="1">
            <a:spLocks noChangeArrowheads="1"/>
          </p:cNvSpPr>
          <p:nvPr/>
        </p:nvSpPr>
        <p:spPr bwMode="auto">
          <a:xfrm>
            <a:off x="500063" y="3127375"/>
            <a:ext cx="114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a-IR" altLang="en-US" sz="2000" b="1" dirty="0">
                <a:solidFill>
                  <a:srgbClr val="C00000"/>
                </a:solidFill>
                <a:cs typeface="B Nazanin" pitchFamily="2" charset="-78"/>
              </a:rPr>
              <a:t>تحت</a:t>
            </a:r>
          </a:p>
          <a:p>
            <a:pPr algn="ctr" eaLnBrk="1" hangingPunct="1"/>
            <a:r>
              <a:rPr lang="fa-IR" altLang="en-US" sz="2000" b="1" dirty="0">
                <a:solidFill>
                  <a:srgbClr val="C00000"/>
                </a:solidFill>
                <a:cs typeface="B Nazanin" pitchFamily="2" charset="-78"/>
              </a:rPr>
              <a:t>كنترل</a:t>
            </a:r>
          </a:p>
          <a:p>
            <a:pPr algn="ctr" eaLnBrk="1" hangingPunct="1"/>
            <a:r>
              <a:rPr lang="fa-IR" altLang="en-US" sz="2000" b="1" dirty="0">
                <a:solidFill>
                  <a:srgbClr val="C00000"/>
                </a:solidFill>
                <a:cs typeface="B Nazanin" pitchFamily="2" charset="-78"/>
              </a:rPr>
              <a:t>سازمان</a:t>
            </a:r>
          </a:p>
        </p:txBody>
      </p:sp>
      <p:sp>
        <p:nvSpPr>
          <p:cNvPr id="32783" name="TextBox 4"/>
          <p:cNvSpPr txBox="1">
            <a:spLocks noChangeArrowheads="1"/>
          </p:cNvSpPr>
          <p:nvPr/>
        </p:nvSpPr>
        <p:spPr bwMode="auto">
          <a:xfrm>
            <a:off x="3713163" y="1428750"/>
            <a:ext cx="2011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a-IR" altLang="en-US" sz="2000" b="1" dirty="0">
                <a:solidFill>
                  <a:srgbClr val="C00000"/>
                </a:solidFill>
                <a:cs typeface="B Nazanin" pitchFamily="2" charset="-78"/>
              </a:rPr>
              <a:t>تحت كنترل فرد</a:t>
            </a:r>
          </a:p>
        </p:txBody>
      </p:sp>
      <p:sp>
        <p:nvSpPr>
          <p:cNvPr id="32784" name="TextBox 5"/>
          <p:cNvSpPr txBox="1">
            <a:spLocks noChangeArrowheads="1"/>
          </p:cNvSpPr>
          <p:nvPr/>
        </p:nvSpPr>
        <p:spPr bwMode="auto">
          <a:xfrm>
            <a:off x="1500188" y="1428750"/>
            <a:ext cx="1285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a-IR" altLang="en-US" sz="2000" b="1" dirty="0" smtClean="0">
                <a:cs typeface="B Nazanin" pitchFamily="2" charset="-78"/>
              </a:rPr>
              <a:t>بلي (</a:t>
            </a:r>
            <a:r>
              <a:rPr lang="fa-IR" altLang="en-US" sz="2000" b="1" dirty="0">
                <a:cs typeface="B Nazanin" pitchFamily="2" charset="-78"/>
              </a:rPr>
              <a:t>ارادي)</a:t>
            </a:r>
          </a:p>
        </p:txBody>
      </p:sp>
      <p:sp>
        <p:nvSpPr>
          <p:cNvPr id="32785" name="TextBox 6"/>
          <p:cNvSpPr txBox="1">
            <a:spLocks noChangeArrowheads="1"/>
          </p:cNvSpPr>
          <p:nvPr/>
        </p:nvSpPr>
        <p:spPr bwMode="auto">
          <a:xfrm>
            <a:off x="6500813" y="1428750"/>
            <a:ext cx="1643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a-IR" altLang="en-US" sz="2000" b="1" dirty="0" smtClean="0">
                <a:cs typeface="B Nazanin" pitchFamily="2" charset="-78"/>
              </a:rPr>
              <a:t>خير (</a:t>
            </a:r>
            <a:r>
              <a:rPr lang="fa-IR" altLang="en-US" sz="2000" b="1" dirty="0">
                <a:cs typeface="B Nazanin" pitchFamily="2" charset="-78"/>
              </a:rPr>
              <a:t>غيرارادي)</a:t>
            </a:r>
          </a:p>
        </p:txBody>
      </p:sp>
      <p:sp>
        <p:nvSpPr>
          <p:cNvPr id="32786" name="TextBox 7"/>
          <p:cNvSpPr txBox="1">
            <a:spLocks noChangeArrowheads="1"/>
          </p:cNvSpPr>
          <p:nvPr/>
        </p:nvSpPr>
        <p:spPr bwMode="auto">
          <a:xfrm>
            <a:off x="28575" y="4786313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a-IR" altLang="en-US" sz="2000" b="1" dirty="0" smtClean="0">
                <a:cs typeface="B Nazanin" pitchFamily="2" charset="-78"/>
              </a:rPr>
              <a:t>خير </a:t>
            </a:r>
            <a:r>
              <a:rPr lang="fa-IR" altLang="en-US" sz="1500" dirty="0" smtClean="0">
                <a:cs typeface="B Nazanin" pitchFamily="2" charset="-78"/>
              </a:rPr>
              <a:t>(</a:t>
            </a:r>
            <a:r>
              <a:rPr lang="fa-IR" altLang="en-US" sz="1500" dirty="0">
                <a:cs typeface="B Nazanin" pitchFamily="2" charset="-78"/>
              </a:rPr>
              <a:t>اجتناب ناپذير)</a:t>
            </a:r>
          </a:p>
        </p:txBody>
      </p:sp>
      <p:sp>
        <p:nvSpPr>
          <p:cNvPr id="32789" name="TextBox 11"/>
          <p:cNvSpPr txBox="1">
            <a:spLocks noChangeArrowheads="1"/>
          </p:cNvSpPr>
          <p:nvPr/>
        </p:nvSpPr>
        <p:spPr bwMode="auto">
          <a:xfrm>
            <a:off x="142875" y="2071688"/>
            <a:ext cx="1428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a-IR" altLang="en-US" sz="2000" b="1" dirty="0" smtClean="0">
                <a:cs typeface="B Nazanin" pitchFamily="2" charset="-78"/>
              </a:rPr>
              <a:t>بلي </a:t>
            </a:r>
            <a:r>
              <a:rPr lang="fa-IR" altLang="en-US" sz="1500" dirty="0" smtClean="0">
                <a:cs typeface="B Nazanin" pitchFamily="2" charset="-78"/>
              </a:rPr>
              <a:t>(</a:t>
            </a:r>
            <a:r>
              <a:rPr lang="fa-IR" altLang="en-US" sz="1500" dirty="0">
                <a:cs typeface="B Nazanin" pitchFamily="2" charset="-78"/>
              </a:rPr>
              <a:t>اجتناب پذير)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500188" y="5572125"/>
            <a:ext cx="69294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2400" b="1">
                <a:solidFill>
                  <a:schemeClr val="bg1"/>
                </a:solidFill>
                <a:cs typeface="B Nazanin" pitchFamily="2" charset="-78"/>
              </a:rPr>
              <a:t>نكته كلي: </a:t>
            </a:r>
            <a:r>
              <a:rPr lang="fa-IR" altLang="en-US" sz="2000" b="1">
                <a:solidFill>
                  <a:schemeClr val="bg1"/>
                </a:solidFill>
                <a:cs typeface="B Nazanin" pitchFamily="2" charset="-78"/>
              </a:rPr>
              <a:t>رضايت شغلي و ترك خدمت رابطه منفي با يكديگر دارند .</a:t>
            </a:r>
            <a:endParaRPr lang="en-US" altLang="en-US" sz="2000" b="1">
              <a:solidFill>
                <a:schemeClr val="bg1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6578" y="188640"/>
            <a:ext cx="86137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راهکارهای كاهش آسیب‌های</a:t>
            </a:r>
          </a:p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ناشی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از ترک خدمت </a:t>
            </a:r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كاركنان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29530" y="2276872"/>
            <a:ext cx="838787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000" dirty="0">
                <a:cs typeface="B Nazanin" pitchFamily="2" charset="-78"/>
              </a:rPr>
              <a:t>انجام </a:t>
            </a:r>
            <a:r>
              <a:rPr lang="fa-IR" altLang="en-US" sz="3000" dirty="0" smtClean="0">
                <a:cs typeface="B Nazanin" pitchFamily="2" charset="-78"/>
              </a:rPr>
              <a:t>مصاحبه‌هاي </a:t>
            </a:r>
            <a:r>
              <a:rPr lang="fa-IR" altLang="en-US" sz="3000" dirty="0">
                <a:cs typeface="B Nazanin" pitchFamily="2" charset="-78"/>
              </a:rPr>
              <a:t>ساختاريافته با فرد قبل از خروج خدمت و </a:t>
            </a:r>
            <a:r>
              <a:rPr lang="fa-IR" altLang="en-US" sz="3000" u="sng" dirty="0">
                <a:solidFill>
                  <a:srgbClr val="C00000"/>
                </a:solidFill>
                <a:cs typeface="B Nazanin" pitchFamily="2" charset="-78"/>
              </a:rPr>
              <a:t>شناسایی دلایل خروج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ar-SA" altLang="en-US" sz="3000" dirty="0">
                <a:cs typeface="B Nazanin" pitchFamily="2" charset="-78"/>
              </a:rPr>
              <a:t> </a:t>
            </a:r>
            <a:r>
              <a:rPr lang="fa-IR" altLang="en-US" sz="3000" u="sng" dirty="0">
                <a:solidFill>
                  <a:srgbClr val="C00000"/>
                </a:solidFill>
                <a:cs typeface="B Nazanin" pitchFamily="2" charset="-78"/>
              </a:rPr>
              <a:t>مستندسازي تجارب افراد </a:t>
            </a:r>
            <a:r>
              <a:rPr lang="fa-IR" altLang="en-US" sz="3000" dirty="0">
                <a:cs typeface="B Nazanin" pitchFamily="2" charset="-78"/>
              </a:rPr>
              <a:t>خصوصا دانش و </a:t>
            </a:r>
            <a:r>
              <a:rPr lang="fa-IR" altLang="en-US" sz="3000" dirty="0" smtClean="0">
                <a:cs typeface="B Nazanin" pitchFamily="2" charset="-78"/>
              </a:rPr>
              <a:t>تکنیک‌های </a:t>
            </a:r>
            <a:r>
              <a:rPr lang="fa-IR" altLang="en-US" sz="3000" dirty="0">
                <a:cs typeface="B Nazanin" pitchFamily="2" charset="-78"/>
              </a:rPr>
              <a:t>کاری منحصر بفرد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000" u="sng" dirty="0">
                <a:solidFill>
                  <a:srgbClr val="C00000"/>
                </a:solidFill>
                <a:cs typeface="B Nazanin" pitchFamily="2" charset="-78"/>
              </a:rPr>
              <a:t>انتقال مهارت و قابليت انجام كار </a:t>
            </a:r>
            <a:r>
              <a:rPr lang="fa-IR" altLang="en-US" sz="3000" dirty="0">
                <a:cs typeface="B Nazanin" pitchFamily="2" charset="-78"/>
              </a:rPr>
              <a:t>به جانشين و سپس اجازه خروج </a:t>
            </a:r>
          </a:p>
          <a:p>
            <a:pPr marL="620713" lvl="3" indent="-3810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fa-IR" altLang="en-US" sz="3000" u="sng" dirty="0">
                <a:solidFill>
                  <a:srgbClr val="C00000"/>
                </a:solidFill>
                <a:cs typeface="B Nazanin" pitchFamily="2" charset="-78"/>
              </a:rPr>
              <a:t>ارتباط تعاملي </a:t>
            </a:r>
            <a:r>
              <a:rPr lang="fa-IR" altLang="en-US" sz="3000" dirty="0">
                <a:cs typeface="B Nazanin" pitchFamily="2" charset="-78"/>
              </a:rPr>
              <a:t>با فرد پس از ترك </a:t>
            </a:r>
            <a:r>
              <a:rPr lang="fa-IR" altLang="en-US" sz="3000" dirty="0" smtClean="0">
                <a:cs typeface="B Nazanin" pitchFamily="2" charset="-78"/>
              </a:rPr>
              <a:t>خدمت</a:t>
            </a:r>
            <a:endParaRPr lang="fa-IR" altLang="en-US" sz="30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95288" y="549275"/>
            <a:ext cx="821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پديده تلخ ترك خدمت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مجازی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85750" y="1412874"/>
            <a:ext cx="8572500" cy="544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600" dirty="0" smtClean="0">
                <a:cs typeface="B Nazanin" pitchFamily="2" charset="-78"/>
              </a:rPr>
              <a:t>كلمات استعفا، تعديل، اخراج، واژه‌هايی </a:t>
            </a:r>
            <a:r>
              <a:rPr lang="fa-IR" altLang="en-US" sz="2600" dirty="0">
                <a:cs typeface="B Nazanin" pitchFamily="2" charset="-78"/>
              </a:rPr>
              <a:t>تلخ هستند </a:t>
            </a:r>
            <a:r>
              <a:rPr lang="fa-IR" altLang="en-US" sz="2600" dirty="0" smtClean="0">
                <a:cs typeface="B Nazanin" pitchFamily="2" charset="-78"/>
              </a:rPr>
              <a:t>اما:</a:t>
            </a:r>
            <a:endParaRPr lang="fa-IR" altLang="en-US" sz="2600" dirty="0">
              <a:cs typeface="B Nazanin" pitchFamily="2" charset="-78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600" dirty="0">
                <a:cs typeface="B Nazanin" pitchFamily="2" charset="-78"/>
              </a:rPr>
              <a:t>ت</a:t>
            </a:r>
            <a:r>
              <a:rPr lang="fa-IR" altLang="en-US" sz="2600" dirty="0" smtClean="0">
                <a:cs typeface="B Nazanin" pitchFamily="2" charset="-78"/>
              </a:rPr>
              <a:t>رك </a:t>
            </a:r>
            <a:r>
              <a:rPr lang="fa-IR" altLang="en-US" sz="2600" dirty="0">
                <a:cs typeface="B Nazanin" pitchFamily="2" charset="-78"/>
              </a:rPr>
              <a:t>خدمت مجازي بسيار </a:t>
            </a:r>
            <a:r>
              <a:rPr lang="fa-IR" altLang="en-US" sz="2600" u="sng" dirty="0">
                <a:solidFill>
                  <a:srgbClr val="C00000"/>
                </a:solidFill>
                <a:cs typeface="B Nazanin" pitchFamily="2" charset="-78"/>
              </a:rPr>
              <a:t>تلخ تر و نگران </a:t>
            </a:r>
            <a:r>
              <a:rPr lang="fa-IR" altLang="en-US" sz="2600" u="sng" dirty="0" smtClean="0">
                <a:solidFill>
                  <a:srgbClr val="C00000"/>
                </a:solidFill>
                <a:cs typeface="B Nazanin" pitchFamily="2" charset="-78"/>
              </a:rPr>
              <a:t>كننده‌تر </a:t>
            </a:r>
            <a:r>
              <a:rPr lang="fa-IR" altLang="en-US" sz="2600" dirty="0" smtClean="0">
                <a:cs typeface="B Nazanin" pitchFamily="2" charset="-78"/>
              </a:rPr>
              <a:t>است.</a:t>
            </a: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600" u="sng" dirty="0" smtClean="0">
                <a:solidFill>
                  <a:srgbClr val="C00000"/>
                </a:solidFill>
                <a:cs typeface="B Nazanin" pitchFamily="2" charset="-78"/>
              </a:rPr>
              <a:t>چرا </a:t>
            </a:r>
            <a:r>
              <a:rPr lang="fa-IR" altLang="en-US" sz="2600" u="sng" dirty="0">
                <a:solidFill>
                  <a:srgbClr val="C00000"/>
                </a:solidFill>
                <a:cs typeface="B Nazanin" pitchFamily="2" charset="-78"/>
              </a:rPr>
              <a:t>كه :</a:t>
            </a: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fa-IR" altLang="en-US" sz="2600" dirty="0">
                <a:cs typeface="B Nazanin" pitchFamily="2" charset="-78"/>
              </a:rPr>
              <a:t>در مورد مسائل </a:t>
            </a:r>
            <a:r>
              <a:rPr lang="fa-IR" altLang="en-US" sz="2600" dirty="0" smtClean="0">
                <a:cs typeface="B Nazanin" pitchFamily="2" charset="-78"/>
              </a:rPr>
              <a:t>بالا، </a:t>
            </a:r>
            <a:r>
              <a:rPr lang="fa-IR" altLang="en-US" sz="2600" dirty="0">
                <a:cs typeface="B Nazanin" pitchFamily="2" charset="-78"/>
              </a:rPr>
              <a:t>تكليف سازمان و كاركنان روشن بوده و سازمان از نبود فرد در محل خدمت اطلاع داشته و سازمان نوع فعاليت، حجم كار و به طور كلي اهداف و راهبرد خود را بر اساس نيروهاي موجود بازطراحي و </a:t>
            </a:r>
            <a:r>
              <a:rPr lang="fa-IR" altLang="en-US" sz="2600" dirty="0" smtClean="0">
                <a:cs typeface="B Nazanin" pitchFamily="2" charset="-78"/>
              </a:rPr>
              <a:t>برنامه‌ريزي </a:t>
            </a:r>
            <a:r>
              <a:rPr lang="fa-IR" altLang="en-US" sz="2600" dirty="0">
                <a:cs typeface="B Nazanin" pitchFamily="2" charset="-78"/>
              </a:rPr>
              <a:t>مجدد مي </a:t>
            </a:r>
            <a:r>
              <a:rPr lang="fa-IR" altLang="en-US" sz="2600" dirty="0" smtClean="0">
                <a:cs typeface="B Nazanin" pitchFamily="2" charset="-78"/>
              </a:rPr>
              <a:t>نمايد.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600" u="sng" dirty="0">
                <a:solidFill>
                  <a:srgbClr val="C00000"/>
                </a:solidFill>
                <a:cs typeface="B Nazanin" pitchFamily="2" charset="-78"/>
              </a:rPr>
              <a:t>اما در ترك خدمت مجازي: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600" dirty="0" smtClean="0">
                <a:cs typeface="B Nazanin" pitchFamily="2" charset="-78"/>
              </a:rPr>
              <a:t>سازمان </a:t>
            </a:r>
            <a:r>
              <a:rPr lang="fa-IR" altLang="en-US" sz="2600" dirty="0">
                <a:cs typeface="B Nazanin" pitchFamily="2" charset="-78"/>
              </a:rPr>
              <a:t>اطلاع ندارد كه آيا كاركنان عليرغم حضور فيزيكي و در استخدام سازمان بودن، واقعا در خدمت سازمان و تحقق اهداف و </a:t>
            </a:r>
            <a:r>
              <a:rPr lang="fa-IR" altLang="en-US" sz="2600" dirty="0" smtClean="0">
                <a:cs typeface="B Nazanin" pitchFamily="2" charset="-78"/>
              </a:rPr>
              <a:t>ماموريت‌هاي </a:t>
            </a:r>
            <a:r>
              <a:rPr lang="fa-IR" altLang="en-US" sz="2600" dirty="0">
                <a:cs typeface="B Nazanin" pitchFamily="2" charset="-78"/>
              </a:rPr>
              <a:t>آن هستند و يا از نظر فكري در خدمت سازمان نيستند و اين كاملا براي سازمان تلخ بوده و سازمان دچار سردرگمي و مشكلات متعدد خواهد شد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95288" y="549275"/>
            <a:ext cx="821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تعريف ترك خدمت مجازي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17668" y="1340768"/>
            <a:ext cx="8215313" cy="214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3200" dirty="0" smtClean="0">
                <a:cs typeface="B Nazanin" pitchFamily="2" charset="-78"/>
              </a:rPr>
              <a:t>   </a:t>
            </a:r>
            <a:r>
              <a:rPr lang="fa-IR" altLang="en-US" sz="3200" u="sng" dirty="0">
                <a:cs typeface="B Nazanin" pitchFamily="2" charset="-78"/>
              </a:rPr>
              <a:t>به عمل كاركناني اطلاق مي شود </a:t>
            </a:r>
            <a:r>
              <a:rPr lang="fa-IR" altLang="en-US" sz="3200" dirty="0">
                <a:cs typeface="B Nazanin" pitchFamily="2" charset="-78"/>
              </a:rPr>
              <a:t>كه در سازمان </a:t>
            </a:r>
            <a:r>
              <a:rPr lang="fa-IR" altLang="en-US" sz="3200" u="sng" dirty="0" smtClean="0">
                <a:cs typeface="B Nazanin" pitchFamily="2" charset="-78"/>
              </a:rPr>
              <a:t>صرفاً </a:t>
            </a:r>
            <a:r>
              <a:rPr lang="fa-IR" altLang="en-US" sz="3200" u="sng" dirty="0">
                <a:cs typeface="B Nazanin" pitchFamily="2" charset="-78"/>
              </a:rPr>
              <a:t>حضور فيزيكي</a:t>
            </a:r>
            <a:r>
              <a:rPr lang="fa-IR" altLang="en-US" sz="3200" dirty="0">
                <a:cs typeface="B Nazanin" pitchFamily="2" charset="-78"/>
              </a:rPr>
              <a:t> دارند و فكر، انديشه، توان و تخصص خود را در جهت اهداف شخصي خود در خارج از سازمان و يا در جهت اهداف سازماني ديگر به كار مي گيرند 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88131" y="3789040"/>
            <a:ext cx="843280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just"/>
            <a:r>
              <a:rPr lang="fa-IR" altLang="en-US" sz="2000" b="1" u="sng" dirty="0">
                <a:solidFill>
                  <a:srgbClr val="C00000"/>
                </a:solidFill>
                <a:cs typeface="B Nazanin" pitchFamily="2" charset="-78"/>
              </a:rPr>
              <a:t>نتيجه: </a:t>
            </a:r>
            <a:r>
              <a:rPr lang="fa-IR" altLang="en-US" sz="2000" b="1" dirty="0">
                <a:solidFill>
                  <a:srgbClr val="C00000"/>
                </a:solidFill>
                <a:cs typeface="B Nazanin" pitchFamily="2" charset="-78"/>
              </a:rPr>
              <a:t>نداشتن درك صحيح از اين پديده و نيافتن راه حل براي آن، منجر به اين مي‌شود كه سازمان با آنتروپي مثبت مواجه شده و به تدريج از درون دچار فرسايش شده و كم كم از عرصه كسب و كار و رقابت خارج شود .</a:t>
            </a:r>
          </a:p>
          <a:p>
            <a:pPr algn="just"/>
            <a:endParaRPr lang="fa-IR" altLang="en-US" sz="2000" dirty="0" smtClean="0">
              <a:solidFill>
                <a:srgbClr val="C00000"/>
              </a:solidFill>
              <a:cs typeface="B Nazanin" pitchFamily="2" charset="-78"/>
            </a:endParaRPr>
          </a:p>
          <a:p>
            <a:pPr algn="just"/>
            <a:r>
              <a:rPr lang="fa-IR" altLang="en-US" sz="2000" dirty="0" smtClean="0">
                <a:solidFill>
                  <a:srgbClr val="C00000"/>
                </a:solidFill>
                <a:cs typeface="B Nazanin" pitchFamily="2" charset="-78"/>
              </a:rPr>
              <a:t>(</a:t>
            </a:r>
            <a:r>
              <a:rPr lang="fa-IR" altLang="en-US" sz="2000" dirty="0">
                <a:solidFill>
                  <a:srgbClr val="C00000"/>
                </a:solidFill>
                <a:cs typeface="B Nazanin" pitchFamily="2" charset="-78"/>
              </a:rPr>
              <a:t>این موضوع بويژه در مورد كاركنان دانشور و </a:t>
            </a:r>
            <a:r>
              <a:rPr lang="fa-IR" altLang="en-US" sz="2000" dirty="0" smtClean="0">
                <a:solidFill>
                  <a:srgbClr val="C00000"/>
                </a:solidFill>
                <a:cs typeface="B Nazanin" pitchFamily="2" charset="-78"/>
              </a:rPr>
              <a:t>فكور (</a:t>
            </a:r>
            <a:r>
              <a:rPr lang="en-US" altLang="en-US" sz="2000" dirty="0">
                <a:solidFill>
                  <a:srgbClr val="C00000"/>
                </a:solidFill>
                <a:cs typeface="B Nazanin" pitchFamily="2" charset="-78"/>
              </a:rPr>
              <a:t>Knowledge Workers</a:t>
            </a:r>
            <a:r>
              <a:rPr lang="fa-IR" altLang="en-US" sz="2000" dirty="0">
                <a:solidFill>
                  <a:srgbClr val="C00000"/>
                </a:solidFill>
                <a:cs typeface="B Nazanin" pitchFamily="2" charset="-78"/>
              </a:rPr>
              <a:t>) بيشتر صادق بوده، چرا كه انديشه و تخصص آنها براي آينده سازمان بسيار مهم و حياتي مي‌باشد</a:t>
            </a:r>
            <a:r>
              <a:rPr lang="fa-IR" altLang="en-US" sz="2000" b="1" dirty="0" smtClean="0">
                <a:solidFill>
                  <a:srgbClr val="C00000"/>
                </a:solidFill>
                <a:cs typeface="B Nazanin" pitchFamily="2" charset="-78"/>
              </a:rPr>
              <a:t>)</a:t>
            </a:r>
            <a:endParaRPr lang="en-US" altLang="en-US" sz="2000" b="1" dirty="0">
              <a:solidFill>
                <a:srgbClr val="C00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95288" y="549275"/>
            <a:ext cx="821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عوامل موثر بر ترك </a:t>
            </a:r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خدمت مجازي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95288" y="1628800"/>
            <a:ext cx="8215312" cy="384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400" b="1" u="sng" dirty="0">
                <a:cs typeface="B Nazanin" pitchFamily="2" charset="-78"/>
              </a:rPr>
              <a:t>تعارض بين اهداف فردي و اهداف سازمان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ar-SA" altLang="en-US" sz="2400" dirty="0">
                <a:cs typeface="B Nazanin" pitchFamily="2" charset="-78"/>
              </a:rPr>
              <a:t> </a:t>
            </a:r>
            <a:r>
              <a:rPr lang="fa-IR" altLang="en-US" sz="2400" b="1" u="sng" dirty="0">
                <a:cs typeface="B Nazanin" pitchFamily="2" charset="-78"/>
              </a:rPr>
              <a:t>عدم تناسب شغل با </a:t>
            </a:r>
            <a:r>
              <a:rPr lang="fa-IR" altLang="en-US" sz="2400" b="1" u="sng" dirty="0" smtClean="0">
                <a:cs typeface="B Nazanin" pitchFamily="2" charset="-78"/>
              </a:rPr>
              <a:t>شخصيت</a:t>
            </a:r>
            <a:endParaRPr lang="fa-IR" altLang="en-US" sz="2400" dirty="0"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400" b="1" u="sng" dirty="0" smtClean="0">
                <a:cs typeface="B Nazanin" pitchFamily="2" charset="-78"/>
              </a:rPr>
              <a:t>ويژگي‌هاي مشاغل</a:t>
            </a:r>
            <a:r>
              <a:rPr lang="fa-IR" altLang="en-US" sz="2400" b="1" dirty="0" smtClean="0">
                <a:cs typeface="B Nazanin" pitchFamily="2" charset="-78"/>
              </a:rPr>
              <a:t> </a:t>
            </a:r>
            <a:r>
              <a:rPr lang="fa-IR" altLang="en-US" sz="2400" dirty="0" smtClean="0">
                <a:cs typeface="B Nazanin" pitchFamily="2" charset="-78"/>
              </a:rPr>
              <a:t>(</a:t>
            </a:r>
            <a:r>
              <a:rPr lang="fa-IR" altLang="en-US" sz="2400" dirty="0">
                <a:cs typeface="B Nazanin" pitchFamily="2" charset="-78"/>
              </a:rPr>
              <a:t>چالشي و </a:t>
            </a:r>
            <a:r>
              <a:rPr lang="fa-IR" altLang="en-US" sz="2400" dirty="0" smtClean="0">
                <a:cs typeface="B Nazanin" pitchFamily="2" charset="-78"/>
              </a:rPr>
              <a:t>نبودن جذاب راي </a:t>
            </a:r>
            <a:r>
              <a:rPr lang="fa-IR" altLang="en-US" sz="2400" dirty="0">
                <a:cs typeface="B Nazanin" pitchFamily="2" charset="-78"/>
              </a:rPr>
              <a:t>كارمند ، </a:t>
            </a:r>
            <a:r>
              <a:rPr lang="fa-IR" altLang="en-US" sz="2400" dirty="0" smtClean="0">
                <a:cs typeface="B Nazanin" pitchFamily="2" charset="-78"/>
              </a:rPr>
              <a:t>اهميت نداشتن شغل </a:t>
            </a:r>
            <a:r>
              <a:rPr lang="fa-IR" altLang="en-US" sz="2400" dirty="0">
                <a:cs typeface="B Nazanin" pitchFamily="2" charset="-78"/>
              </a:rPr>
              <a:t>براي </a:t>
            </a:r>
            <a:r>
              <a:rPr lang="fa-IR" altLang="en-US" sz="2400" dirty="0" smtClean="0">
                <a:cs typeface="B Nazanin" pitchFamily="2" charset="-78"/>
              </a:rPr>
              <a:t>شاغل، عدم وجود کارراهه شغلی، تبعيض </a:t>
            </a:r>
            <a:r>
              <a:rPr lang="fa-IR" altLang="en-US" sz="2400" dirty="0">
                <a:cs typeface="B Nazanin" pitchFamily="2" charset="-78"/>
              </a:rPr>
              <a:t>در طراحي </a:t>
            </a:r>
            <a:r>
              <a:rPr lang="fa-IR" altLang="en-US" sz="2400" dirty="0" smtClean="0">
                <a:cs typeface="B Nazanin" pitchFamily="2" charset="-78"/>
              </a:rPr>
              <a:t>مشاغل)</a:t>
            </a:r>
            <a:endParaRPr lang="fa-IR" altLang="en-US" sz="2400" dirty="0"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400" b="1" u="sng" dirty="0">
                <a:cs typeface="B Nazanin" pitchFamily="2" charset="-78"/>
              </a:rPr>
              <a:t>سبك </a:t>
            </a:r>
            <a:r>
              <a:rPr lang="fa-IR" altLang="en-US" sz="2400" b="1" u="sng" dirty="0" smtClean="0">
                <a:cs typeface="B Nazanin" pitchFamily="2" charset="-78"/>
              </a:rPr>
              <a:t>مديريت</a:t>
            </a:r>
            <a:r>
              <a:rPr lang="fa-IR" altLang="en-US" sz="2400" b="1" dirty="0" smtClean="0">
                <a:cs typeface="B Nazanin" pitchFamily="2" charset="-78"/>
              </a:rPr>
              <a:t> </a:t>
            </a:r>
            <a:r>
              <a:rPr lang="fa-IR" altLang="en-US" sz="2400" dirty="0" smtClean="0">
                <a:cs typeface="B Nazanin" pitchFamily="2" charset="-78"/>
              </a:rPr>
              <a:t>(دستوري، اقناعي، حمايتي، مشارکت </a:t>
            </a:r>
            <a:r>
              <a:rPr lang="fa-IR" altLang="en-US" sz="2400" dirty="0">
                <a:cs typeface="B Nazanin" pitchFamily="2" charset="-78"/>
              </a:rPr>
              <a:t>همراه </a:t>
            </a:r>
            <a:r>
              <a:rPr lang="fa-IR" altLang="en-US" sz="2400" dirty="0" smtClean="0">
                <a:cs typeface="B Nazanin" pitchFamily="2" charset="-78"/>
              </a:rPr>
              <a:t>با تفويض</a:t>
            </a:r>
            <a:r>
              <a:rPr lang="fa-IR" altLang="en-US" sz="2400" dirty="0">
                <a:cs typeface="B Nazanin" pitchFamily="2" charset="-78"/>
              </a:rPr>
              <a:t>)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400" b="1" u="sng" dirty="0" smtClean="0">
                <a:cs typeface="B Nazanin" pitchFamily="2" charset="-78"/>
              </a:rPr>
              <a:t>عدم وجود سیستم مناسب ارزيابي عملكرد</a:t>
            </a:r>
            <a:r>
              <a:rPr lang="fa-IR" altLang="en-US" sz="2400" b="1" dirty="0" smtClean="0">
                <a:cs typeface="B Nazanin" pitchFamily="2" charset="-78"/>
              </a:rPr>
              <a:t> </a:t>
            </a:r>
            <a:r>
              <a:rPr lang="fa-IR" altLang="en-US" sz="2400" dirty="0" smtClean="0">
                <a:cs typeface="B Nazanin" pitchFamily="2" charset="-78"/>
              </a:rPr>
              <a:t>(پاداش‌دهي </a:t>
            </a:r>
            <a:r>
              <a:rPr lang="fa-IR" altLang="en-US" sz="2400" dirty="0">
                <a:cs typeface="B Nazanin" pitchFamily="2" charset="-78"/>
              </a:rPr>
              <a:t>و ايجاد انگيزه در </a:t>
            </a:r>
            <a:r>
              <a:rPr lang="fa-IR" altLang="en-US" sz="2400" dirty="0" smtClean="0">
                <a:cs typeface="B Nazanin" pitchFamily="2" charset="-78"/>
              </a:rPr>
              <a:t>افراد</a:t>
            </a:r>
            <a:r>
              <a:rPr lang="fa-IR" altLang="en-US" sz="2700" b="1" dirty="0" smtClean="0">
                <a:cs typeface="B Nazanin" pitchFamily="2" charset="-78"/>
              </a:rPr>
              <a:t>،</a:t>
            </a:r>
            <a:r>
              <a:rPr lang="fa-IR" altLang="en-US" sz="2400" dirty="0" smtClean="0">
                <a:cs typeface="B Nazanin" pitchFamily="2" charset="-78"/>
              </a:rPr>
              <a:t> </a:t>
            </a:r>
            <a:r>
              <a:rPr lang="fa-IR" altLang="en-US" sz="2400" dirty="0">
                <a:cs typeface="B Nazanin" pitchFamily="2" charset="-78"/>
              </a:rPr>
              <a:t>تعيين بازدهي و كارايي و اثربخشي </a:t>
            </a:r>
            <a:r>
              <a:rPr lang="fa-IR" altLang="en-US" sz="2400" dirty="0" smtClean="0">
                <a:cs typeface="B Nazanin" pitchFamily="2" charset="-78"/>
              </a:rPr>
              <a:t>كار</a:t>
            </a:r>
            <a:r>
              <a:rPr lang="fa-IR" altLang="en-US" sz="2400" b="1" dirty="0" smtClean="0">
                <a:cs typeface="B Nazanin" pitchFamily="2" charset="-78"/>
              </a:rPr>
              <a:t>،</a:t>
            </a:r>
            <a:r>
              <a:rPr lang="fa-IR" altLang="en-US" sz="2400" dirty="0" smtClean="0">
                <a:cs typeface="B Nazanin" pitchFamily="2" charset="-78"/>
              </a:rPr>
              <a:t> </a:t>
            </a:r>
            <a:r>
              <a:rPr lang="fa-IR" altLang="en-US" sz="2400" dirty="0">
                <a:cs typeface="B Nazanin" pitchFamily="2" charset="-78"/>
              </a:rPr>
              <a:t>طرح ريزي تمهيدات آموزشي و بهسازي نيروي </a:t>
            </a:r>
            <a:r>
              <a:rPr lang="fa-IR" altLang="en-US" sz="2400" dirty="0" smtClean="0">
                <a:cs typeface="B Nazanin" pitchFamily="2" charset="-78"/>
              </a:rPr>
              <a:t>انساني)</a:t>
            </a:r>
            <a:endParaRPr lang="fa-IR" altLang="en-US" sz="24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95288" y="549275"/>
            <a:ext cx="821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اهم نتايج مطالعات مؤسسه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گالوپ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4313" y="1412875"/>
            <a:ext cx="8572500" cy="42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25 % كاركنان در محيط كار </a:t>
            </a:r>
            <a:r>
              <a:rPr lang="fa-IR" altLang="en-US" sz="2800" dirty="0" smtClean="0">
                <a:cs typeface="B Nazanin" pitchFamily="2" charset="-78"/>
              </a:rPr>
              <a:t>به دلیل </a:t>
            </a:r>
            <a:r>
              <a:rPr lang="fa-IR" altLang="en-US" sz="2800" dirty="0">
                <a:cs typeface="B Nazanin" pitchFamily="2" charset="-78"/>
              </a:rPr>
              <a:t>شدت کار اشكشان در مي آيد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 </a:t>
            </a:r>
            <a:r>
              <a:rPr lang="fa-IR" altLang="en-US" sz="2800" dirty="0">
                <a:cs typeface="B Nazanin" pitchFamily="2" charset="-78"/>
              </a:rPr>
              <a:t>50% كاركنان </a:t>
            </a:r>
            <a:r>
              <a:rPr lang="fa-IR" altLang="en-US" sz="2800" dirty="0" smtClean="0">
                <a:cs typeface="B Nazanin" pitchFamily="2" charset="-78"/>
              </a:rPr>
              <a:t>از محل </a:t>
            </a:r>
            <a:r>
              <a:rPr lang="fa-IR" altLang="en-US" sz="2800" dirty="0">
                <a:cs typeface="B Nazanin" pitchFamily="2" charset="-78"/>
              </a:rPr>
              <a:t>كارخود به عنوان مكاني براي ناسزاگوئي و فريادكشي ياد كردند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30% افراد عنوان كردند كه انجام كار </a:t>
            </a:r>
            <a:r>
              <a:rPr lang="fa-IR" altLang="en-US" sz="2800" dirty="0" smtClean="0">
                <a:cs typeface="B Nazanin" pitchFamily="2" charset="-78"/>
              </a:rPr>
              <a:t>در مهلتي </a:t>
            </a:r>
            <a:r>
              <a:rPr lang="fa-IR" altLang="en-US" sz="2800" dirty="0">
                <a:cs typeface="B Nazanin" pitchFamily="2" charset="-78"/>
              </a:rPr>
              <a:t>كه به ايشان داده </a:t>
            </a:r>
            <a:r>
              <a:rPr lang="fa-IR" altLang="en-US" sz="2800" dirty="0" smtClean="0">
                <a:cs typeface="B Nazanin" pitchFamily="2" charset="-78"/>
              </a:rPr>
              <a:t>مي‌شود، </a:t>
            </a:r>
            <a:r>
              <a:rPr lang="fa-IR" altLang="en-US" sz="2800" dirty="0">
                <a:cs typeface="B Nazanin" pitchFamily="2" charset="-78"/>
              </a:rPr>
              <a:t>عملي نيست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52% افراد مجبورند كه براي انجام وظايفشان 12 ساعت در روز كار كنند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از هر 12 </a:t>
            </a:r>
            <a:r>
              <a:rPr lang="fa-IR" altLang="en-US" sz="2800" dirty="0" smtClean="0">
                <a:cs typeface="B Nazanin" pitchFamily="2" charset="-78"/>
              </a:rPr>
              <a:t>نفر، </a:t>
            </a:r>
            <a:r>
              <a:rPr lang="fa-IR" altLang="en-US" sz="2800" dirty="0">
                <a:cs typeface="B Nazanin" pitchFamily="2" charset="-78"/>
              </a:rPr>
              <a:t>يك نفر از كمر درد ناشي از صندلي  یا ارگونومی نامناسب شكايت دارد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95288" y="549275"/>
            <a:ext cx="821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کارکنان مجازی (نامریی)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4313" y="1412874"/>
            <a:ext cx="8572500" cy="511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افراديكه هر روز در محل كار خود حاضر هستند ، ليكن ذهن و توجه ايشان جاي ديگري </a:t>
            </a:r>
            <a:r>
              <a:rPr lang="fa-IR" altLang="en-US" sz="2800" dirty="0" smtClean="0">
                <a:cs typeface="B Nazanin" pitchFamily="2" charset="-78"/>
              </a:rPr>
              <a:t>است. (</a:t>
            </a:r>
            <a:r>
              <a:rPr lang="fa-IR" altLang="en-US" sz="2800" dirty="0">
                <a:cs typeface="B Nazanin" pitchFamily="2" charset="-78"/>
              </a:rPr>
              <a:t>حاضران </a:t>
            </a:r>
            <a:r>
              <a:rPr lang="fa-IR" altLang="en-US" sz="2800" dirty="0" smtClean="0">
                <a:cs typeface="B Nazanin" pitchFamily="2" charset="-78"/>
              </a:rPr>
              <a:t>غايب (</a:t>
            </a:r>
            <a:r>
              <a:rPr lang="fa-IR" altLang="en-US" sz="2800" dirty="0">
                <a:cs typeface="B Nazanin" pitchFamily="2" charset="-78"/>
              </a:rPr>
              <a:t>نامرئي))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ar-SA" altLang="en-US" sz="2800" dirty="0">
                <a:cs typeface="B Nazanin" pitchFamily="2" charset="-78"/>
              </a:rPr>
              <a:t> </a:t>
            </a:r>
            <a:r>
              <a:rPr lang="fa-IR" altLang="en-US" sz="2800" dirty="0">
                <a:cs typeface="B Nazanin" pitchFamily="2" charset="-78"/>
              </a:rPr>
              <a:t>اينها يا كمتر به كار گرفته شده اند و يا مورد بي اعتنايي قرار </a:t>
            </a:r>
            <a:r>
              <a:rPr lang="fa-IR" altLang="en-US" sz="2800" dirty="0" smtClean="0">
                <a:cs typeface="B Nazanin" pitchFamily="2" charset="-78"/>
              </a:rPr>
              <a:t>گرفته‌اند.</a:t>
            </a:r>
            <a:endParaRPr lang="fa-IR" altLang="en-US" sz="2800" dirty="0"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طبق مطالعه انجام شده ، </a:t>
            </a:r>
            <a:r>
              <a:rPr lang="fa-IR" altLang="en-US" sz="2800" dirty="0">
                <a:solidFill>
                  <a:srgbClr val="C00000"/>
                </a:solidFill>
                <a:cs typeface="B Nazanin" pitchFamily="2" charset="-78"/>
              </a:rPr>
              <a:t>30% از متوسط نيروي كار ، عملا در كارها مشاركتي </a:t>
            </a:r>
            <a:r>
              <a:rPr lang="fa-IR" altLang="en-US" sz="2800" dirty="0" smtClean="0">
                <a:solidFill>
                  <a:srgbClr val="C00000"/>
                </a:solidFill>
                <a:cs typeface="B Nazanin" pitchFamily="2" charset="-78"/>
              </a:rPr>
              <a:t>ندارند.</a:t>
            </a:r>
            <a:endParaRPr lang="fa-IR" altLang="en-US" sz="2800" dirty="0">
              <a:solidFill>
                <a:srgbClr val="C00000"/>
              </a:solidFill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از هر 10 نفر ، 3 نفر نه تنها </a:t>
            </a:r>
            <a:r>
              <a:rPr lang="fa-IR" altLang="en-US" sz="2800" dirty="0" smtClean="0">
                <a:cs typeface="B Nazanin" pitchFamily="2" charset="-78"/>
              </a:rPr>
              <a:t>درباره </a:t>
            </a:r>
            <a:r>
              <a:rPr lang="fa-IR" altLang="en-US" sz="2800" dirty="0">
                <a:cs typeface="B Nazanin" pitchFamily="2" charset="-78"/>
              </a:rPr>
              <a:t>وظايفشان ، كيفيت كارشان و ارائه بهترين ايده ، </a:t>
            </a:r>
            <a:r>
              <a:rPr lang="fa-IR" altLang="en-US" sz="2800" dirty="0" smtClean="0">
                <a:cs typeface="B Nazanin" pitchFamily="2" charset="-78"/>
              </a:rPr>
              <a:t>دغدفه‌اي </a:t>
            </a:r>
            <a:r>
              <a:rPr lang="fa-IR" altLang="en-US" sz="2800" dirty="0">
                <a:cs typeface="B Nazanin" pitchFamily="2" charset="-78"/>
              </a:rPr>
              <a:t>ندارند ، بلكه فعالانه در تلاشند تا ديگران را نيز به خود ملحق </a:t>
            </a:r>
            <a:r>
              <a:rPr lang="fa-IR" altLang="en-US" sz="2800" dirty="0" smtClean="0">
                <a:cs typeface="B Nazanin" pitchFamily="2" charset="-78"/>
              </a:rPr>
              <a:t>كنند.</a:t>
            </a:r>
            <a:endParaRPr lang="fa-IR" altLang="en-US" sz="2800" dirty="0"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90% كاركنان اظهار </a:t>
            </a:r>
            <a:r>
              <a:rPr lang="fa-IR" altLang="en-US" sz="2800" dirty="0" smtClean="0">
                <a:cs typeface="B Nazanin" pitchFamily="2" charset="-78"/>
              </a:rPr>
              <a:t>داشته‌اند </a:t>
            </a:r>
            <a:r>
              <a:rPr lang="fa-IR" altLang="en-US" sz="2800" dirty="0">
                <a:cs typeface="B Nazanin" pitchFamily="2" charset="-78"/>
              </a:rPr>
              <a:t>كه </a:t>
            </a:r>
            <a:r>
              <a:rPr lang="fa-IR" altLang="en-US" sz="2800" dirty="0" smtClean="0">
                <a:cs typeface="B Nazanin" pitchFamily="2" charset="-78"/>
              </a:rPr>
              <a:t>مي‌خواهند مافوق‌هايشان </a:t>
            </a:r>
            <a:r>
              <a:rPr lang="fa-IR" altLang="en-US" sz="2800" dirty="0">
                <a:cs typeface="B Nazanin" pitchFamily="2" charset="-78"/>
              </a:rPr>
              <a:t>به </a:t>
            </a:r>
            <a:r>
              <a:rPr lang="fa-IR" altLang="en-US" sz="2800" dirty="0" smtClean="0">
                <a:cs typeface="B Nazanin" pitchFamily="2" charset="-78"/>
              </a:rPr>
              <a:t>تلاش‌هاي </a:t>
            </a:r>
            <a:r>
              <a:rPr lang="fa-IR" altLang="en-US" sz="2800" dirty="0">
                <a:cs typeface="B Nazanin" pitchFamily="2" charset="-78"/>
              </a:rPr>
              <a:t>ايشان توجه كنند و قبل از اينكه نسبت به سازمانشان احساس تعهد </a:t>
            </a:r>
            <a:r>
              <a:rPr lang="fa-IR" altLang="en-US" sz="2800" dirty="0" smtClean="0">
                <a:cs typeface="B Nazanin" pitchFamily="2" charset="-78"/>
              </a:rPr>
              <a:t>كنند، </a:t>
            </a:r>
            <a:r>
              <a:rPr lang="fa-IR" altLang="en-US" sz="2800" dirty="0">
                <a:cs typeface="B Nazanin" pitchFamily="2" charset="-78"/>
              </a:rPr>
              <a:t>قدرشناسي از ايشان و پاداششان را بهبود </a:t>
            </a:r>
            <a:r>
              <a:rPr lang="fa-IR" altLang="en-US" sz="2800" dirty="0" smtClean="0">
                <a:cs typeface="B Nazanin" pitchFamily="2" charset="-78"/>
              </a:rPr>
              <a:t>دهند.</a:t>
            </a:r>
            <a:endParaRPr lang="fa-IR" altLang="en-US" sz="28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765175" y="0"/>
            <a:ext cx="7756525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نتايج تحليل مؤسسه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گالوپ</a:t>
            </a:r>
          </a:p>
          <a:p>
            <a:pPr algn="ctr"/>
            <a:r>
              <a:rPr lang="fa-IR" altLang="en-US" sz="3200" b="1" dirty="0" smtClean="0">
                <a:solidFill>
                  <a:srgbClr val="C00000"/>
                </a:solidFill>
                <a:cs typeface="B Nazanin" pitchFamily="2" charset="-78"/>
              </a:rPr>
              <a:t>(برروي </a:t>
            </a:r>
            <a:r>
              <a:rPr lang="fa-IR" altLang="en-US" sz="3200" b="1" dirty="0">
                <a:solidFill>
                  <a:srgbClr val="C00000"/>
                </a:solidFill>
                <a:cs typeface="B Nazanin" pitchFamily="2" charset="-78"/>
              </a:rPr>
              <a:t>10 هزار واحد كسب و كار </a:t>
            </a:r>
            <a:r>
              <a:rPr lang="fa-IR" altLang="en-US" sz="3200" b="1" dirty="0" smtClean="0">
                <a:solidFill>
                  <a:srgbClr val="C00000"/>
                </a:solidFill>
                <a:cs typeface="B Nazanin" pitchFamily="2" charset="-78"/>
              </a:rPr>
              <a:t>در 30 </a:t>
            </a:r>
            <a:r>
              <a:rPr lang="fa-IR" altLang="en-US" sz="3200" b="1" dirty="0">
                <a:solidFill>
                  <a:srgbClr val="C00000"/>
                </a:solidFill>
                <a:cs typeface="B Nazanin" pitchFamily="2" charset="-78"/>
              </a:rPr>
              <a:t>صنعت)</a:t>
            </a:r>
            <a:endParaRPr lang="en-US" altLang="en-US" sz="32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4313" y="1596157"/>
            <a:ext cx="8572500" cy="265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400" b="1" u="sng" dirty="0">
                <a:cs typeface="B Nazanin" pitchFamily="2" charset="-78"/>
              </a:rPr>
              <a:t>مشخص شد كاركناني كه مورد قدرشناسي قرار </a:t>
            </a:r>
            <a:r>
              <a:rPr lang="fa-IR" altLang="en-US" sz="2400" b="1" u="sng" dirty="0" smtClean="0">
                <a:cs typeface="B Nazanin" pitchFamily="2" charset="-78"/>
              </a:rPr>
              <a:t>مي‌گيرند </a:t>
            </a:r>
            <a:r>
              <a:rPr lang="fa-IR" altLang="en-US" sz="2400" b="1" u="sng" dirty="0">
                <a:cs typeface="B Nazanin" pitchFamily="2" charset="-78"/>
              </a:rPr>
              <a:t>به طور </a:t>
            </a:r>
            <a:r>
              <a:rPr lang="fa-IR" altLang="en-US" sz="2400" b="1" u="sng" dirty="0" smtClean="0">
                <a:cs typeface="B Nazanin" pitchFamily="2" charset="-78"/>
              </a:rPr>
              <a:t>منظم:</a:t>
            </a:r>
            <a:endParaRPr lang="fa-IR" altLang="en-US" sz="2400" b="1" u="sng" dirty="0"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400" dirty="0" smtClean="0">
                <a:cs typeface="B Nazanin" pitchFamily="2" charset="-78"/>
              </a:rPr>
              <a:t>بهره </a:t>
            </a:r>
            <a:r>
              <a:rPr lang="fa-IR" altLang="en-US" sz="2400" dirty="0">
                <a:cs typeface="B Nazanin" pitchFamily="2" charset="-78"/>
              </a:rPr>
              <a:t>‌وري فردي خود را افزايش مي دهند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400" dirty="0">
                <a:cs typeface="B Nazanin" pitchFamily="2" charset="-78"/>
              </a:rPr>
              <a:t>تعهد و مشاركت بين همكاران را افزايش مي دهند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400" dirty="0">
                <a:cs typeface="B Nazanin" pitchFamily="2" charset="-78"/>
              </a:rPr>
              <a:t>تمايل بيشتري براي ادامه كار در سازمانشان دارند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400" dirty="0">
                <a:cs typeface="B Nazanin" pitchFamily="2" charset="-78"/>
              </a:rPr>
              <a:t>رتبه هاي بالاتري از رضايت و وفاداري مشتريان را كسب مي كنند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400" dirty="0">
                <a:cs typeface="B Nazanin" pitchFamily="2" charset="-78"/>
              </a:rPr>
              <a:t>از آمار ايمني بالاتر و حوادث كمتري برخوردارند 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42875" y="4239344"/>
            <a:ext cx="864393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just"/>
            <a:r>
              <a:rPr lang="fa-IR" altLang="en-US" sz="2400" u="sng" dirty="0">
                <a:cs typeface="B Nazanin" pitchFamily="2" charset="-78"/>
              </a:rPr>
              <a:t>آمار انجمن مديريت منابع انساني : </a:t>
            </a:r>
            <a:r>
              <a:rPr lang="fa-IR" altLang="en-US" sz="2400" dirty="0">
                <a:cs typeface="B Nazanin" pitchFamily="2" charset="-78"/>
              </a:rPr>
              <a:t>79% افراد به علت بي توجهي و اينكه كسي قدرشان را ندانسته ، شغل خود را ترك كرده اند .</a:t>
            </a:r>
          </a:p>
          <a:p>
            <a:r>
              <a:rPr lang="fa-IR" altLang="en-US" sz="2000" dirty="0">
                <a:cs typeface="B Nazanin" pitchFamily="2" charset="-78"/>
              </a:rPr>
              <a:t>افراد براي پول بيشتر ، سازمان را ترك </a:t>
            </a:r>
            <a:r>
              <a:rPr lang="fa-IR" altLang="en-US" sz="2000" dirty="0" smtClean="0">
                <a:cs typeface="B Nazanin" pitchFamily="2" charset="-78"/>
              </a:rPr>
              <a:t>نمي‌كنند، </a:t>
            </a:r>
            <a:r>
              <a:rPr lang="fa-IR" altLang="en-US" sz="2000" dirty="0">
                <a:cs typeface="B Nazanin" pitchFamily="2" charset="-78"/>
              </a:rPr>
              <a:t>آنها </a:t>
            </a:r>
            <a:r>
              <a:rPr lang="fa-IR" altLang="en-US" sz="2000" u="sng" dirty="0">
                <a:solidFill>
                  <a:srgbClr val="FF0000"/>
                </a:solidFill>
                <a:cs typeface="B Nazanin" pitchFamily="2" charset="-78"/>
              </a:rPr>
              <a:t>سرپرستان خود را ترك مي‌كنند </a:t>
            </a:r>
            <a:r>
              <a:rPr lang="fa-IR" altLang="en-US" sz="2000" dirty="0">
                <a:cs typeface="B Nazanin" pitchFamily="2" charset="-78"/>
              </a:rPr>
              <a:t>.</a:t>
            </a:r>
            <a:endParaRPr lang="en-US" altLang="en-US" sz="2000" dirty="0">
              <a:cs typeface="B Nazanin" pitchFamily="2" charset="-7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4313" y="5548163"/>
            <a:ext cx="8572500" cy="1000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="b"/>
          <a:lstStyle/>
          <a:p>
            <a:pPr algn="just"/>
            <a:r>
              <a:rPr lang="fa-IR" altLang="en-US" u="sng" dirty="0">
                <a:cs typeface="B Nazanin" pitchFamily="2" charset="-78"/>
              </a:rPr>
              <a:t>جك ولش : </a:t>
            </a:r>
            <a:r>
              <a:rPr lang="fa-IR" altLang="en-US" dirty="0">
                <a:cs typeface="B Nazanin" pitchFamily="2" charset="-78"/>
              </a:rPr>
              <a:t>20% ابتداي فهرست منابع انساني را بايد دوست داشت ، بايد آنها را پرورش داد و از پاداشهاي مادي و معنوي برخوردار كرد . زيرا اينها كساني هستند كه معجزه را ميسر مي‌كنند ولي هرگاه كه فضاي سازماني مسموم شود ، معمولا بهترين افراد نخستين كساني هستند كه آنجا را ترك مي‌كنند .</a:t>
            </a:r>
            <a:endParaRPr lang="en-US" altLang="en-US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ahmoudi.mahdi\Desktop\Pic meeting room manager room\manager room3.jpg"/>
          <p:cNvPicPr>
            <a:picLocks noChangeAspect="1" noChangeArrowheads="1"/>
          </p:cNvPicPr>
          <p:nvPr/>
        </p:nvPicPr>
        <p:blipFill>
          <a:blip r:embed="rId2" cstate="print"/>
          <a:srcRect l="3426" t="3210" r="2720" b="3828"/>
          <a:stretch>
            <a:fillRect/>
          </a:stretch>
        </p:blipFill>
        <p:spPr bwMode="auto">
          <a:xfrm>
            <a:off x="0" y="-20052"/>
            <a:ext cx="9144000" cy="68981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419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3638"/>
            <a:ext cx="2133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2D930380-98BD-4989-A986-0CA4685AB606}" type="slidenum">
              <a:rPr lang="fa-IR" altLang="en-US" smtClean="0"/>
              <a:pPr eaLnBrk="1" hangingPunct="1"/>
              <a:t>30</a:t>
            </a:fld>
            <a:endParaRPr lang="en-US" altLang="en-US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84213" y="1643062"/>
            <a:ext cx="7772400" cy="4162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fa-IR" sz="6000" b="1" kern="0" dirty="0" smtClean="0">
                <a:solidFill>
                  <a:srgbClr val="C00000"/>
                </a:solidFill>
                <a:latin typeface="+mn-lt"/>
                <a:cs typeface="B Nazanin" panose="00000400000000000000" pitchFamily="2" charset="-78"/>
              </a:rPr>
              <a:t>خودارزیابی مرئي بودن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fa-IR" sz="4000" b="1" kern="0" dirty="0">
              <a:solidFill>
                <a:srgbClr val="C00000"/>
              </a:solidFill>
              <a:latin typeface="+mn-lt"/>
              <a:cs typeface="B Nazanin" panose="00000400000000000000" pitchFamily="2" charset="-78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fa-IR" sz="4800" kern="0" dirty="0">
                <a:latin typeface="+mn-lt"/>
                <a:cs typeface="B Nazanin" panose="00000400000000000000" pitchFamily="2" charset="-78"/>
              </a:rPr>
              <a:t>اگر جمله ارايه شده در مورد شما صادق است + و اگر صادق نيست - بدهيد </a:t>
            </a:r>
            <a:endParaRPr lang="en-US" sz="4800" kern="0" dirty="0">
              <a:latin typeface="+mn-lt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4314" y="215230"/>
            <a:ext cx="8606158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آزمون تشخيص كاركنان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نامرئي</a:t>
            </a:r>
          </a:p>
          <a:p>
            <a:pPr algn="ctr"/>
            <a:r>
              <a:rPr lang="fa-IR" altLang="en-US" sz="3200" b="1" dirty="0" smtClean="0">
                <a:solidFill>
                  <a:srgbClr val="C00000"/>
                </a:solidFill>
                <a:cs typeface="B Nazanin" pitchFamily="2" charset="-78"/>
              </a:rPr>
              <a:t>(</a:t>
            </a:r>
            <a:r>
              <a:rPr lang="fa-IR" altLang="en-US" sz="3200" b="1" dirty="0">
                <a:solidFill>
                  <a:srgbClr val="C00000"/>
                </a:solidFill>
                <a:cs typeface="B Nazanin" pitchFamily="2" charset="-78"/>
              </a:rPr>
              <a:t>حاضران غايب)</a:t>
            </a:r>
            <a:endParaRPr lang="en-US" altLang="en-US" sz="32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79512" y="1525290"/>
            <a:ext cx="8715375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1- </a:t>
            </a:r>
            <a:r>
              <a:rPr lang="fa-IR" altLang="en-US" sz="2000" b="1" dirty="0" smtClean="0">
                <a:cs typeface="B Nazanin" pitchFamily="2" charset="-78"/>
              </a:rPr>
              <a:t>درباره </a:t>
            </a:r>
            <a:r>
              <a:rPr lang="fa-IR" altLang="en-US" sz="2000" b="1" dirty="0">
                <a:cs typeface="B Nazanin" pitchFamily="2" charset="-78"/>
              </a:rPr>
              <a:t>اهداف و </a:t>
            </a:r>
            <a:r>
              <a:rPr lang="fa-IR" altLang="en-US" sz="2000" b="1" dirty="0" smtClean="0">
                <a:cs typeface="B Nazanin" pitchFamily="2" charset="-78"/>
              </a:rPr>
              <a:t>ارزش‌هاي سازمان‌تان </a:t>
            </a:r>
            <a:r>
              <a:rPr lang="fa-IR" altLang="en-US" sz="2000" b="1" dirty="0">
                <a:cs typeface="B Nazanin" pitchFamily="2" charset="-78"/>
              </a:rPr>
              <a:t>اطلاعات مبهمي داريد و در عمل به آنها اهميتي نمي دهيد .</a:t>
            </a:r>
          </a:p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2- سالهاست كه حتي يكي از پيشنهادات شما توسط مديريت اجرا نشده است . </a:t>
            </a:r>
          </a:p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3- رئيس به حرف شما گوش نمي دهد و حتي وقتي كه در دفترش حضور داريد هم براي توجه به </a:t>
            </a:r>
            <a:r>
              <a:rPr lang="fa-IR" altLang="en-US" sz="2000" b="1" dirty="0" smtClean="0">
                <a:cs typeface="B Nazanin" pitchFamily="2" charset="-78"/>
              </a:rPr>
              <a:t>شما، </a:t>
            </a:r>
            <a:r>
              <a:rPr lang="fa-IR" altLang="en-US" sz="2000" b="1" dirty="0">
                <a:cs typeface="B Nazanin" pitchFamily="2" charset="-78"/>
              </a:rPr>
              <a:t>چك كردن پيامهاي الكترونيكي  یا پاسخ به تلفن را متوقف نمي كند .</a:t>
            </a:r>
          </a:p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4- جايزه اخير رئيس مستقيم شما به اندازه ارزش زحمات شما نبوده است .</a:t>
            </a:r>
          </a:p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5- حداقل يك سال است كه براي موفقيت بزرگي كه داشته ايد در حضور جمع از شما قدرداني نشده است .</a:t>
            </a:r>
          </a:p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6- هفته ها و ماهها طول مي كشد تا به شما توجه كنند .</a:t>
            </a:r>
          </a:p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7- آخرين مرتبه كه مديرتان موفقيت تيم را تحسين كرد به خاطر نمي آوريد .</a:t>
            </a:r>
          </a:p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8- اطرافيان شما همه به يك شكل پاداش مي گيرند و ميزان مشاركت آنها اهميتي ندارد .</a:t>
            </a:r>
          </a:p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9- هرگز به دوستان خود پيشنهاد نمي كنيد كه در سازمان شما كار كنند .</a:t>
            </a:r>
          </a:p>
          <a:p>
            <a:pPr marL="342900" indent="-342900" algn="justLow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a-IR" altLang="en-US" sz="2000" b="1" dirty="0">
                <a:cs typeface="B Nazanin" pitchFamily="2" charset="-78"/>
              </a:rPr>
              <a:t>10- هر روز ساعت 5 بعداز ظهر در مسير بازگشت به خانه هستيد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428625" y="1846794"/>
            <a:ext cx="8286750" cy="259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اگر به 1 يا 2 سئوال پاسخ مثبت </a:t>
            </a:r>
            <a:r>
              <a:rPr lang="fa-IR" altLang="en-US" sz="2800" dirty="0" smtClean="0">
                <a:cs typeface="B Nazanin" pitchFamily="2" charset="-78"/>
              </a:rPr>
              <a:t>داده‌ايد، </a:t>
            </a:r>
            <a:r>
              <a:rPr lang="fa-IR" altLang="en-US" sz="2800" dirty="0">
                <a:cs typeface="B Nazanin" pitchFamily="2" charset="-78"/>
              </a:rPr>
              <a:t>هنوز </a:t>
            </a:r>
            <a:r>
              <a:rPr lang="fa-IR" altLang="en-US" sz="2800" u="sng" dirty="0">
                <a:solidFill>
                  <a:srgbClr val="C00000"/>
                </a:solidFill>
                <a:cs typeface="B Nazanin" pitchFamily="2" charset="-78"/>
              </a:rPr>
              <a:t>مرئي</a:t>
            </a:r>
            <a:r>
              <a:rPr lang="fa-IR" altLang="en-US" sz="2800" dirty="0">
                <a:cs typeface="B Nazanin" pitchFamily="2" charset="-78"/>
              </a:rPr>
              <a:t> </a:t>
            </a:r>
            <a:r>
              <a:rPr lang="fa-IR" altLang="en-US" sz="2800" dirty="0" smtClean="0">
                <a:cs typeface="B Nazanin" pitchFamily="2" charset="-78"/>
              </a:rPr>
              <a:t>هستيد.</a:t>
            </a:r>
            <a:endParaRPr lang="fa-IR" altLang="en-US" sz="2800" dirty="0"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endParaRPr lang="fa-IR" altLang="en-US" sz="2800" dirty="0"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اگر به 3 تا 8 سئوال پاسخ مثبت </a:t>
            </a:r>
            <a:r>
              <a:rPr lang="fa-IR" altLang="en-US" sz="2800" dirty="0" smtClean="0">
                <a:cs typeface="B Nazanin" pitchFamily="2" charset="-78"/>
              </a:rPr>
              <a:t>داده‌ايد، </a:t>
            </a:r>
            <a:r>
              <a:rPr lang="fa-IR" altLang="en-US" sz="2800" dirty="0">
                <a:cs typeface="B Nazanin" pitchFamily="2" charset="-78"/>
              </a:rPr>
              <a:t>از </a:t>
            </a:r>
            <a:r>
              <a:rPr lang="fa-IR" altLang="en-US" sz="2800" u="sng" dirty="0">
                <a:solidFill>
                  <a:srgbClr val="C00000"/>
                </a:solidFill>
                <a:cs typeface="B Nazanin" pitchFamily="2" charset="-78"/>
              </a:rPr>
              <a:t>كاركنان نامرئي</a:t>
            </a:r>
            <a:r>
              <a:rPr lang="fa-IR" altLang="en-US" sz="2800" dirty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altLang="en-US" sz="2800" dirty="0" smtClean="0">
                <a:cs typeface="B Nazanin" pitchFamily="2" charset="-78"/>
              </a:rPr>
              <a:t>هستيد.</a:t>
            </a:r>
            <a:endParaRPr lang="fa-IR" altLang="en-US" sz="2800" dirty="0"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endParaRPr lang="fa-IR" altLang="en-US" sz="2800" dirty="0">
              <a:cs typeface="B Nazanin" pitchFamily="2" charset="-78"/>
            </a:endParaRP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</a:pPr>
            <a:r>
              <a:rPr lang="fa-IR" altLang="en-US" sz="2800" dirty="0">
                <a:cs typeface="B Nazanin" pitchFamily="2" charset="-78"/>
              </a:rPr>
              <a:t>اگر به 9 يا 10 سئوال پاسخ مثبت </a:t>
            </a:r>
            <a:r>
              <a:rPr lang="fa-IR" altLang="en-US" sz="2800" dirty="0" smtClean="0">
                <a:cs typeface="B Nazanin" pitchFamily="2" charset="-78"/>
              </a:rPr>
              <a:t>داده‌ايد، </a:t>
            </a:r>
            <a:r>
              <a:rPr lang="fa-IR" altLang="en-US" sz="2800" u="sng" dirty="0">
                <a:solidFill>
                  <a:srgbClr val="C00000"/>
                </a:solidFill>
                <a:cs typeface="B Nazanin" pitchFamily="2" charset="-78"/>
              </a:rPr>
              <a:t>در حال ناپديدشدن</a:t>
            </a:r>
            <a:r>
              <a:rPr lang="fa-IR" altLang="en-US" sz="2800" dirty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altLang="en-US" sz="2800" dirty="0" smtClean="0">
                <a:cs typeface="B Nazanin" pitchFamily="2" charset="-78"/>
              </a:rPr>
              <a:t>هستيد.</a:t>
            </a:r>
            <a:endParaRPr lang="fa-IR" altLang="en-US" sz="2800" dirty="0">
              <a:cs typeface="B Nazanin" pitchFamily="2" charset="-78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72578" y="158750"/>
            <a:ext cx="7843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تفسیر نتیجه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188640"/>
            <a:ext cx="9143999" cy="122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سه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اقدام تاثيرگذار مدیران</a:t>
            </a:r>
          </a:p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 برای جلوگيري </a:t>
            </a:r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از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ترك </a:t>
            </a:r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خدمت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مجازي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07217" y="1788318"/>
            <a:ext cx="7929563" cy="39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q"/>
            </a:pPr>
            <a:r>
              <a:rPr lang="fa-IR" altLang="en-US" sz="2600" b="1" u="sng" dirty="0">
                <a:solidFill>
                  <a:srgbClr val="C00000"/>
                </a:solidFill>
                <a:cs typeface="Nazanin" pitchFamily="2" charset="-78"/>
              </a:rPr>
              <a:t>تعيين </a:t>
            </a:r>
            <a:r>
              <a:rPr lang="fa-IR" altLang="en-US" sz="2600" b="1" u="sng" dirty="0" smtClean="0">
                <a:solidFill>
                  <a:srgbClr val="C00000"/>
                </a:solidFill>
                <a:cs typeface="Nazanin" pitchFamily="2" charset="-78"/>
              </a:rPr>
              <a:t>هدف: </a:t>
            </a:r>
            <a:r>
              <a:rPr lang="fa-IR" altLang="en-US" sz="2400" dirty="0">
                <a:cs typeface="Nazanin" pitchFamily="2" charset="-78"/>
              </a:rPr>
              <a:t>ترسيم ديدگاه و چشم انداز شفاف و روشن كه توسط كاركنان درك شود و در كارشان بتوانند به عنوان هدف روشن دنباي نمايند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q"/>
            </a:pPr>
            <a:endParaRPr lang="fa-IR" altLang="en-US" sz="2400" dirty="0">
              <a:cs typeface="Nazanin" pitchFamily="2" charset="-78"/>
            </a:endParaRPr>
          </a:p>
          <a:p>
            <a:pPr marL="457200" indent="-4572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q"/>
            </a:pPr>
            <a:r>
              <a:rPr lang="fa-IR" altLang="en-US" sz="2600" b="1" u="sng" dirty="0" smtClean="0">
                <a:solidFill>
                  <a:srgbClr val="C00000"/>
                </a:solidFill>
                <a:cs typeface="Nazanin" pitchFamily="2" charset="-78"/>
              </a:rPr>
              <a:t>ارتباط </a:t>
            </a:r>
            <a:r>
              <a:rPr lang="fa-IR" altLang="en-US" sz="2600" b="1" u="sng" dirty="0">
                <a:solidFill>
                  <a:srgbClr val="C00000"/>
                </a:solidFill>
                <a:cs typeface="Nazanin" pitchFamily="2" charset="-78"/>
              </a:rPr>
              <a:t>موثر: </a:t>
            </a:r>
            <a:r>
              <a:rPr lang="fa-IR" altLang="en-US" sz="2400" dirty="0">
                <a:cs typeface="Nazanin" pitchFamily="2" charset="-78"/>
              </a:rPr>
              <a:t>ارتباط مؤثر و تعاملي مدير با كاركنان از طريق نظاره كردن بر كاركردشان و در جريان قرار گرفتن علائق آنها و در اطلاع مدير از چالشهاي كاركنان و گوش دادن به آنها .</a:t>
            </a:r>
          </a:p>
          <a:p>
            <a:pPr marL="342900" indent="-3429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q"/>
            </a:pPr>
            <a:endParaRPr lang="fa-IR" altLang="en-US" sz="2400" dirty="0">
              <a:cs typeface="Nazanin" pitchFamily="2" charset="-78"/>
            </a:endParaRPr>
          </a:p>
          <a:p>
            <a:pPr marL="457200" indent="-457200" algn="justLow"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q"/>
            </a:pPr>
            <a:r>
              <a:rPr lang="fa-IR" altLang="en-US" sz="2600" b="1" u="sng" dirty="0">
                <a:solidFill>
                  <a:srgbClr val="C00000"/>
                </a:solidFill>
                <a:cs typeface="Nazanin" pitchFamily="2" charset="-78"/>
              </a:rPr>
              <a:t>قدرداني:</a:t>
            </a:r>
            <a:r>
              <a:rPr lang="fa-IR" altLang="en-US" sz="2600" b="1" dirty="0" smtClean="0">
                <a:cs typeface="Nazanin" pitchFamily="2" charset="-78"/>
              </a:rPr>
              <a:t> </a:t>
            </a:r>
            <a:r>
              <a:rPr lang="fa-IR" altLang="en-US" sz="2400" dirty="0">
                <a:cs typeface="Nazanin" pitchFamily="2" charset="-78"/>
              </a:rPr>
              <a:t>قدرشناسي بايد دقيق و مشخص بوده و همچنين تخصيص پاداش به شكلي ملموس باشد كه فرد و اطرافيانش فراموش نكنند و به آن افتخار نمايند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67544" y="158750"/>
            <a:ext cx="7920806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پيشنهاداتی برای </a:t>
            </a:r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كاهش ترك خدمت مجازي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23850" y="1412875"/>
            <a:ext cx="8064500" cy="45307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609600" indent="-609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1066800" indent="-609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fa-IR" altLang="en-US" sz="2400" dirty="0" smtClean="0">
                <a:cs typeface="B Nazanin" pitchFamily="2" charset="-78"/>
              </a:rPr>
              <a:t>بازطراحي نظام پرداخت ها و جبران خدمات بر اساس شایستگی و توانمندی کارکنان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fa-IR" altLang="en-US" sz="2400" dirty="0" smtClean="0">
                <a:cs typeface="B Nazanin" pitchFamily="2" charset="-78"/>
              </a:rPr>
              <a:t>بازطراحي نظام ارزيابي عملكرد با رويكرد ارزیابی عادلانه و ارائه بازخورد موثر 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fa-IR" altLang="en-US" sz="2400" dirty="0" smtClean="0">
                <a:cs typeface="B Nazanin" pitchFamily="2" charset="-78"/>
              </a:rPr>
              <a:t>برقراري روابط اجتماعي مناسب بين كاركنان (توسعه فرهنگ اعتماد و اطمينان)</a:t>
            </a:r>
            <a:endParaRPr lang="en-US" altLang="en-US" sz="2400" dirty="0" smtClean="0">
              <a:cs typeface="B Nazanin" pitchFamily="2" charset="-78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fa-IR" altLang="en-US" sz="2400" dirty="0" smtClean="0">
                <a:cs typeface="B Nazanin" pitchFamily="2" charset="-78"/>
              </a:rPr>
              <a:t>جذب واقع‌بينانه و درست كاركنان متناسب با قابليت‌های فردی و ويژگيهاي شغلي</a:t>
            </a:r>
            <a:endParaRPr lang="en-US" altLang="en-US" sz="2400" dirty="0" smtClean="0">
              <a:cs typeface="B Nazanin" pitchFamily="2" charset="-78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fa-IR" altLang="en-US" sz="2400" dirty="0" smtClean="0">
                <a:cs typeface="B Nazanin" pitchFamily="2" charset="-78"/>
              </a:rPr>
              <a:t>توجه به موضوعات موثر در افزايش تعهد شغلی و سازماني در بين كاركنان</a:t>
            </a:r>
            <a:endParaRPr lang="en-US" altLang="en-US" sz="2400" dirty="0" smtClean="0">
              <a:cs typeface="B Nazanin" pitchFamily="2" charset="-78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C00000"/>
              </a:buClr>
              <a:buSzPct val="60000"/>
              <a:buFont typeface="Wingdings" pitchFamily="2" charset="2"/>
              <a:buChar char="q"/>
              <a:defRPr/>
            </a:pPr>
            <a:r>
              <a:rPr lang="fa-IR" altLang="en-US" sz="2400" dirty="0" smtClean="0">
                <a:cs typeface="B Nazanin" pitchFamily="2" charset="-78"/>
              </a:rPr>
              <a:t>توسعه فرهنگ سازماني مبتنی بر عملکرد</a:t>
            </a:r>
            <a:endParaRPr lang="en-US" altLang="en-US" sz="2400" dirty="0" smtClean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718620" y="980728"/>
            <a:ext cx="752578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fa-IR" altLang="en-US" sz="4800" b="1" dirty="0" smtClean="0">
                <a:latin typeface="IranNastaliq" pitchFamily="18" charset="0"/>
                <a:cs typeface="B Nazanin" pitchFamily="2" charset="-78"/>
              </a:rPr>
              <a:t>کارکنان، </a:t>
            </a:r>
            <a:r>
              <a:rPr lang="fa-IR" altLang="en-US" sz="4800" b="1" dirty="0">
                <a:latin typeface="IranNastaliq" pitchFamily="18" charset="0"/>
                <a:cs typeface="B Nazanin" pitchFamily="2" charset="-78"/>
              </a:rPr>
              <a:t>ارزشمندترین دارایی سازمان </a:t>
            </a:r>
            <a:r>
              <a:rPr lang="fa-IR" altLang="en-US" sz="4800" b="1" dirty="0" smtClean="0">
                <a:latin typeface="IranNastaliq" pitchFamily="18" charset="0"/>
                <a:cs typeface="B Nazanin" pitchFamily="2" charset="-78"/>
              </a:rPr>
              <a:t>نیستند،</a:t>
            </a:r>
          </a:p>
          <a:p>
            <a:pPr algn="ctr" eaLnBrk="0" hangingPunct="0"/>
            <a:r>
              <a:rPr lang="fa-IR" altLang="en-US" sz="4800" b="1" dirty="0" smtClean="0">
                <a:solidFill>
                  <a:srgbClr val="C00000"/>
                </a:solidFill>
                <a:latin typeface="IranNastaliq" pitchFamily="18" charset="0"/>
                <a:cs typeface="B Nazanin" pitchFamily="2" charset="-78"/>
              </a:rPr>
              <a:t>بلکه </a:t>
            </a:r>
            <a:r>
              <a:rPr lang="fa-IR" altLang="en-US" sz="4800" b="1" dirty="0">
                <a:solidFill>
                  <a:srgbClr val="C00000"/>
                </a:solidFill>
                <a:latin typeface="IranNastaliq" pitchFamily="18" charset="0"/>
                <a:cs typeface="B Nazanin" pitchFamily="2" charset="-78"/>
              </a:rPr>
              <a:t>خود </a:t>
            </a:r>
            <a:r>
              <a:rPr lang="fa-IR" altLang="en-US" sz="4800" b="1" dirty="0" smtClean="0">
                <a:solidFill>
                  <a:srgbClr val="C00000"/>
                </a:solidFill>
                <a:latin typeface="IranNastaliq" pitchFamily="18" charset="0"/>
                <a:cs typeface="B Nazanin" pitchFamily="2" charset="-78"/>
              </a:rPr>
              <a:t>سازمانند، </a:t>
            </a:r>
          </a:p>
          <a:p>
            <a:pPr algn="ctr" eaLnBrk="0" hangingPunct="0"/>
            <a:r>
              <a:rPr lang="fa-IR" altLang="en-US" sz="4800" b="1" dirty="0" smtClean="0">
                <a:latin typeface="IranNastaliq" pitchFamily="18" charset="0"/>
                <a:cs typeface="B Nazanin" pitchFamily="2" charset="-78"/>
              </a:rPr>
              <a:t>باقی </a:t>
            </a:r>
            <a:r>
              <a:rPr lang="fa-IR" altLang="en-US" sz="4800" b="1" dirty="0">
                <a:latin typeface="IranNastaliq" pitchFamily="18" charset="0"/>
                <a:cs typeface="B Nazanin" pitchFamily="2" charset="-78"/>
              </a:rPr>
              <a:t>چیزها دارایی هستند.</a:t>
            </a:r>
            <a:endParaRPr lang="en-US" altLang="en-US" sz="4800" dirty="0">
              <a:latin typeface="IranNastaliq" pitchFamily="18" charset="0"/>
              <a:cs typeface="B Nazanin" pitchFamily="2" charset="-78"/>
            </a:endParaRPr>
          </a:p>
        </p:txBody>
      </p:sp>
      <p:sp>
        <p:nvSpPr>
          <p:cNvPr id="46084" name="Rectangle 5"/>
          <p:cNvSpPr>
            <a:spLocks noChangeArrowheads="1"/>
          </p:cNvSpPr>
          <p:nvPr/>
        </p:nvSpPr>
        <p:spPr bwMode="auto">
          <a:xfrm>
            <a:off x="357188" y="4857750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fa-IR" altLang="en-US" sz="2400" dirty="0">
                <a:solidFill>
                  <a:srgbClr val="C00000"/>
                </a:solidFill>
                <a:cs typeface="B Nazanin" pitchFamily="2" charset="-78"/>
              </a:rPr>
              <a:t>آدریان لوی</a:t>
            </a:r>
            <a:endParaRPr lang="en-US" altLang="en-US" sz="2400" dirty="0">
              <a:solidFill>
                <a:srgbClr val="C00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548680"/>
            <a:ext cx="5105400" cy="5040560"/>
          </a:xfrm>
        </p:spPr>
        <p:txBody>
          <a:bodyPr>
            <a:normAutofit/>
          </a:bodyPr>
          <a:lstStyle/>
          <a:p>
            <a:pPr algn="r"/>
            <a: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>در ميان هر سيب ، دانه  محدودي است </a:t>
            </a:r>
            <a:b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</a:br>
            <a: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</a:br>
            <a:r>
              <a:rPr lang="fa-IR" sz="4400" dirty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>در ميان دانه ، سيب ها </a:t>
            </a:r>
            <a: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>نامحدود</a:t>
            </a:r>
            <a:b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</a:br>
            <a: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</a:br>
            <a: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>چيستانيست </a:t>
            </a:r>
            <a:r>
              <a:rPr lang="fa-IR" sz="4400" dirty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>عجيب  </a:t>
            </a:r>
            <a: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</a:br>
            <a: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400" dirty="0" smtClean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</a:br>
            <a:r>
              <a:rPr lang="fa-IR" sz="4400" dirty="0">
                <a:solidFill>
                  <a:srgbClr val="C00000"/>
                </a:solidFill>
                <a:latin typeface="IranNastaliq" pitchFamily="18" charset="0"/>
                <a:cs typeface="IranNastaliq" pitchFamily="18" charset="0"/>
              </a:rPr>
              <a:t>دانه باشيم نه سيب  </a:t>
            </a:r>
            <a:endParaRPr lang="en-US" sz="4400" dirty="0" smtClean="0">
              <a:solidFill>
                <a:srgbClr val="C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6086" name="Rectangle 5"/>
          <p:cNvSpPr>
            <a:spLocks noChangeArrowheads="1"/>
          </p:cNvSpPr>
          <p:nvPr/>
        </p:nvSpPr>
        <p:spPr bwMode="auto">
          <a:xfrm>
            <a:off x="251520" y="6000750"/>
            <a:ext cx="284666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fa-IR" sz="2000" dirty="0">
                <a:cs typeface="B Nazanin" pitchFamily="2" charset="-78"/>
              </a:rPr>
              <a:t>مرحوم مجتبي كاشاني </a:t>
            </a:r>
            <a:endParaRPr lang="en-US" sz="20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0872009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6" name="AutoShape 6"/>
          <p:cNvSpPr>
            <a:spLocks noChangeArrowheads="1"/>
          </p:cNvSpPr>
          <p:nvPr/>
        </p:nvSpPr>
        <p:spPr bwMode="auto">
          <a:xfrm>
            <a:off x="1691680" y="2204864"/>
            <a:ext cx="5410200" cy="2971800"/>
          </a:xfrm>
          <a:prstGeom prst="verticalScroll">
            <a:avLst>
              <a:gd name="adj" fmla="val 125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fa-IR" altLang="en-US" sz="4400" b="1" dirty="0" smtClean="0">
                <a:solidFill>
                  <a:srgbClr val="C00000"/>
                </a:solidFill>
                <a:latin typeface="Arial" charset="0"/>
                <a:cs typeface="B Nazanin" pitchFamily="2" charset="-78"/>
              </a:rPr>
              <a:t>با آرزوی موفقیت</a:t>
            </a:r>
            <a:endParaRPr lang="fa-IR" altLang="en-US" sz="4400" b="1" dirty="0">
              <a:solidFill>
                <a:srgbClr val="C00000"/>
              </a:solidFill>
              <a:latin typeface="Arial" charset="0"/>
              <a:cs typeface="B Nazanin" pitchFamily="2" charset="-78"/>
            </a:endParaRPr>
          </a:p>
          <a:p>
            <a:pPr algn="ctr"/>
            <a:endParaRPr lang="en-US" altLang="en-US" sz="4400" b="1" dirty="0">
              <a:solidFill>
                <a:srgbClr val="C00000"/>
              </a:solidFill>
              <a:latin typeface="Arial" charset="0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8" name="Rectangle 4"/>
          <p:cNvSpPr>
            <a:spLocks noChangeArrowheads="1"/>
          </p:cNvSpPr>
          <p:nvPr/>
        </p:nvSpPr>
        <p:spPr bwMode="auto">
          <a:xfrm>
            <a:off x="448774" y="1628800"/>
            <a:ext cx="8072438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latin typeface="Comic Sans MS" pitchFamily="66" charset="0"/>
                <a:cs typeface="B Nazanin" pitchFamily="2" charset="-78"/>
              </a:rPr>
              <a:t>امام </a:t>
            </a:r>
            <a:r>
              <a:rPr lang="ar-SA" altLang="en-US" sz="4000" b="1" dirty="0">
                <a:solidFill>
                  <a:srgbClr val="C00000"/>
                </a:solidFill>
                <a:latin typeface="Comic Sans MS" pitchFamily="66" charset="0"/>
                <a:cs typeface="B Nazanin" pitchFamily="2" charset="-78"/>
              </a:rPr>
              <a:t>علي (ع):</a:t>
            </a:r>
            <a:endParaRPr lang="en-US" altLang="en-US" sz="4000" b="1" dirty="0">
              <a:solidFill>
                <a:srgbClr val="C00000"/>
              </a:solidFill>
              <a:latin typeface="Comic Sans MS" pitchFamily="66" charset="0"/>
              <a:cs typeface="B Nazanin" pitchFamily="2" charset="-78"/>
            </a:endParaRPr>
          </a:p>
          <a:p>
            <a:pPr algn="ctr"/>
            <a:r>
              <a:rPr lang="ar-SA" altLang="en-US" sz="4000" b="1" dirty="0">
                <a:solidFill>
                  <a:srgbClr val="C00000"/>
                </a:solidFill>
                <a:latin typeface="Comic Sans MS" pitchFamily="66" charset="0"/>
                <a:cs typeface="B Nazanin" pitchFamily="2" charset="-78"/>
              </a:rPr>
              <a:t>قِيمَهُ كُلِ اِمراءُ مايَحسَنه</a:t>
            </a:r>
            <a:endParaRPr lang="fa-IR" altLang="en-US" sz="4000" b="1" dirty="0">
              <a:solidFill>
                <a:srgbClr val="C00000"/>
              </a:solidFill>
              <a:latin typeface="Comic Sans MS" pitchFamily="66" charset="0"/>
              <a:cs typeface="B Nazanin" pitchFamily="2" charset="-78"/>
            </a:endParaRPr>
          </a:p>
          <a:p>
            <a:pPr algn="ctr"/>
            <a:endParaRPr lang="en-US" altLang="en-US" sz="4000" b="1" dirty="0">
              <a:solidFill>
                <a:schemeClr val="folHlink"/>
              </a:solidFill>
              <a:latin typeface="Comic Sans MS" pitchFamily="66" charset="0"/>
              <a:cs typeface="B Nazanin" pitchFamily="2" charset="-78"/>
            </a:endParaRPr>
          </a:p>
          <a:p>
            <a:pPr algn="ctr"/>
            <a:r>
              <a:rPr lang="ar-SA" altLang="en-US" sz="5000" b="1" dirty="0">
                <a:latin typeface="Comic Sans MS" pitchFamily="66" charset="0"/>
                <a:cs typeface="B Nazanin" pitchFamily="2" charset="-78"/>
              </a:rPr>
              <a:t>ارزش هر انساني به آن چيزي است كه آن</a:t>
            </a:r>
            <a:r>
              <a:rPr lang="fa-IR" altLang="en-US" sz="5000" b="1" dirty="0">
                <a:latin typeface="Comic Sans MS" pitchFamily="66" charset="0"/>
                <a:cs typeface="B Nazanin" pitchFamily="2" charset="-78"/>
              </a:rPr>
              <a:t> </a:t>
            </a:r>
            <a:r>
              <a:rPr lang="ar-SA" altLang="en-US" sz="5000" b="1" dirty="0">
                <a:latin typeface="Comic Sans MS" pitchFamily="66" charset="0"/>
                <a:cs typeface="B Nazanin" pitchFamily="2" charset="-78"/>
              </a:rPr>
              <a:t>‌را </a:t>
            </a:r>
            <a:r>
              <a:rPr lang="fa-IR" altLang="en-US" sz="5000" b="1" dirty="0">
                <a:latin typeface="Comic Sans MS" pitchFamily="66" charset="0"/>
                <a:cs typeface="B Nazanin" pitchFamily="2" charset="-78"/>
              </a:rPr>
              <a:t>به نيكويي بكار </a:t>
            </a:r>
            <a:r>
              <a:rPr lang="ar-SA" altLang="en-US" sz="5000" b="1" dirty="0" smtClean="0">
                <a:latin typeface="Comic Sans MS" pitchFamily="66" charset="0"/>
                <a:cs typeface="B Nazanin" pitchFamily="2" charset="-78"/>
              </a:rPr>
              <a:t>مي‌برد.</a:t>
            </a:r>
            <a:endParaRPr lang="ar-SA" altLang="en-US" sz="5000" b="1" dirty="0">
              <a:latin typeface="Comic Sans MS" pitchFamily="66" charset="0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400" b="1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The virtues of emptiness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357313" y="2214563"/>
            <a:ext cx="65532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rtl="0"/>
            <a:r>
              <a:rPr lang="en-US" altLang="en-US" sz="3600" b="1" i="1" dirty="0">
                <a:latin typeface="Arial Rounded MT Bold" pitchFamily="34" charset="0"/>
                <a:cs typeface="Times New Roman" pitchFamily="18" charset="0"/>
              </a:rPr>
              <a:t>The more we know the less we understand.</a:t>
            </a:r>
            <a:r>
              <a:rPr lang="en-US" altLang="en-US" sz="3600" b="1" dirty="0"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algn="ctr" rtl="0"/>
            <a:endParaRPr lang="en-US" altLang="en-US" sz="3600" b="1" dirty="0">
              <a:latin typeface="Arial Rounded MT Bold" pitchFamily="34" charset="0"/>
              <a:cs typeface="Times New Roman" pitchFamily="18" charset="0"/>
            </a:endParaRPr>
          </a:p>
          <a:p>
            <a:pPr algn="ctr" rtl="0"/>
            <a:r>
              <a:rPr lang="en-US" altLang="en-US" sz="2800" b="1" dirty="0">
                <a:latin typeface="Arial Rounded MT Bold" pitchFamily="34" charset="0"/>
                <a:cs typeface="Times New Roman" pitchFamily="18" charset="0"/>
              </a:rPr>
              <a:t>Tao </a:t>
            </a:r>
            <a:r>
              <a:rPr lang="en-US" altLang="en-US" sz="2800" b="1" dirty="0" err="1">
                <a:latin typeface="Arial Rounded MT Bold" pitchFamily="34" charset="0"/>
                <a:cs typeface="Times New Roman" pitchFamily="18" charset="0"/>
              </a:rPr>
              <a:t>Te</a:t>
            </a:r>
            <a:r>
              <a:rPr lang="en-US" altLang="en-US" sz="2800" b="1" dirty="0"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altLang="en-US" sz="2800" b="1" dirty="0" err="1">
                <a:latin typeface="Arial Rounded MT Bold" pitchFamily="34" charset="0"/>
                <a:cs typeface="Times New Roman" pitchFamily="18" charset="0"/>
              </a:rPr>
              <a:t>Ching</a:t>
            </a:r>
            <a:endParaRPr lang="en-US" altLang="en-US" sz="2800" b="1" dirty="0">
              <a:latin typeface="Arial Rounded MT Bold" pitchFamily="34" charset="0"/>
              <a:cs typeface="Times New Roman" pitchFamily="18" charset="0"/>
            </a:endParaRPr>
          </a:p>
          <a:p>
            <a:pPr algn="ctr" rtl="0"/>
            <a:r>
              <a:rPr lang="en-US" altLang="en-US" sz="2800" b="1" dirty="0">
                <a:latin typeface="Arial Rounded MT Bold" pitchFamily="34" charset="0"/>
                <a:cs typeface="Times New Roman" pitchFamily="18" charset="0"/>
              </a:rPr>
              <a:t>The book of Taoism, the Chinese mystic philosophy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8" name="Rectangle 4"/>
          <p:cNvSpPr>
            <a:spLocks noChangeArrowheads="1"/>
          </p:cNvSpPr>
          <p:nvPr/>
        </p:nvSpPr>
        <p:spPr bwMode="auto">
          <a:xfrm>
            <a:off x="375646" y="2280791"/>
            <a:ext cx="8072437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altLang="en-US" sz="8000" b="1" dirty="0" smtClean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p</a:t>
            </a:r>
            <a:r>
              <a:rPr lang="en-US" altLang="en-US" sz="8000" b="1" baseline="30000" dirty="0" smtClean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2</a:t>
            </a:r>
            <a:r>
              <a:rPr lang="en-US" altLang="en-US" sz="8000" b="1" dirty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= C . </a:t>
            </a:r>
            <a:r>
              <a:rPr lang="en-US" altLang="en-US" sz="8000" b="1" dirty="0" smtClean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A</a:t>
            </a:r>
          </a:p>
          <a:p>
            <a:pPr algn="ctr"/>
            <a:endParaRPr lang="en-US" altLang="en-US" sz="5000" b="1" dirty="0">
              <a:latin typeface="Adobe Garamond Pro Bold" pitchFamily="18" charset="0"/>
              <a:ea typeface="Adobe Gothic Std B" pitchFamily="34" charset="-128"/>
              <a:cs typeface="Homa" pitchFamily="2" charset="-78"/>
            </a:endParaRPr>
          </a:p>
          <a:p>
            <a:pPr algn="ctr"/>
            <a:r>
              <a:rPr lang="en-US" altLang="en-US" sz="2800" b="1" dirty="0">
                <a:solidFill>
                  <a:srgbClr val="FF0000"/>
                </a:solidFill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C</a:t>
            </a:r>
            <a:r>
              <a:rPr lang="en-US" altLang="en-US" sz="2400" b="1" dirty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OMPETETIVE </a:t>
            </a:r>
            <a:r>
              <a:rPr lang="en-US" altLang="en-US" sz="2400" b="1" dirty="0" smtClean="0">
                <a:solidFill>
                  <a:srgbClr val="FF0000"/>
                </a:solidFill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A</a:t>
            </a:r>
            <a:r>
              <a:rPr lang="en-US" altLang="en-US" sz="2400" b="1" dirty="0" smtClean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DVANTAGE</a:t>
            </a:r>
            <a:r>
              <a:rPr lang="fa-IR" altLang="en-US" sz="5000" b="1" dirty="0" smtClean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=</a:t>
            </a:r>
            <a:r>
              <a:rPr lang="en-US" altLang="en-US" sz="4400" b="1" dirty="0" smtClean="0">
                <a:solidFill>
                  <a:srgbClr val="FF0000"/>
                </a:solidFill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p</a:t>
            </a:r>
            <a:r>
              <a:rPr lang="en-US" altLang="en-US" sz="3200" b="1" dirty="0" smtClean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eople </a:t>
            </a:r>
            <a:r>
              <a:rPr lang="en-US" altLang="en-US" sz="3200" b="1" dirty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* </a:t>
            </a:r>
            <a:r>
              <a:rPr lang="en-US" altLang="en-US" sz="4400" b="1" dirty="0">
                <a:solidFill>
                  <a:srgbClr val="FF0000"/>
                </a:solidFill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p</a:t>
            </a:r>
            <a:r>
              <a:rPr lang="en-US" altLang="en-US" sz="3200" b="1" dirty="0">
                <a:latin typeface="Adobe Garamond Pro Bold" pitchFamily="18" charset="0"/>
                <a:ea typeface="Adobe Gothic Std B" pitchFamily="34" charset="-128"/>
                <a:cs typeface="Homa" pitchFamily="2" charset="-78"/>
              </a:rPr>
              <a:t>rocess</a:t>
            </a:r>
            <a:endParaRPr lang="ar-SA" altLang="en-US" sz="3200" b="1" dirty="0">
              <a:latin typeface="Adobe Garamond Pro Bold" pitchFamily="18" charset="0"/>
              <a:ea typeface="Adobe Gothic Std B" pitchFamily="34" charset="-128"/>
              <a:cs typeface="Homa" pitchFamily="2" charset="-78"/>
            </a:endParaRP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1166220" y="188640"/>
            <a:ext cx="6491288" cy="98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فرمول مزیت رقابتی در سازمان</a:t>
            </a:r>
            <a:endParaRPr lang="en-US" altLang="en-US" sz="3600" b="1" dirty="0">
              <a:solidFill>
                <a:srgbClr val="C00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8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6" name="Rectangle 4"/>
          <p:cNvSpPr>
            <a:spLocks noChangeArrowheads="1"/>
          </p:cNvSpPr>
          <p:nvPr/>
        </p:nvSpPr>
        <p:spPr bwMode="auto">
          <a:xfrm>
            <a:off x="395536" y="1714499"/>
            <a:ext cx="8424936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03275" indent="-571500" algn="just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ü"/>
            </a:pPr>
            <a:r>
              <a:rPr lang="fa-IR" altLang="en-US" sz="2800" dirty="0" smtClean="0">
                <a:cs typeface="B Nazanin" pitchFamily="2" charset="-78"/>
              </a:rPr>
              <a:t>لزوم </a:t>
            </a:r>
            <a:r>
              <a:rPr lang="ar-SA" altLang="en-US" sz="2800" dirty="0" smtClean="0">
                <a:cs typeface="B Nazanin" pitchFamily="2" charset="-78"/>
              </a:rPr>
              <a:t>شناخت </a:t>
            </a:r>
            <a:r>
              <a:rPr lang="ar-SA" altLang="en-US" sz="2800" u="sng" dirty="0">
                <a:solidFill>
                  <a:srgbClr val="C00000"/>
                </a:solidFill>
                <a:cs typeface="B Nazanin" pitchFamily="2" charset="-78"/>
              </a:rPr>
              <a:t>نيازها</a:t>
            </a:r>
            <a:r>
              <a:rPr lang="ar-SA" altLang="en-US" sz="2800" dirty="0">
                <a:cs typeface="B Nazanin" pitchFamily="2" charset="-78"/>
              </a:rPr>
              <a:t>، </a:t>
            </a:r>
            <a:r>
              <a:rPr lang="ar-SA" altLang="en-US" sz="2800" u="sng" dirty="0" smtClean="0">
                <a:solidFill>
                  <a:srgbClr val="C00000"/>
                </a:solidFill>
                <a:cs typeface="B Nazanin" pitchFamily="2" charset="-78"/>
              </a:rPr>
              <a:t>انگيزه‌ها</a:t>
            </a:r>
            <a:r>
              <a:rPr lang="ar-SA" altLang="en-US" sz="2800" dirty="0" smtClean="0">
                <a:cs typeface="B Nazanin" pitchFamily="2" charset="-78"/>
              </a:rPr>
              <a:t>،</a:t>
            </a:r>
            <a:r>
              <a:rPr lang="fa-IR" altLang="en-US" sz="2800" dirty="0" smtClean="0">
                <a:cs typeface="B Nazanin" pitchFamily="2" charset="-78"/>
              </a:rPr>
              <a:t> </a:t>
            </a:r>
            <a:r>
              <a:rPr lang="ar-SA" altLang="en-US" sz="2800" u="sng" dirty="0" smtClean="0">
                <a:solidFill>
                  <a:srgbClr val="C00000"/>
                </a:solidFill>
                <a:cs typeface="B Nazanin" pitchFamily="2" charset="-78"/>
              </a:rPr>
              <a:t>تمايلات</a:t>
            </a:r>
            <a:r>
              <a:rPr lang="ar-SA" altLang="en-US" sz="2800" dirty="0">
                <a:cs typeface="B Nazanin" pitchFamily="2" charset="-78"/>
              </a:rPr>
              <a:t>، </a:t>
            </a:r>
            <a:r>
              <a:rPr lang="ar-SA" altLang="en-US" sz="2800" u="sng" dirty="0">
                <a:solidFill>
                  <a:srgbClr val="C00000"/>
                </a:solidFill>
                <a:cs typeface="B Nazanin" pitchFamily="2" charset="-78"/>
              </a:rPr>
              <a:t>عوامل رضايت و عدم رضايت</a:t>
            </a:r>
            <a:r>
              <a:rPr lang="ar-SA" altLang="en-US" sz="2800" dirty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altLang="en-US" sz="2800" dirty="0" smtClean="0">
                <a:cs typeface="B Nazanin" pitchFamily="2" charset="-78"/>
              </a:rPr>
              <a:t>کارکنان </a:t>
            </a:r>
          </a:p>
          <a:p>
            <a:pPr marL="803275" indent="-571500" algn="just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ü"/>
            </a:pPr>
            <a:r>
              <a:rPr lang="ar-SA" altLang="en-US" sz="2800" dirty="0" smtClean="0">
                <a:cs typeface="B Nazanin" pitchFamily="2" charset="-78"/>
              </a:rPr>
              <a:t>اتخاذ </a:t>
            </a:r>
            <a:r>
              <a:rPr lang="ar-SA" altLang="en-US" sz="2800" dirty="0">
                <a:cs typeface="B Nazanin" pitchFamily="2" charset="-78"/>
              </a:rPr>
              <a:t>سياست‌هاي صحيح</a:t>
            </a:r>
            <a:r>
              <a:rPr lang="fa-IR" altLang="en-US" sz="2800" dirty="0">
                <a:cs typeface="B Nazanin" pitchFamily="2" charset="-78"/>
              </a:rPr>
              <a:t> و </a:t>
            </a:r>
            <a:r>
              <a:rPr lang="ar-SA" altLang="en-US" sz="2800" u="sng" dirty="0">
                <a:solidFill>
                  <a:srgbClr val="C00000"/>
                </a:solidFill>
                <a:cs typeface="B Nazanin" pitchFamily="2" charset="-78"/>
              </a:rPr>
              <a:t>راهبردهاي مناسب</a:t>
            </a:r>
            <a:r>
              <a:rPr lang="ar-SA" altLang="en-US" sz="2800" dirty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ar-SA" altLang="en-US" sz="2800" dirty="0">
                <a:cs typeface="B Nazanin" pitchFamily="2" charset="-78"/>
              </a:rPr>
              <a:t>و</a:t>
            </a:r>
            <a:r>
              <a:rPr lang="fa-IR" altLang="en-US" sz="2800" dirty="0">
                <a:cs typeface="B Nazanin" pitchFamily="2" charset="-78"/>
              </a:rPr>
              <a:t> </a:t>
            </a:r>
            <a:r>
              <a:rPr lang="fa-IR" altLang="en-US" sz="2800" dirty="0" smtClean="0">
                <a:cs typeface="B Nazanin" pitchFamily="2" charset="-78"/>
              </a:rPr>
              <a:t>اجراي </a:t>
            </a:r>
            <a:r>
              <a:rPr lang="ar-SA" altLang="en-US" sz="2800" dirty="0">
                <a:cs typeface="B Nazanin" pitchFamily="2" charset="-78"/>
              </a:rPr>
              <a:t>برنامه‌هاي </a:t>
            </a:r>
            <a:r>
              <a:rPr lang="fa-IR" altLang="en-US" sz="2800" dirty="0" smtClean="0">
                <a:cs typeface="B Nazanin" pitchFamily="2" charset="-78"/>
              </a:rPr>
              <a:t>اثربخش برای مدیریت کارکنان</a:t>
            </a:r>
          </a:p>
          <a:p>
            <a:pPr marL="803275" indent="-571500" algn="just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ü"/>
            </a:pPr>
            <a:r>
              <a:rPr lang="fa-IR" altLang="en-US" sz="2800" dirty="0" smtClean="0">
                <a:cs typeface="B Nazanin" pitchFamily="2" charset="-78"/>
              </a:rPr>
              <a:t>اندازه‌گیری و پایش </a:t>
            </a:r>
            <a:r>
              <a:rPr lang="fa-IR" altLang="en-US" sz="2800" u="sng" dirty="0">
                <a:solidFill>
                  <a:srgbClr val="C00000"/>
                </a:solidFill>
                <a:cs typeface="B Nazanin" pitchFamily="2" charset="-78"/>
              </a:rPr>
              <a:t>رضایت شغلی</a:t>
            </a:r>
            <a:r>
              <a:rPr lang="fa-IR" altLang="en-US" sz="2800" dirty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altLang="en-US" sz="2800" dirty="0" smtClean="0">
                <a:cs typeface="B Nazanin" pitchFamily="2" charset="-78"/>
              </a:rPr>
              <a:t>کارکنان، لازمه نگهداشت نیروهای شایسته</a:t>
            </a:r>
          </a:p>
          <a:p>
            <a:pPr marL="803275" indent="-571500" algn="just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ü"/>
            </a:pPr>
            <a:endParaRPr lang="fa-IR" altLang="en-US" sz="2800" dirty="0">
              <a:cs typeface="B Nazanin" pitchFamily="2" charset="-78"/>
            </a:endParaRP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363296" y="188640"/>
            <a:ext cx="8097136" cy="98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کارکنان شایسته: سرمایه اصلی سازمان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04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048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048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2" name="Rectangle 4"/>
          <p:cNvSpPr>
            <a:spLocks noChangeArrowheads="1"/>
          </p:cNvSpPr>
          <p:nvPr/>
        </p:nvSpPr>
        <p:spPr bwMode="auto">
          <a:xfrm>
            <a:off x="395288" y="549275"/>
            <a:ext cx="821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سيستم </a:t>
            </a:r>
            <a:r>
              <a:rPr lang="fa-IR" altLang="en-US" sz="4000" b="1" dirty="0" smtClean="0">
                <a:solidFill>
                  <a:srgbClr val="C00000"/>
                </a:solidFill>
                <a:cs typeface="B Nazanin" pitchFamily="2" charset="-78"/>
              </a:rPr>
              <a:t>اندازه‌گيري </a:t>
            </a:r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رضايت شغلي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4140200" y="4813300"/>
            <a:ext cx="5699125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rtl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fa-IR" altLang="en-US" sz="2400">
              <a:cs typeface="Nazanin" pitchFamily="2" charset="-7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38957" y="1399385"/>
            <a:ext cx="8074817" cy="4962018"/>
            <a:chOff x="295" y="912"/>
            <a:chExt cx="4638" cy="2706"/>
          </a:xfrm>
        </p:grpSpPr>
        <p:sp>
          <p:nvSpPr>
            <p:cNvPr id="23557" name="AutoShape 7"/>
            <p:cNvSpPr>
              <a:spLocks noChangeArrowheads="1"/>
            </p:cNvSpPr>
            <p:nvPr/>
          </p:nvSpPr>
          <p:spPr bwMode="auto">
            <a:xfrm>
              <a:off x="295" y="912"/>
              <a:ext cx="1275" cy="1166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fa-IR" altLang="en-US" sz="1200" b="1" dirty="0" smtClean="0">
                <a:latin typeface="Times New Roman" pitchFamily="18" charset="0"/>
                <a:cs typeface="Nazanin" pitchFamily="2" charset="-78"/>
              </a:endParaRPr>
            </a:p>
            <a:p>
              <a:pPr algn="ctr"/>
              <a:r>
                <a:rPr lang="fa-IR" altLang="en-US" sz="2400" b="1" dirty="0" smtClean="0">
                  <a:latin typeface="Times New Roman" pitchFamily="18" charset="0"/>
                  <a:cs typeface="Nazanin" pitchFamily="2" charset="-78"/>
                </a:rPr>
                <a:t>مطالعه </a:t>
              </a:r>
              <a:r>
                <a:rPr lang="fa-IR" altLang="en-US" sz="2400" b="1" dirty="0">
                  <a:latin typeface="Times New Roman" pitchFamily="18" charset="0"/>
                  <a:cs typeface="Nazanin" pitchFamily="2" charset="-78"/>
                </a:rPr>
                <a:t>سازمان</a:t>
              </a:r>
              <a:endParaRPr lang="fa-IR" altLang="en-US" sz="1200" b="1" dirty="0">
                <a:latin typeface="Times New Roman" pitchFamily="18" charset="0"/>
                <a:cs typeface="Nazanin" pitchFamily="2" charset="-78"/>
              </a:endParaRPr>
            </a:p>
            <a:p>
              <a:pPr marL="120650" lvl="1" indent="336550">
                <a:buFontTx/>
                <a:buChar char="•"/>
              </a:pPr>
              <a:r>
                <a:rPr lang="fa-IR" altLang="en-US" b="1" dirty="0">
                  <a:latin typeface="Agency FB" pitchFamily="34" charset="0"/>
                  <a:cs typeface="Nazanin" pitchFamily="2" charset="-78"/>
                </a:rPr>
                <a:t>استراتژي</a:t>
              </a:r>
            </a:p>
            <a:p>
              <a:pPr marL="120650" lvl="1" indent="336550">
                <a:buFontTx/>
                <a:buChar char="•"/>
              </a:pPr>
              <a:r>
                <a:rPr lang="fa-IR" altLang="en-US" b="1" dirty="0">
                  <a:latin typeface="Agency FB" pitchFamily="34" charset="0"/>
                  <a:cs typeface="Nazanin" pitchFamily="2" charset="-78"/>
                </a:rPr>
                <a:t>محيط</a:t>
              </a:r>
            </a:p>
            <a:p>
              <a:pPr marL="120650" lvl="1" indent="336550">
                <a:buFontTx/>
                <a:buChar char="•"/>
              </a:pPr>
              <a:r>
                <a:rPr lang="fa-IR" altLang="en-US" b="1" dirty="0">
                  <a:latin typeface="Arial" charset="0"/>
                  <a:cs typeface="Nazanin" pitchFamily="2" charset="-78"/>
                </a:rPr>
                <a:t>منابع انساني</a:t>
              </a:r>
              <a:r>
                <a:rPr lang="en-US" altLang="en-US" b="1" dirty="0">
                  <a:latin typeface="Times New Roman" pitchFamily="18" charset="0"/>
                  <a:cs typeface="Nazanin" pitchFamily="2" charset="-78"/>
                </a:rPr>
                <a:t> </a:t>
              </a:r>
              <a:endParaRPr lang="en-US" altLang="en-US" sz="2800" b="1" dirty="0">
                <a:latin typeface="Arial" charset="0"/>
                <a:cs typeface="Nazanin" pitchFamily="2" charset="-78"/>
              </a:endParaRPr>
            </a:p>
          </p:txBody>
        </p:sp>
        <p:sp>
          <p:nvSpPr>
            <p:cNvPr id="23558" name="AutoShape 8"/>
            <p:cNvSpPr>
              <a:spLocks noChangeArrowheads="1"/>
            </p:cNvSpPr>
            <p:nvPr/>
          </p:nvSpPr>
          <p:spPr bwMode="auto">
            <a:xfrm>
              <a:off x="3480" y="1636"/>
              <a:ext cx="1453" cy="163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/>
              <a:r>
                <a:rPr lang="fa-IR" altLang="en-US" sz="2000" b="1" dirty="0" smtClean="0">
                  <a:latin typeface="Times New Roman" pitchFamily="18" charset="0"/>
                  <a:cs typeface="Nazanin" pitchFamily="2" charset="-78"/>
                </a:rPr>
                <a:t>سيستم‌های</a:t>
              </a:r>
            </a:p>
            <a:p>
              <a:pPr algn="ctr" rtl="0"/>
              <a:r>
                <a:rPr lang="fa-IR" altLang="en-US" sz="2000" b="1" dirty="0" smtClean="0">
                  <a:latin typeface="Times New Roman" pitchFamily="18" charset="0"/>
                  <a:cs typeface="Nazanin" pitchFamily="2" charset="-78"/>
                </a:rPr>
                <a:t>منابع </a:t>
              </a:r>
              <a:r>
                <a:rPr lang="fa-IR" altLang="en-US" sz="2000" b="1" dirty="0">
                  <a:latin typeface="Times New Roman" pitchFamily="18" charset="0"/>
                  <a:cs typeface="Nazanin" pitchFamily="2" charset="-78"/>
                </a:rPr>
                <a:t>انساني</a:t>
              </a:r>
            </a:p>
            <a:p>
              <a:pPr algn="ctr" rtl="0"/>
              <a:endParaRPr lang="en-US" altLang="en-US" sz="2400" b="1" dirty="0">
                <a:latin typeface="Times New Roman" pitchFamily="18" charset="0"/>
                <a:cs typeface="Nazanin" pitchFamily="2" charset="-78"/>
              </a:endParaRPr>
            </a:p>
            <a:p>
              <a:pPr algn="ctr" rtl="0"/>
              <a:endParaRPr lang="en-US" altLang="en-US" sz="1200" dirty="0">
                <a:latin typeface="Times New Roman" pitchFamily="18" charset="0"/>
              </a:endParaRPr>
            </a:p>
            <a:p>
              <a:pPr algn="l" rtl="0"/>
              <a:endParaRPr lang="en-US" altLang="en-US" dirty="0">
                <a:latin typeface="Arial" charset="0"/>
              </a:endParaRPr>
            </a:p>
          </p:txBody>
        </p:sp>
        <p:sp>
          <p:nvSpPr>
            <p:cNvPr id="23559" name="AutoShape 9"/>
            <p:cNvSpPr>
              <a:spLocks noChangeArrowheads="1"/>
            </p:cNvSpPr>
            <p:nvPr/>
          </p:nvSpPr>
          <p:spPr bwMode="auto">
            <a:xfrm>
              <a:off x="1994" y="912"/>
              <a:ext cx="1275" cy="1166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/>
              <a:endParaRPr lang="fa-IR" altLang="en-US" sz="3200" b="1" dirty="0" smtClean="0">
                <a:solidFill>
                  <a:schemeClr val="tx1"/>
                </a:solidFill>
                <a:latin typeface="Times New Roman" pitchFamily="18" charset="0"/>
                <a:cs typeface="Nazanin" pitchFamily="2" charset="-78"/>
              </a:endParaRPr>
            </a:p>
            <a:p>
              <a:pPr algn="ctr" rtl="0"/>
              <a:r>
                <a:rPr lang="fa-IR" altLang="en-US" sz="2400" b="1" dirty="0" smtClean="0">
                  <a:solidFill>
                    <a:schemeClr val="tx1"/>
                  </a:solidFill>
                  <a:latin typeface="Times New Roman" pitchFamily="18" charset="0"/>
                  <a:cs typeface="Nazanin" pitchFamily="2" charset="-78"/>
                </a:rPr>
                <a:t>استراتژي </a:t>
              </a:r>
              <a:r>
                <a:rPr lang="fa-IR" altLang="en-US" sz="2400" b="1" dirty="0">
                  <a:solidFill>
                    <a:schemeClr val="tx1"/>
                  </a:solidFill>
                  <a:latin typeface="Times New Roman" pitchFamily="18" charset="0"/>
                  <a:cs typeface="Nazanin" pitchFamily="2" charset="-78"/>
                </a:rPr>
                <a:t>منابع انساني سازمان</a:t>
              </a:r>
              <a:endParaRPr lang="en-US" altLang="en-US" sz="2400" dirty="0">
                <a:solidFill>
                  <a:schemeClr val="tx1"/>
                </a:solidFill>
                <a:latin typeface="Arial" charset="0"/>
                <a:cs typeface="Nazanin" pitchFamily="2" charset="-78"/>
              </a:endParaRPr>
            </a:p>
          </p:txBody>
        </p:sp>
        <p:sp>
          <p:nvSpPr>
            <p:cNvPr id="23560" name="AutoShape 10"/>
            <p:cNvSpPr>
              <a:spLocks noChangeArrowheads="1"/>
            </p:cNvSpPr>
            <p:nvPr/>
          </p:nvSpPr>
          <p:spPr bwMode="auto">
            <a:xfrm>
              <a:off x="1921" y="2452"/>
              <a:ext cx="1275" cy="1166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9525">
              <a:solidFill>
                <a:srgbClr val="92D050"/>
              </a:solidFill>
              <a:round/>
              <a:headEnd/>
              <a:tailEnd/>
            </a:ln>
          </p:spPr>
          <p:txBody>
            <a:bodyPr/>
            <a:lstStyle/>
            <a:p>
              <a:pPr algn="ctr" rtl="0"/>
              <a:r>
                <a:rPr lang="fa-IR" altLang="en-US" sz="2400" b="1" dirty="0">
                  <a:latin typeface="Times New Roman" pitchFamily="18" charset="0"/>
                  <a:cs typeface="Nazanin" pitchFamily="2" charset="-78"/>
                </a:rPr>
                <a:t>نتايج مطالعات رضايت شغلي</a:t>
              </a:r>
            </a:p>
            <a:p>
              <a:pPr rtl="0"/>
              <a:endParaRPr lang="fa-IR" altLang="en-US" sz="2400" b="1" dirty="0">
                <a:latin typeface="Times New Roman" pitchFamily="18" charset="0"/>
                <a:cs typeface="Nazanin" pitchFamily="2" charset="-78"/>
              </a:endParaRPr>
            </a:p>
            <a:p>
              <a:pPr rtl="0"/>
              <a:endParaRPr lang="en-US" altLang="en-US" sz="2800" dirty="0">
                <a:latin typeface="Arial" charset="0"/>
              </a:endParaRPr>
            </a:p>
          </p:txBody>
        </p:sp>
        <p:sp>
          <p:nvSpPr>
            <p:cNvPr id="23561" name="AutoShape 11"/>
            <p:cNvSpPr>
              <a:spLocks noChangeArrowheads="1"/>
            </p:cNvSpPr>
            <p:nvPr/>
          </p:nvSpPr>
          <p:spPr bwMode="auto">
            <a:xfrm>
              <a:off x="1590" y="1301"/>
              <a:ext cx="430" cy="259"/>
            </a:xfrm>
            <a:prstGeom prst="rightArrow">
              <a:avLst>
                <a:gd name="adj1" fmla="val 50000"/>
                <a:gd name="adj2" fmla="val 30792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 algn="l" rtl="0"/>
              <a:endParaRPr lang="fa-IR" altLang="en-US"/>
            </a:p>
          </p:txBody>
        </p:sp>
        <p:sp>
          <p:nvSpPr>
            <p:cNvPr id="23562" name="AutoShape 12"/>
            <p:cNvSpPr>
              <a:spLocks noChangeArrowheads="1"/>
            </p:cNvSpPr>
            <p:nvPr/>
          </p:nvSpPr>
          <p:spPr bwMode="auto">
            <a:xfrm>
              <a:off x="2938" y="1165"/>
              <a:ext cx="737" cy="61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5 w 21600"/>
                <a:gd name="T19" fmla="*/ 3175 h 21600"/>
                <a:gd name="T20" fmla="*/ 18435 w 21600"/>
                <a:gd name="T21" fmla="*/ 18425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7187" y="10323"/>
                  </a:moveTo>
                  <a:cubicBezTo>
                    <a:pt x="16937" y="6980"/>
                    <a:pt x="14152" y="4395"/>
                    <a:pt x="10800" y="4395"/>
                  </a:cubicBezTo>
                  <a:cubicBezTo>
                    <a:pt x="10663" y="4394"/>
                    <a:pt x="10528" y="4399"/>
                    <a:pt x="10392" y="4407"/>
                  </a:cubicBezTo>
                  <a:lnTo>
                    <a:pt x="10112" y="21"/>
                  </a:lnTo>
                  <a:cubicBezTo>
                    <a:pt x="10341" y="7"/>
                    <a:pt x="10570" y="-1"/>
                    <a:pt x="10800" y="0"/>
                  </a:cubicBezTo>
                  <a:cubicBezTo>
                    <a:pt x="16452" y="0"/>
                    <a:pt x="21149" y="4358"/>
                    <a:pt x="21570" y="9995"/>
                  </a:cubicBezTo>
                  <a:lnTo>
                    <a:pt x="24262" y="9794"/>
                  </a:lnTo>
                  <a:lnTo>
                    <a:pt x="19744" y="15044"/>
                  </a:lnTo>
                  <a:lnTo>
                    <a:pt x="14494" y="10524"/>
                  </a:lnTo>
                  <a:lnTo>
                    <a:pt x="17187" y="103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563" name="AutoShape 13"/>
            <p:cNvSpPr>
              <a:spLocks noChangeArrowheads="1"/>
            </p:cNvSpPr>
            <p:nvPr/>
          </p:nvSpPr>
          <p:spPr bwMode="auto">
            <a:xfrm rot="5240667">
              <a:off x="3153" y="3023"/>
              <a:ext cx="476" cy="6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47 w 21600"/>
                <a:gd name="T19" fmla="*/ 3149 h 21600"/>
                <a:gd name="T20" fmla="*/ 18453 w 21600"/>
                <a:gd name="T21" fmla="*/ 18451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680" y="10653"/>
                  </a:moveTo>
                  <a:cubicBezTo>
                    <a:pt x="15602" y="8055"/>
                    <a:pt x="13503" y="5974"/>
                    <a:pt x="10906" y="5918"/>
                  </a:cubicBezTo>
                  <a:lnTo>
                    <a:pt x="11034" y="2"/>
                  </a:lnTo>
                  <a:cubicBezTo>
                    <a:pt x="16780" y="127"/>
                    <a:pt x="21422" y="4730"/>
                    <a:pt x="21595" y="10474"/>
                  </a:cubicBezTo>
                  <a:lnTo>
                    <a:pt x="24293" y="10393"/>
                  </a:lnTo>
                  <a:lnTo>
                    <a:pt x="18809" y="16219"/>
                  </a:lnTo>
                  <a:lnTo>
                    <a:pt x="12982" y="10734"/>
                  </a:lnTo>
                  <a:lnTo>
                    <a:pt x="15680" y="106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564" name="AutoShape 14"/>
            <p:cNvSpPr>
              <a:spLocks noChangeArrowheads="1"/>
            </p:cNvSpPr>
            <p:nvPr/>
          </p:nvSpPr>
          <p:spPr bwMode="auto">
            <a:xfrm rot="10333657">
              <a:off x="1554" y="1884"/>
              <a:ext cx="638" cy="6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49 w 21600"/>
                <a:gd name="T19" fmla="*/ 3167 h 21600"/>
                <a:gd name="T20" fmla="*/ 18451 w 21600"/>
                <a:gd name="T21" fmla="*/ 18433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1368" y="18022"/>
                  </a:moveTo>
                  <a:cubicBezTo>
                    <a:pt x="15137" y="17725"/>
                    <a:pt x="18045" y="14580"/>
                    <a:pt x="18045" y="10800"/>
                  </a:cubicBezTo>
                  <a:cubicBezTo>
                    <a:pt x="18045" y="6860"/>
                    <a:pt x="14896" y="3642"/>
                    <a:pt x="10957" y="3556"/>
                  </a:cubicBezTo>
                  <a:lnTo>
                    <a:pt x="11034" y="2"/>
                  </a:lnTo>
                  <a:cubicBezTo>
                    <a:pt x="16906" y="130"/>
                    <a:pt x="21600" y="4926"/>
                    <a:pt x="21600" y="10800"/>
                  </a:cubicBezTo>
                  <a:cubicBezTo>
                    <a:pt x="21600" y="16435"/>
                    <a:pt x="17266" y="21124"/>
                    <a:pt x="11648" y="21566"/>
                  </a:cubicBezTo>
                  <a:lnTo>
                    <a:pt x="11860" y="24258"/>
                  </a:lnTo>
                  <a:lnTo>
                    <a:pt x="7043" y="20147"/>
                  </a:lnTo>
                  <a:lnTo>
                    <a:pt x="11156" y="15330"/>
                  </a:lnTo>
                  <a:lnTo>
                    <a:pt x="11368" y="180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565" name="AutoShape 15"/>
            <p:cNvSpPr>
              <a:spLocks noChangeArrowheads="1"/>
            </p:cNvSpPr>
            <p:nvPr/>
          </p:nvSpPr>
          <p:spPr bwMode="auto">
            <a:xfrm>
              <a:off x="2004" y="3136"/>
              <a:ext cx="528" cy="3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fa-IR" altLang="en-US" sz="1400" b="1" dirty="0">
                  <a:solidFill>
                    <a:schemeClr val="bg1"/>
                  </a:solidFill>
                  <a:latin typeface="Arial" charset="0"/>
                  <a:cs typeface="Nazanin" pitchFamily="2" charset="-78"/>
                </a:rPr>
                <a:t>عوامل بيروني</a:t>
              </a:r>
              <a:endParaRPr lang="en-US" altLang="en-US" sz="1400" b="1" dirty="0">
                <a:solidFill>
                  <a:schemeClr val="bg1"/>
                </a:solidFill>
                <a:latin typeface="Arial" charset="0"/>
                <a:cs typeface="Nazanin" pitchFamily="2" charset="-78"/>
              </a:endParaRPr>
            </a:p>
          </p:txBody>
        </p:sp>
        <p:sp>
          <p:nvSpPr>
            <p:cNvPr id="23566" name="AutoShape 16"/>
            <p:cNvSpPr>
              <a:spLocks noChangeArrowheads="1"/>
            </p:cNvSpPr>
            <p:nvPr/>
          </p:nvSpPr>
          <p:spPr bwMode="auto">
            <a:xfrm>
              <a:off x="2580" y="3136"/>
              <a:ext cx="528" cy="3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fa-IR" altLang="en-US" sz="1400" b="1" dirty="0">
                  <a:solidFill>
                    <a:schemeClr val="bg1"/>
                  </a:solidFill>
                  <a:latin typeface="Arial" charset="0"/>
                  <a:cs typeface="Nazanin" pitchFamily="2" charset="-78"/>
                </a:rPr>
                <a:t>عوامل دروني</a:t>
              </a:r>
              <a:endParaRPr lang="en-US" altLang="en-US" sz="1400" b="1" dirty="0">
                <a:solidFill>
                  <a:schemeClr val="bg1"/>
                </a:solidFill>
                <a:latin typeface="Arial" charset="0"/>
                <a:cs typeface="Nazanin" pitchFamily="2" charset="-78"/>
              </a:endParaRPr>
            </a:p>
          </p:txBody>
        </p:sp>
        <p:sp>
          <p:nvSpPr>
            <p:cNvPr id="23567" name="AutoShape 17"/>
            <p:cNvSpPr>
              <a:spLocks noChangeArrowheads="1"/>
            </p:cNvSpPr>
            <p:nvPr/>
          </p:nvSpPr>
          <p:spPr bwMode="auto">
            <a:xfrm>
              <a:off x="3696" y="2112"/>
              <a:ext cx="1056" cy="19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fa-IR" altLang="en-US" b="1" dirty="0">
                  <a:solidFill>
                    <a:schemeClr val="bg1"/>
                  </a:solidFill>
                  <a:latin typeface="Arial" charset="0"/>
                  <a:cs typeface="Nazanin" pitchFamily="2" charset="-78"/>
                </a:rPr>
                <a:t>حقوق و دستمزد</a:t>
              </a:r>
              <a:endParaRPr lang="en-US" altLang="en-US" b="1" dirty="0">
                <a:solidFill>
                  <a:schemeClr val="bg1"/>
                </a:solidFill>
                <a:latin typeface="Arial" charset="0"/>
                <a:cs typeface="Nazanin" pitchFamily="2" charset="-78"/>
              </a:endParaRPr>
            </a:p>
          </p:txBody>
        </p:sp>
        <p:sp>
          <p:nvSpPr>
            <p:cNvPr id="23568" name="AutoShape 18"/>
            <p:cNvSpPr>
              <a:spLocks noChangeArrowheads="1"/>
            </p:cNvSpPr>
            <p:nvPr/>
          </p:nvSpPr>
          <p:spPr bwMode="auto">
            <a:xfrm>
              <a:off x="3696" y="2352"/>
              <a:ext cx="1056" cy="19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fa-IR" altLang="en-US" b="1" dirty="0">
                  <a:solidFill>
                    <a:schemeClr val="bg1"/>
                  </a:solidFill>
                  <a:latin typeface="Arial" charset="0"/>
                  <a:cs typeface="Nazanin" pitchFamily="2" charset="-78"/>
                </a:rPr>
                <a:t>ارزيابي عملکرد</a:t>
              </a:r>
              <a:endParaRPr lang="en-US" altLang="en-US" b="1" dirty="0">
                <a:solidFill>
                  <a:schemeClr val="bg1"/>
                </a:solidFill>
                <a:latin typeface="Arial" charset="0"/>
                <a:cs typeface="Nazanin" pitchFamily="2" charset="-78"/>
              </a:endParaRPr>
            </a:p>
          </p:txBody>
        </p:sp>
        <p:sp>
          <p:nvSpPr>
            <p:cNvPr id="23569" name="AutoShape 19"/>
            <p:cNvSpPr>
              <a:spLocks noChangeArrowheads="1"/>
            </p:cNvSpPr>
            <p:nvPr/>
          </p:nvSpPr>
          <p:spPr bwMode="auto">
            <a:xfrm>
              <a:off x="3696" y="2832"/>
              <a:ext cx="1056" cy="19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fa-IR" altLang="en-US" b="1" dirty="0">
                  <a:solidFill>
                    <a:schemeClr val="bg1"/>
                  </a:solidFill>
                  <a:latin typeface="Arial" charset="0"/>
                  <a:cs typeface="Nazanin" pitchFamily="2" charset="-78"/>
                </a:rPr>
                <a:t>ارزشهاي سازماني</a:t>
              </a:r>
            </a:p>
          </p:txBody>
        </p:sp>
        <p:sp>
          <p:nvSpPr>
            <p:cNvPr id="23570" name="AutoShape 20"/>
            <p:cNvSpPr>
              <a:spLocks noChangeArrowheads="1"/>
            </p:cNvSpPr>
            <p:nvPr/>
          </p:nvSpPr>
          <p:spPr bwMode="auto">
            <a:xfrm>
              <a:off x="3696" y="2592"/>
              <a:ext cx="1056" cy="19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fa-IR" altLang="en-US" b="1" dirty="0">
                  <a:solidFill>
                    <a:schemeClr val="bg1"/>
                  </a:solidFill>
                  <a:latin typeface="Arial" charset="0"/>
                  <a:cs typeface="Nazanin" pitchFamily="2" charset="-78"/>
                </a:rPr>
                <a:t>جبران خدمات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82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20" name="Rectangle 4"/>
          <p:cNvSpPr>
            <a:spLocks noChangeArrowheads="1"/>
          </p:cNvSpPr>
          <p:nvPr/>
        </p:nvSpPr>
        <p:spPr bwMode="auto">
          <a:xfrm>
            <a:off x="1259632" y="158750"/>
            <a:ext cx="65358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0"/>
            <a:r>
              <a:rPr lang="fa-IR" altLang="en-US" sz="4000" b="1" dirty="0">
                <a:solidFill>
                  <a:srgbClr val="C00000"/>
                </a:solidFill>
                <a:cs typeface="B Nazanin" pitchFamily="2" charset="-78"/>
              </a:rPr>
              <a:t>عوامل موثر بر رضايت شغلي</a:t>
            </a:r>
            <a:endParaRPr lang="en-US" altLang="en-US" sz="4000" b="1" dirty="0">
              <a:solidFill>
                <a:srgbClr val="C00000"/>
              </a:solidFill>
              <a:cs typeface="B Nazanin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51828178"/>
              </p:ext>
            </p:extLst>
          </p:nvPr>
        </p:nvGraphicFramePr>
        <p:xfrm>
          <a:off x="1259632" y="1484784"/>
          <a:ext cx="653583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3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3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3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20" grpId="0"/>
      <p:bldGraphic spid="2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5915</TotalTime>
  <Words>2199</Words>
  <Application>Microsoft Office PowerPoint</Application>
  <PresentationFormat>On-screen Show (4:3)</PresentationFormat>
  <Paragraphs>249</Paragraphs>
  <Slides>37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Essential</vt:lpstr>
      <vt:lpstr> چگونه کارکنان نامرئی را به کارکنان موثر سازمان‌ تبدیل کنیم؟</vt:lpstr>
      <vt:lpstr>PowerPoint Presentation</vt:lpstr>
      <vt:lpstr>PowerPoint Presentation</vt:lpstr>
      <vt:lpstr>PowerPoint Presentation</vt:lpstr>
      <vt:lpstr>The virtues of emptiness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در ميان هر سيب ، دانه  محدودي است   در ميان دانه ، سيب ها نامحدود  چيستانيست عجيب    دانه باشيم نه سيب  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Masoud</dc:creator>
  <cp:lastModifiedBy>Mahmoudi Mehdi</cp:lastModifiedBy>
  <cp:revision>1348</cp:revision>
  <dcterms:created xsi:type="dcterms:W3CDTF">2004-01-10T09:03:01Z</dcterms:created>
  <dcterms:modified xsi:type="dcterms:W3CDTF">2014-10-18T06:47:12Z</dcterms:modified>
</cp:coreProperties>
</file>