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diagrams/data2.xml" ContentType="application/vnd.openxmlformats-officedocument.drawingml.diagramData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diagrams/colors4.xml" ContentType="application/vnd.openxmlformats-officedocument.drawingml.diagramColors+xml"/>
  <Override PartName="/ppt/slides/slide19.xml" ContentType="application/vnd.openxmlformats-officedocument.presentationml.slide+xml"/>
  <Default Extension="png" ContentType="image/png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diagrams/quickStyle3.xml" ContentType="application/vnd.openxmlformats-officedocument.drawingml.diagramStyle+xml"/>
  <Override PartName="/ppt/slideMasters/slideMaster27.xml" ContentType="application/vnd.openxmlformats-officedocument.presentationml.slideMaster+xml"/>
  <Override PartName="/ppt/slides/slide33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26.xml" ContentType="application/vnd.openxmlformats-officedocument.them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diagrams/colors1.xml" ContentType="application/vnd.openxmlformats-officedocument.drawingml.diagramColors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23.xml" ContentType="application/vnd.openxmlformats-officedocument.theme+xml"/>
  <Override PartName="/ppt/slideLayouts/slideLayout263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28.xml" ContentType="application/vnd.openxmlformats-officedocument.theme+xml"/>
  <Default Extension="wav" ContentType="audio/wav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90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Default Extension="bin" ContentType="application/vnd.openxmlformats-officedocument.oleObject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theme/themeOverride2.xml" ContentType="application/vnd.openxmlformats-officedocument.themeOverride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vml" ContentType="application/vnd.openxmlformats-officedocument.vmlDrawing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diagrams/layout2.xml" ContentType="application/vnd.openxmlformats-officedocument.drawingml.diagram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diagrams/data3.xml" ContentType="application/vnd.openxmlformats-officedocument.drawingml.diagramData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diagrams/drawing1.xml" ContentType="application/vnd.ms-office.drawingml.diagramDrawing+xml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slideMasters/slideMaster25.xml" ContentType="application/vnd.openxmlformats-officedocument.presentationml.slideMaster+xml"/>
  <Override PartName="/ppt/slides/slide31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61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diagrams/drawing3.xml" ContentType="application/vnd.ms-office.drawingml.diagramDrawing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829" r:id="rId3"/>
    <p:sldMasterId id="2147483915" r:id="rId4"/>
    <p:sldMasterId id="2147483927" r:id="rId5"/>
    <p:sldMasterId id="2147484000" r:id="rId6"/>
    <p:sldMasterId id="2147484024" r:id="rId7"/>
    <p:sldMasterId id="2147484060" r:id="rId8"/>
    <p:sldMasterId id="2147484073" r:id="rId9"/>
    <p:sldMasterId id="2147484109" r:id="rId10"/>
    <p:sldMasterId id="2147484121" r:id="rId11"/>
    <p:sldMasterId id="2147484133" r:id="rId12"/>
    <p:sldMasterId id="2147484211" r:id="rId13"/>
    <p:sldMasterId id="2147484223" r:id="rId14"/>
    <p:sldMasterId id="2147484249" r:id="rId15"/>
    <p:sldMasterId id="2147484285" r:id="rId16"/>
    <p:sldMasterId id="2147484297" r:id="rId17"/>
    <p:sldMasterId id="2147484309" r:id="rId18"/>
    <p:sldMasterId id="2147484333" r:id="rId19"/>
    <p:sldMasterId id="2147484370" r:id="rId20"/>
    <p:sldMasterId id="2147484420" r:id="rId21"/>
    <p:sldMasterId id="2147484444" r:id="rId22"/>
    <p:sldMasterId id="2147484468" r:id="rId23"/>
    <p:sldMasterId id="2147484492" r:id="rId24"/>
    <p:sldMasterId id="2147484504" r:id="rId25"/>
    <p:sldMasterId id="2147484556" r:id="rId26"/>
    <p:sldMasterId id="2147484569" r:id="rId27"/>
  </p:sldMasterIdLst>
  <p:notesMasterIdLst>
    <p:notesMasterId r:id="rId67"/>
  </p:notesMasterIdLst>
  <p:sldIdLst>
    <p:sldId id="294" r:id="rId28"/>
    <p:sldId id="295" r:id="rId29"/>
    <p:sldId id="296" r:id="rId30"/>
    <p:sldId id="297" r:id="rId31"/>
    <p:sldId id="428" r:id="rId32"/>
    <p:sldId id="257" r:id="rId33"/>
    <p:sldId id="292" r:id="rId34"/>
    <p:sldId id="432" r:id="rId35"/>
    <p:sldId id="431" r:id="rId36"/>
    <p:sldId id="430" r:id="rId37"/>
    <p:sldId id="427" r:id="rId38"/>
    <p:sldId id="429" r:id="rId39"/>
    <p:sldId id="298" r:id="rId40"/>
    <p:sldId id="299" r:id="rId41"/>
    <p:sldId id="300" r:id="rId42"/>
    <p:sldId id="307" r:id="rId43"/>
    <p:sldId id="308" r:id="rId44"/>
    <p:sldId id="316" r:id="rId45"/>
    <p:sldId id="317" r:id="rId46"/>
    <p:sldId id="318" r:id="rId47"/>
    <p:sldId id="319" r:id="rId48"/>
    <p:sldId id="320" r:id="rId49"/>
    <p:sldId id="325" r:id="rId50"/>
    <p:sldId id="327" r:id="rId51"/>
    <p:sldId id="333" r:id="rId52"/>
    <p:sldId id="344" r:id="rId53"/>
    <p:sldId id="355" r:id="rId54"/>
    <p:sldId id="365" r:id="rId55"/>
    <p:sldId id="367" r:id="rId56"/>
    <p:sldId id="372" r:id="rId57"/>
    <p:sldId id="373" r:id="rId58"/>
    <p:sldId id="376" r:id="rId59"/>
    <p:sldId id="381" r:id="rId60"/>
    <p:sldId id="384" r:id="rId61"/>
    <p:sldId id="386" r:id="rId62"/>
    <p:sldId id="388" r:id="rId63"/>
    <p:sldId id="389" r:id="rId64"/>
    <p:sldId id="258" r:id="rId65"/>
    <p:sldId id="366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27" autoAdjust="0"/>
  </p:normalViewPr>
  <p:slideViewPr>
    <p:cSldViewPr>
      <p:cViewPr varScale="1">
        <p:scale>
          <a:sx n="50" d="100"/>
          <a:sy n="50" d="100"/>
        </p:scale>
        <p:origin x="-1267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2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7.xml"/><Relationship Id="rId42" Type="http://schemas.openxmlformats.org/officeDocument/2006/relationships/slide" Target="slides/slide15.xml"/><Relationship Id="rId47" Type="http://schemas.openxmlformats.org/officeDocument/2006/relationships/slide" Target="slides/slide20.xml"/><Relationship Id="rId50" Type="http://schemas.openxmlformats.org/officeDocument/2006/relationships/slide" Target="slides/slide23.xml"/><Relationship Id="rId55" Type="http://schemas.openxmlformats.org/officeDocument/2006/relationships/slide" Target="slides/slide28.xml"/><Relationship Id="rId63" Type="http://schemas.openxmlformats.org/officeDocument/2006/relationships/slide" Target="slides/slide36.xml"/><Relationship Id="rId68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5.xml"/><Relationship Id="rId37" Type="http://schemas.openxmlformats.org/officeDocument/2006/relationships/slide" Target="slides/slide10.xml"/><Relationship Id="rId40" Type="http://schemas.openxmlformats.org/officeDocument/2006/relationships/slide" Target="slides/slide13.xml"/><Relationship Id="rId45" Type="http://schemas.openxmlformats.org/officeDocument/2006/relationships/slide" Target="slides/slide18.xml"/><Relationship Id="rId53" Type="http://schemas.openxmlformats.org/officeDocument/2006/relationships/slide" Target="slides/slide26.xml"/><Relationship Id="rId58" Type="http://schemas.openxmlformats.org/officeDocument/2006/relationships/slide" Target="slides/slide31.xml"/><Relationship Id="rId66" Type="http://schemas.openxmlformats.org/officeDocument/2006/relationships/slide" Target="slides/slide3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1.xml"/><Relationship Id="rId36" Type="http://schemas.openxmlformats.org/officeDocument/2006/relationships/slide" Target="slides/slide9.xml"/><Relationship Id="rId49" Type="http://schemas.openxmlformats.org/officeDocument/2006/relationships/slide" Target="slides/slide22.xml"/><Relationship Id="rId57" Type="http://schemas.openxmlformats.org/officeDocument/2006/relationships/slide" Target="slides/slide30.xml"/><Relationship Id="rId61" Type="http://schemas.openxmlformats.org/officeDocument/2006/relationships/slide" Target="slides/slide34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4.xml"/><Relationship Id="rId44" Type="http://schemas.openxmlformats.org/officeDocument/2006/relationships/slide" Target="slides/slide17.xml"/><Relationship Id="rId52" Type="http://schemas.openxmlformats.org/officeDocument/2006/relationships/slide" Target="slides/slide25.xml"/><Relationship Id="rId60" Type="http://schemas.openxmlformats.org/officeDocument/2006/relationships/slide" Target="slides/slide33.xml"/><Relationship Id="rId65" Type="http://schemas.openxmlformats.org/officeDocument/2006/relationships/slide" Target="slides/slide3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3.xml"/><Relationship Id="rId35" Type="http://schemas.openxmlformats.org/officeDocument/2006/relationships/slide" Target="slides/slide8.xml"/><Relationship Id="rId43" Type="http://schemas.openxmlformats.org/officeDocument/2006/relationships/slide" Target="slides/slide16.xml"/><Relationship Id="rId48" Type="http://schemas.openxmlformats.org/officeDocument/2006/relationships/slide" Target="slides/slide21.xml"/><Relationship Id="rId56" Type="http://schemas.openxmlformats.org/officeDocument/2006/relationships/slide" Target="slides/slide29.xml"/><Relationship Id="rId64" Type="http://schemas.openxmlformats.org/officeDocument/2006/relationships/slide" Target="slides/slide37.xml"/><Relationship Id="rId69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6.xml"/><Relationship Id="rId38" Type="http://schemas.openxmlformats.org/officeDocument/2006/relationships/slide" Target="slides/slide11.xml"/><Relationship Id="rId46" Type="http://schemas.openxmlformats.org/officeDocument/2006/relationships/slide" Target="slides/slide19.xml"/><Relationship Id="rId59" Type="http://schemas.openxmlformats.org/officeDocument/2006/relationships/slide" Target="slides/slide32.xml"/><Relationship Id="rId67" Type="http://schemas.openxmlformats.org/officeDocument/2006/relationships/notesMaster" Target="notesMasters/notesMaster1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4.xml"/><Relationship Id="rId54" Type="http://schemas.openxmlformats.org/officeDocument/2006/relationships/slide" Target="slides/slide27.xml"/><Relationship Id="rId62" Type="http://schemas.openxmlformats.org/officeDocument/2006/relationships/slide" Target="slides/slide35.xml"/><Relationship Id="rId7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6C19FC-87B5-4AC9-989C-FC76A35BD09A}" type="doc">
      <dgm:prSet loTypeId="urn:microsoft.com/office/officeart/2005/8/layout/cycle2" loCatId="cycle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8935679-DB89-4260-8C42-6954F254FC76}">
      <dgm:prSet phldrT="[Text]" custT="1"/>
      <dgm:spPr>
        <a:solidFill>
          <a:srgbClr val="800000"/>
        </a:solidFill>
      </dgm:spPr>
      <dgm:t>
        <a:bodyPr/>
        <a:lstStyle/>
        <a:p>
          <a:pPr rtl="1"/>
          <a:r>
            <a:rPr lang="fa-IR" sz="2000" b="1" dirty="0" smtClean="0">
              <a:cs typeface="B Nazanin" pitchFamily="2" charset="-78"/>
            </a:rPr>
            <a:t>هدف گذاری عملکرد</a:t>
          </a:r>
          <a:endParaRPr lang="en-US" sz="2000" b="1" dirty="0">
            <a:cs typeface="B Nazanin" pitchFamily="2" charset="-78"/>
          </a:endParaRPr>
        </a:p>
      </dgm:t>
    </dgm:pt>
    <dgm:pt modelId="{E32D6D7C-ED83-482D-8FDD-75BC8388CFA9}" type="parTrans" cxnId="{F125302B-70CF-40F3-947C-95B92B75522E}">
      <dgm:prSet/>
      <dgm:spPr/>
      <dgm:t>
        <a:bodyPr/>
        <a:lstStyle/>
        <a:p>
          <a:endParaRPr lang="en-US"/>
        </a:p>
      </dgm:t>
    </dgm:pt>
    <dgm:pt modelId="{F75032AD-058A-4CD3-B3F0-D97C460348B3}" type="sibTrans" cxnId="{F125302B-70CF-40F3-947C-95B92B75522E}">
      <dgm:prSet/>
      <dgm:spPr/>
      <dgm:t>
        <a:bodyPr/>
        <a:lstStyle/>
        <a:p>
          <a:endParaRPr lang="en-US"/>
        </a:p>
      </dgm:t>
    </dgm:pt>
    <dgm:pt modelId="{51725848-2B8B-4D47-BF85-76AD17FE29BD}">
      <dgm:prSet phldrT="[Text]" custT="1"/>
      <dgm:spPr>
        <a:solidFill>
          <a:srgbClr val="800000"/>
        </a:solidFill>
      </dgm:spPr>
      <dgm:t>
        <a:bodyPr/>
        <a:lstStyle/>
        <a:p>
          <a:pPr rtl="1"/>
          <a:r>
            <a:rPr lang="fa-IR" sz="1600" b="1" dirty="0" smtClean="0">
              <a:cs typeface="B Nazanin" pitchFamily="2" charset="-78"/>
            </a:rPr>
            <a:t>تعیین و مفاهمه شاخص های عملکردی</a:t>
          </a:r>
          <a:endParaRPr lang="en-US" sz="1600" b="1" dirty="0" smtClean="0">
            <a:cs typeface="B Nazanin" pitchFamily="2" charset="-78"/>
          </a:endParaRPr>
        </a:p>
      </dgm:t>
    </dgm:pt>
    <dgm:pt modelId="{20396893-8C49-49E4-B52B-D5134D25030A}" type="parTrans" cxnId="{776BC5DE-2AA6-47FA-AB99-D315DBA4864A}">
      <dgm:prSet/>
      <dgm:spPr/>
      <dgm:t>
        <a:bodyPr/>
        <a:lstStyle/>
        <a:p>
          <a:endParaRPr lang="en-US"/>
        </a:p>
      </dgm:t>
    </dgm:pt>
    <dgm:pt modelId="{85848537-C4EF-4D6F-8AC5-8041554405AA}" type="sibTrans" cxnId="{776BC5DE-2AA6-47FA-AB99-D315DBA4864A}">
      <dgm:prSet/>
      <dgm:spPr/>
      <dgm:t>
        <a:bodyPr/>
        <a:lstStyle/>
        <a:p>
          <a:endParaRPr lang="en-US"/>
        </a:p>
      </dgm:t>
    </dgm:pt>
    <dgm:pt modelId="{D58B02FE-CAAD-44DF-8469-0E727FB8BA59}">
      <dgm:prSet phldrT="[Text]" custT="1"/>
      <dgm:spPr>
        <a:solidFill>
          <a:srgbClr val="800000"/>
        </a:solidFill>
      </dgm:spPr>
      <dgm:t>
        <a:bodyPr/>
        <a:lstStyle/>
        <a:p>
          <a:pPr rtl="1"/>
          <a:r>
            <a:rPr lang="fa-IR" sz="2000" b="1" dirty="0" smtClean="0">
              <a:cs typeface="B Nazanin" pitchFamily="2" charset="-78"/>
            </a:rPr>
            <a:t>ارزشیابی عملکرد</a:t>
          </a:r>
        </a:p>
        <a:p>
          <a:pPr rtl="1"/>
          <a:r>
            <a:rPr lang="fa-IR" sz="1200" b="1" dirty="0" smtClean="0">
              <a:cs typeface="B Nazanin" pitchFamily="2" charset="-78"/>
            </a:rPr>
            <a:t>(بازنگری عملکرد)</a:t>
          </a:r>
        </a:p>
      </dgm:t>
    </dgm:pt>
    <dgm:pt modelId="{012858E0-98E0-48FB-BEF4-4187C130019D}" type="parTrans" cxnId="{F0E1DAAA-E4F5-4884-86EA-0F6346C95420}">
      <dgm:prSet/>
      <dgm:spPr/>
      <dgm:t>
        <a:bodyPr/>
        <a:lstStyle/>
        <a:p>
          <a:endParaRPr lang="en-US"/>
        </a:p>
      </dgm:t>
    </dgm:pt>
    <dgm:pt modelId="{13B30370-9EC4-4624-ADDC-4293672EDF54}" type="sibTrans" cxnId="{F0E1DAAA-E4F5-4884-86EA-0F6346C95420}">
      <dgm:prSet/>
      <dgm:spPr/>
      <dgm:t>
        <a:bodyPr/>
        <a:lstStyle/>
        <a:p>
          <a:endParaRPr lang="en-US"/>
        </a:p>
      </dgm:t>
    </dgm:pt>
    <dgm:pt modelId="{C733AD09-D36F-4BF0-AA28-0A2E5348C7F8}">
      <dgm:prSet phldrT="[Text]" custT="1"/>
      <dgm:spPr>
        <a:solidFill>
          <a:srgbClr val="800000"/>
        </a:solidFill>
      </dgm:spPr>
      <dgm:t>
        <a:bodyPr/>
        <a:lstStyle/>
        <a:p>
          <a:pPr rtl="1"/>
          <a:r>
            <a:rPr lang="fa-IR" sz="2000" b="1" dirty="0" smtClean="0">
              <a:cs typeface="B Nazanin" pitchFamily="2" charset="-78"/>
            </a:rPr>
            <a:t>تحلیل عملکرد</a:t>
          </a:r>
          <a:endParaRPr lang="en-US" sz="2000" b="1" dirty="0" smtClean="0">
            <a:cs typeface="B Nazanin" pitchFamily="2" charset="-78"/>
          </a:endParaRPr>
        </a:p>
      </dgm:t>
    </dgm:pt>
    <dgm:pt modelId="{2DB4FF2E-D25C-490E-A8EE-09A91C9FC002}" type="parTrans" cxnId="{E38ED59E-8FD5-462B-AC9B-BDD4847E7C52}">
      <dgm:prSet/>
      <dgm:spPr/>
      <dgm:t>
        <a:bodyPr/>
        <a:lstStyle/>
        <a:p>
          <a:endParaRPr lang="en-US"/>
        </a:p>
      </dgm:t>
    </dgm:pt>
    <dgm:pt modelId="{6557FF65-072D-4BCC-947D-E8501FDBDDEE}" type="sibTrans" cxnId="{E38ED59E-8FD5-462B-AC9B-BDD4847E7C52}">
      <dgm:prSet/>
      <dgm:spPr/>
      <dgm:t>
        <a:bodyPr/>
        <a:lstStyle/>
        <a:p>
          <a:endParaRPr lang="en-US"/>
        </a:p>
      </dgm:t>
    </dgm:pt>
    <dgm:pt modelId="{0639958A-38E3-4EAE-A7EC-C9A1DA0F64E0}">
      <dgm:prSet phldrT="[Text]" custT="1"/>
      <dgm:spPr>
        <a:solidFill>
          <a:srgbClr val="800000"/>
        </a:solidFill>
      </dgm:spPr>
      <dgm:t>
        <a:bodyPr/>
        <a:lstStyle/>
        <a:p>
          <a:pPr rtl="1"/>
          <a:r>
            <a:rPr lang="fa-IR" sz="1600" b="1" dirty="0" smtClean="0">
              <a:cs typeface="B Nazanin" pitchFamily="2" charset="-78"/>
            </a:rPr>
            <a:t>بازخور عملکرد فردی و تدوین </a:t>
          </a:r>
          <a:r>
            <a:rPr lang="en-US" sz="1600" b="1" dirty="0" smtClean="0">
              <a:cs typeface="B Nazanin" pitchFamily="2" charset="-78"/>
            </a:rPr>
            <a:t>IDP</a:t>
          </a:r>
          <a:endParaRPr lang="fa-IR" sz="1600" b="1" dirty="0" smtClean="0">
            <a:cs typeface="B Nazanin" pitchFamily="2" charset="-78"/>
          </a:endParaRPr>
        </a:p>
        <a:p>
          <a:pPr rtl="1"/>
          <a:r>
            <a:rPr lang="fa-IR" sz="1200" b="1" dirty="0" smtClean="0">
              <a:cs typeface="B Nazanin" pitchFamily="2" charset="-78"/>
            </a:rPr>
            <a:t>انگیزش-توسعه-ارتباطات</a:t>
          </a:r>
          <a:endParaRPr lang="en-US" sz="1200" b="1" dirty="0" smtClean="0">
            <a:cs typeface="B Nazanin" pitchFamily="2" charset="-78"/>
          </a:endParaRPr>
        </a:p>
      </dgm:t>
    </dgm:pt>
    <dgm:pt modelId="{13D6B49F-0278-47CF-A7E1-7AB123210088}" type="parTrans" cxnId="{DEC0D5FA-0AED-4D65-8690-0E9A7E1B77BE}">
      <dgm:prSet/>
      <dgm:spPr/>
      <dgm:t>
        <a:bodyPr/>
        <a:lstStyle/>
        <a:p>
          <a:endParaRPr lang="en-US"/>
        </a:p>
      </dgm:t>
    </dgm:pt>
    <dgm:pt modelId="{52F639E9-0EE2-4669-8413-1EF79CDBB3C6}" type="sibTrans" cxnId="{DEC0D5FA-0AED-4D65-8690-0E9A7E1B77BE}">
      <dgm:prSet/>
      <dgm:spPr/>
      <dgm:t>
        <a:bodyPr/>
        <a:lstStyle/>
        <a:p>
          <a:endParaRPr lang="en-US"/>
        </a:p>
      </dgm:t>
    </dgm:pt>
    <dgm:pt modelId="{B423359E-CBEB-4A85-BE86-3AE0D9202405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fa-IR" b="1" dirty="0" smtClean="0">
              <a:cs typeface="B Nazanin" pitchFamily="2" charset="-78"/>
            </a:rPr>
            <a:t>بازخور عملکرد سیستمی</a:t>
          </a:r>
          <a:endParaRPr lang="en-US" b="1" dirty="0" smtClean="0">
            <a:cs typeface="B Nazanin" pitchFamily="2" charset="-78"/>
          </a:endParaRPr>
        </a:p>
      </dgm:t>
    </dgm:pt>
    <dgm:pt modelId="{32B999E1-A9AE-4435-B5E2-35F07B3DE563}" type="parTrans" cxnId="{3AB82F1D-75F4-4EAD-9234-8575000489CC}">
      <dgm:prSet/>
      <dgm:spPr/>
      <dgm:t>
        <a:bodyPr/>
        <a:lstStyle/>
        <a:p>
          <a:endParaRPr lang="en-US"/>
        </a:p>
      </dgm:t>
    </dgm:pt>
    <dgm:pt modelId="{9F36765A-ED41-4F86-9588-E804E51571DE}" type="sibTrans" cxnId="{3AB82F1D-75F4-4EAD-9234-8575000489CC}">
      <dgm:prSet/>
      <dgm:spPr/>
      <dgm:t>
        <a:bodyPr/>
        <a:lstStyle/>
        <a:p>
          <a:endParaRPr lang="en-US"/>
        </a:p>
      </dgm:t>
    </dgm:pt>
    <dgm:pt modelId="{DA55C933-5F0A-4556-ADD5-723C16E634DE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fa-IR" b="1" dirty="0" smtClean="0">
              <a:cs typeface="B Nazanin" pitchFamily="2" charset="-78"/>
            </a:rPr>
            <a:t>طراحی روش ارزشیابی</a:t>
          </a:r>
          <a:endParaRPr lang="en-US" b="1" dirty="0" smtClean="0">
            <a:cs typeface="B Nazanin" pitchFamily="2" charset="-78"/>
          </a:endParaRPr>
        </a:p>
      </dgm:t>
    </dgm:pt>
    <dgm:pt modelId="{1FBE2B4D-D8DF-4078-9F11-E7796C7A53E8}" type="parTrans" cxnId="{185F8170-4FB8-4790-A4E6-518893327AA7}">
      <dgm:prSet/>
      <dgm:spPr/>
      <dgm:t>
        <a:bodyPr/>
        <a:lstStyle/>
        <a:p>
          <a:endParaRPr lang="en-US"/>
        </a:p>
      </dgm:t>
    </dgm:pt>
    <dgm:pt modelId="{D8FBAA55-D294-4CE2-892A-C6A1C8D5437C}" type="sibTrans" cxnId="{185F8170-4FB8-4790-A4E6-518893327AA7}">
      <dgm:prSet/>
      <dgm:spPr/>
      <dgm:t>
        <a:bodyPr/>
        <a:lstStyle/>
        <a:p>
          <a:endParaRPr lang="en-US"/>
        </a:p>
      </dgm:t>
    </dgm:pt>
    <dgm:pt modelId="{B92C380E-447E-41A3-B1D6-D1E8E98C2317}" type="pres">
      <dgm:prSet presAssocID="{106C19FC-87B5-4AC9-989C-FC76A35BD09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1981EC-AA86-423A-977B-E8211FCFF1FE}" type="pres">
      <dgm:prSet presAssocID="{88935679-DB89-4260-8C42-6954F254FC76}" presName="node" presStyleLbl="node1" presStyleIdx="0" presStyleCnt="7" custScaleX="1306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5AD9BD-DF96-4C08-BEAA-AA95F96D2671}" type="pres">
      <dgm:prSet presAssocID="{F75032AD-058A-4CD3-B3F0-D97C460348B3}" presName="sibTrans" presStyleLbl="sibTrans2D1" presStyleIdx="0" presStyleCnt="7"/>
      <dgm:spPr/>
      <dgm:t>
        <a:bodyPr/>
        <a:lstStyle/>
        <a:p>
          <a:endParaRPr lang="en-US"/>
        </a:p>
      </dgm:t>
    </dgm:pt>
    <dgm:pt modelId="{7728E191-1097-43D4-8046-2370837B3984}" type="pres">
      <dgm:prSet presAssocID="{F75032AD-058A-4CD3-B3F0-D97C460348B3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2C227E7B-CB63-45B0-8D12-2F9B19A99727}" type="pres">
      <dgm:prSet presAssocID="{51725848-2B8B-4D47-BF85-76AD17FE29BD}" presName="node" presStyleLbl="node1" presStyleIdx="1" presStyleCnt="7" custScaleX="1302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D03C3C-3C9E-49AF-8F3D-121969D1AD52}" type="pres">
      <dgm:prSet presAssocID="{85848537-C4EF-4D6F-8AC5-8041554405AA}" presName="sibTrans" presStyleLbl="sibTrans2D1" presStyleIdx="1" presStyleCnt="7"/>
      <dgm:spPr/>
      <dgm:t>
        <a:bodyPr/>
        <a:lstStyle/>
        <a:p>
          <a:endParaRPr lang="en-US"/>
        </a:p>
      </dgm:t>
    </dgm:pt>
    <dgm:pt modelId="{DA2C4241-634F-4CA4-B4CA-62B3BA606E3A}" type="pres">
      <dgm:prSet presAssocID="{85848537-C4EF-4D6F-8AC5-8041554405AA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F7AE6162-CEAD-4A35-B5EA-6843444A99E3}" type="pres">
      <dgm:prSet presAssocID="{DA55C933-5F0A-4556-ADD5-723C16E634DE}" presName="node" presStyleLbl="node1" presStyleIdx="2" presStyleCnt="7" custScaleX="1302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3ED125-633C-4831-BE79-4A945AA64B2A}" type="pres">
      <dgm:prSet presAssocID="{D8FBAA55-D294-4CE2-892A-C6A1C8D5437C}" presName="sibTrans" presStyleLbl="sibTrans2D1" presStyleIdx="2" presStyleCnt="7"/>
      <dgm:spPr/>
      <dgm:t>
        <a:bodyPr/>
        <a:lstStyle/>
        <a:p>
          <a:endParaRPr lang="en-US"/>
        </a:p>
      </dgm:t>
    </dgm:pt>
    <dgm:pt modelId="{5A93AE94-6CC6-4726-AF89-FE38E955FA24}" type="pres">
      <dgm:prSet presAssocID="{D8FBAA55-D294-4CE2-892A-C6A1C8D5437C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D044DED6-8F99-4F5F-96EC-05331FC1436C}" type="pres">
      <dgm:prSet presAssocID="{D58B02FE-CAAD-44DF-8469-0E727FB8BA59}" presName="node" presStyleLbl="node1" presStyleIdx="3" presStyleCnt="7" custScaleX="1337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EE886A-E6A7-467E-92C4-DAC3C90A6894}" type="pres">
      <dgm:prSet presAssocID="{13B30370-9EC4-4624-ADDC-4293672EDF54}" presName="sibTrans" presStyleLbl="sibTrans2D1" presStyleIdx="3" presStyleCnt="7"/>
      <dgm:spPr/>
      <dgm:t>
        <a:bodyPr/>
        <a:lstStyle/>
        <a:p>
          <a:endParaRPr lang="en-US"/>
        </a:p>
      </dgm:t>
    </dgm:pt>
    <dgm:pt modelId="{9BFCC7FD-4E7D-4619-9FA7-7F7363F65CA3}" type="pres">
      <dgm:prSet presAssocID="{13B30370-9EC4-4624-ADDC-4293672EDF54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DB9B6E54-B032-42D4-B350-0B5083DA0041}" type="pres">
      <dgm:prSet presAssocID="{C733AD09-D36F-4BF0-AA28-0A2E5348C7F8}" presName="node" presStyleLbl="node1" presStyleIdx="4" presStyleCnt="7" custScaleX="942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013AA8-EB5D-47F9-B947-000963EA42BB}" type="pres">
      <dgm:prSet presAssocID="{6557FF65-072D-4BCC-947D-E8501FDBDDEE}" presName="sibTrans" presStyleLbl="sibTrans2D1" presStyleIdx="4" presStyleCnt="7"/>
      <dgm:spPr/>
      <dgm:t>
        <a:bodyPr/>
        <a:lstStyle/>
        <a:p>
          <a:endParaRPr lang="en-US"/>
        </a:p>
      </dgm:t>
    </dgm:pt>
    <dgm:pt modelId="{0082CC0D-D609-4832-9E38-F70D782EEC1E}" type="pres">
      <dgm:prSet presAssocID="{6557FF65-072D-4BCC-947D-E8501FDBDDEE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5B971BCD-38CD-478B-AFF5-32EA5ECCD5AC}" type="pres">
      <dgm:prSet presAssocID="{0639958A-38E3-4EAE-A7EC-C9A1DA0F64E0}" presName="node" presStyleLbl="node1" presStyleIdx="5" presStyleCnt="7" custScaleX="1697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39C4DD-5D7D-4231-95F6-AEDA9C3453C4}" type="pres">
      <dgm:prSet presAssocID="{52F639E9-0EE2-4669-8413-1EF79CDBB3C6}" presName="sibTrans" presStyleLbl="sibTrans2D1" presStyleIdx="5" presStyleCnt="7"/>
      <dgm:spPr/>
      <dgm:t>
        <a:bodyPr/>
        <a:lstStyle/>
        <a:p>
          <a:endParaRPr lang="en-US"/>
        </a:p>
      </dgm:t>
    </dgm:pt>
    <dgm:pt modelId="{E4D338F3-C7C7-4663-A811-0E6B0B2B6A78}" type="pres">
      <dgm:prSet presAssocID="{52F639E9-0EE2-4669-8413-1EF79CDBB3C6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D18EC79D-8AE6-4219-9954-C78497E226FC}" type="pres">
      <dgm:prSet presAssocID="{B423359E-CBEB-4A85-BE86-3AE0D9202405}" presName="node" presStyleLbl="node1" presStyleIdx="6" presStyleCnt="7" custScaleX="127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895EFF-B4C0-4352-A9CC-8C1701AEF5BA}" type="pres">
      <dgm:prSet presAssocID="{9F36765A-ED41-4F86-9588-E804E51571DE}" presName="sibTrans" presStyleLbl="sibTrans2D1" presStyleIdx="6" presStyleCnt="7"/>
      <dgm:spPr/>
      <dgm:t>
        <a:bodyPr/>
        <a:lstStyle/>
        <a:p>
          <a:endParaRPr lang="en-US"/>
        </a:p>
      </dgm:t>
    </dgm:pt>
    <dgm:pt modelId="{86992CF5-7788-4B9D-AC5E-E297AF5A15F8}" type="pres">
      <dgm:prSet presAssocID="{9F36765A-ED41-4F86-9588-E804E51571DE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3D0E6D38-C4E0-4763-B519-5A2B04D3B7A7}" type="presOf" srcId="{13B30370-9EC4-4624-ADDC-4293672EDF54}" destId="{9BFCC7FD-4E7D-4619-9FA7-7F7363F65CA3}" srcOrd="1" destOrd="0" presId="urn:microsoft.com/office/officeart/2005/8/layout/cycle2"/>
    <dgm:cxn modelId="{0A7FF117-C472-43E7-A546-EC73E0626A25}" type="presOf" srcId="{B423359E-CBEB-4A85-BE86-3AE0D9202405}" destId="{D18EC79D-8AE6-4219-9954-C78497E226FC}" srcOrd="0" destOrd="0" presId="urn:microsoft.com/office/officeart/2005/8/layout/cycle2"/>
    <dgm:cxn modelId="{0DD12786-BC61-4BC3-90F9-9638E4D1FF17}" type="presOf" srcId="{85848537-C4EF-4D6F-8AC5-8041554405AA}" destId="{DA2C4241-634F-4CA4-B4CA-62B3BA606E3A}" srcOrd="1" destOrd="0" presId="urn:microsoft.com/office/officeart/2005/8/layout/cycle2"/>
    <dgm:cxn modelId="{F5007249-3127-4608-AA67-1DFA1B8FA13A}" type="presOf" srcId="{9F36765A-ED41-4F86-9588-E804E51571DE}" destId="{86992CF5-7788-4B9D-AC5E-E297AF5A15F8}" srcOrd="1" destOrd="0" presId="urn:microsoft.com/office/officeart/2005/8/layout/cycle2"/>
    <dgm:cxn modelId="{6DF40D71-67B9-480E-8118-0BAD5ED154CD}" type="presOf" srcId="{DA55C933-5F0A-4556-ADD5-723C16E634DE}" destId="{F7AE6162-CEAD-4A35-B5EA-6843444A99E3}" srcOrd="0" destOrd="0" presId="urn:microsoft.com/office/officeart/2005/8/layout/cycle2"/>
    <dgm:cxn modelId="{BEC498F6-39E7-4C25-92B3-6ACD4F5605B2}" type="presOf" srcId="{52F639E9-0EE2-4669-8413-1EF79CDBB3C6}" destId="{E4D338F3-C7C7-4663-A811-0E6B0B2B6A78}" srcOrd="1" destOrd="0" presId="urn:microsoft.com/office/officeart/2005/8/layout/cycle2"/>
    <dgm:cxn modelId="{0366B010-5188-4E9C-B088-A860E947B0FD}" type="presOf" srcId="{85848537-C4EF-4D6F-8AC5-8041554405AA}" destId="{4FD03C3C-3C9E-49AF-8F3D-121969D1AD52}" srcOrd="0" destOrd="0" presId="urn:microsoft.com/office/officeart/2005/8/layout/cycle2"/>
    <dgm:cxn modelId="{E38ED59E-8FD5-462B-AC9B-BDD4847E7C52}" srcId="{106C19FC-87B5-4AC9-989C-FC76A35BD09A}" destId="{C733AD09-D36F-4BF0-AA28-0A2E5348C7F8}" srcOrd="4" destOrd="0" parTransId="{2DB4FF2E-D25C-490E-A8EE-09A91C9FC002}" sibTransId="{6557FF65-072D-4BCC-947D-E8501FDBDDEE}"/>
    <dgm:cxn modelId="{2B864BE5-C8D5-4390-80DD-821321A73F51}" type="presOf" srcId="{51725848-2B8B-4D47-BF85-76AD17FE29BD}" destId="{2C227E7B-CB63-45B0-8D12-2F9B19A99727}" srcOrd="0" destOrd="0" presId="urn:microsoft.com/office/officeart/2005/8/layout/cycle2"/>
    <dgm:cxn modelId="{3AB82F1D-75F4-4EAD-9234-8575000489CC}" srcId="{106C19FC-87B5-4AC9-989C-FC76A35BD09A}" destId="{B423359E-CBEB-4A85-BE86-3AE0D9202405}" srcOrd="6" destOrd="0" parTransId="{32B999E1-A9AE-4435-B5E2-35F07B3DE563}" sibTransId="{9F36765A-ED41-4F86-9588-E804E51571DE}"/>
    <dgm:cxn modelId="{B3334661-A699-45B6-A42E-291E3A1C2620}" type="presOf" srcId="{6557FF65-072D-4BCC-947D-E8501FDBDDEE}" destId="{0082CC0D-D609-4832-9E38-F70D782EEC1E}" srcOrd="1" destOrd="0" presId="urn:microsoft.com/office/officeart/2005/8/layout/cycle2"/>
    <dgm:cxn modelId="{5F6F9717-486C-4D1C-ADD8-661BAF59BBB9}" type="presOf" srcId="{C733AD09-D36F-4BF0-AA28-0A2E5348C7F8}" destId="{DB9B6E54-B032-42D4-B350-0B5083DA0041}" srcOrd="0" destOrd="0" presId="urn:microsoft.com/office/officeart/2005/8/layout/cycle2"/>
    <dgm:cxn modelId="{FCDA635A-F46A-4EDD-BF27-CC3CEE373C1F}" type="presOf" srcId="{6557FF65-072D-4BCC-947D-E8501FDBDDEE}" destId="{6C013AA8-EB5D-47F9-B947-000963EA42BB}" srcOrd="0" destOrd="0" presId="urn:microsoft.com/office/officeart/2005/8/layout/cycle2"/>
    <dgm:cxn modelId="{8B436610-2BBC-4602-8743-0EA057812999}" type="presOf" srcId="{0639958A-38E3-4EAE-A7EC-C9A1DA0F64E0}" destId="{5B971BCD-38CD-478B-AFF5-32EA5ECCD5AC}" srcOrd="0" destOrd="0" presId="urn:microsoft.com/office/officeart/2005/8/layout/cycle2"/>
    <dgm:cxn modelId="{776BC5DE-2AA6-47FA-AB99-D315DBA4864A}" srcId="{106C19FC-87B5-4AC9-989C-FC76A35BD09A}" destId="{51725848-2B8B-4D47-BF85-76AD17FE29BD}" srcOrd="1" destOrd="0" parTransId="{20396893-8C49-49E4-B52B-D5134D25030A}" sibTransId="{85848537-C4EF-4D6F-8AC5-8041554405AA}"/>
    <dgm:cxn modelId="{F0E1DAAA-E4F5-4884-86EA-0F6346C95420}" srcId="{106C19FC-87B5-4AC9-989C-FC76A35BD09A}" destId="{D58B02FE-CAAD-44DF-8469-0E727FB8BA59}" srcOrd="3" destOrd="0" parTransId="{012858E0-98E0-48FB-BEF4-4187C130019D}" sibTransId="{13B30370-9EC4-4624-ADDC-4293672EDF54}"/>
    <dgm:cxn modelId="{8CE2E7F1-B74D-45FA-84ED-AB6A05F1C843}" type="presOf" srcId="{106C19FC-87B5-4AC9-989C-FC76A35BD09A}" destId="{B92C380E-447E-41A3-B1D6-D1E8E98C2317}" srcOrd="0" destOrd="0" presId="urn:microsoft.com/office/officeart/2005/8/layout/cycle2"/>
    <dgm:cxn modelId="{777BD361-6A5F-4CCF-8CC1-2E2AACA09822}" type="presOf" srcId="{F75032AD-058A-4CD3-B3F0-D97C460348B3}" destId="{7728E191-1097-43D4-8046-2370837B3984}" srcOrd="1" destOrd="0" presId="urn:microsoft.com/office/officeart/2005/8/layout/cycle2"/>
    <dgm:cxn modelId="{95A11104-87A3-4609-9DAC-FA2688F692B0}" type="presOf" srcId="{9F36765A-ED41-4F86-9588-E804E51571DE}" destId="{8C895EFF-B4C0-4352-A9CC-8C1701AEF5BA}" srcOrd="0" destOrd="0" presId="urn:microsoft.com/office/officeart/2005/8/layout/cycle2"/>
    <dgm:cxn modelId="{817E8D84-DE6D-4AC9-B8D4-F68010DA3375}" type="presOf" srcId="{F75032AD-058A-4CD3-B3F0-D97C460348B3}" destId="{C75AD9BD-DF96-4C08-BEAA-AA95F96D2671}" srcOrd="0" destOrd="0" presId="urn:microsoft.com/office/officeart/2005/8/layout/cycle2"/>
    <dgm:cxn modelId="{796C5500-9F5F-4DB6-84A9-1F7D2B3304B6}" type="presOf" srcId="{52F639E9-0EE2-4669-8413-1EF79CDBB3C6}" destId="{7839C4DD-5D7D-4231-95F6-AEDA9C3453C4}" srcOrd="0" destOrd="0" presId="urn:microsoft.com/office/officeart/2005/8/layout/cycle2"/>
    <dgm:cxn modelId="{F125302B-70CF-40F3-947C-95B92B75522E}" srcId="{106C19FC-87B5-4AC9-989C-FC76A35BD09A}" destId="{88935679-DB89-4260-8C42-6954F254FC76}" srcOrd="0" destOrd="0" parTransId="{E32D6D7C-ED83-482D-8FDD-75BC8388CFA9}" sibTransId="{F75032AD-058A-4CD3-B3F0-D97C460348B3}"/>
    <dgm:cxn modelId="{FBB310E8-8E76-4BE5-8E1E-92032DBC9091}" type="presOf" srcId="{13B30370-9EC4-4624-ADDC-4293672EDF54}" destId="{F2EE886A-E6A7-467E-92C4-DAC3C90A6894}" srcOrd="0" destOrd="0" presId="urn:microsoft.com/office/officeart/2005/8/layout/cycle2"/>
    <dgm:cxn modelId="{DEC0D5FA-0AED-4D65-8690-0E9A7E1B77BE}" srcId="{106C19FC-87B5-4AC9-989C-FC76A35BD09A}" destId="{0639958A-38E3-4EAE-A7EC-C9A1DA0F64E0}" srcOrd="5" destOrd="0" parTransId="{13D6B49F-0278-47CF-A7E1-7AB123210088}" sibTransId="{52F639E9-0EE2-4669-8413-1EF79CDBB3C6}"/>
    <dgm:cxn modelId="{185F8170-4FB8-4790-A4E6-518893327AA7}" srcId="{106C19FC-87B5-4AC9-989C-FC76A35BD09A}" destId="{DA55C933-5F0A-4556-ADD5-723C16E634DE}" srcOrd="2" destOrd="0" parTransId="{1FBE2B4D-D8DF-4078-9F11-E7796C7A53E8}" sibTransId="{D8FBAA55-D294-4CE2-892A-C6A1C8D5437C}"/>
    <dgm:cxn modelId="{800B22AC-9BA9-4851-91D9-C4DCE23CD406}" type="presOf" srcId="{D8FBAA55-D294-4CE2-892A-C6A1C8D5437C}" destId="{233ED125-633C-4831-BE79-4A945AA64B2A}" srcOrd="0" destOrd="0" presId="urn:microsoft.com/office/officeart/2005/8/layout/cycle2"/>
    <dgm:cxn modelId="{9478D167-ACBC-4153-9D48-165FD5E65A98}" type="presOf" srcId="{D58B02FE-CAAD-44DF-8469-0E727FB8BA59}" destId="{D044DED6-8F99-4F5F-96EC-05331FC1436C}" srcOrd="0" destOrd="0" presId="urn:microsoft.com/office/officeart/2005/8/layout/cycle2"/>
    <dgm:cxn modelId="{F52FFA83-EA7B-4020-9B83-FC2E65367AAE}" type="presOf" srcId="{88935679-DB89-4260-8C42-6954F254FC76}" destId="{CF1981EC-AA86-423A-977B-E8211FCFF1FE}" srcOrd="0" destOrd="0" presId="urn:microsoft.com/office/officeart/2005/8/layout/cycle2"/>
    <dgm:cxn modelId="{DC83F212-811E-47E5-9B73-D82CA149644F}" type="presOf" srcId="{D8FBAA55-D294-4CE2-892A-C6A1C8D5437C}" destId="{5A93AE94-6CC6-4726-AF89-FE38E955FA24}" srcOrd="1" destOrd="0" presId="urn:microsoft.com/office/officeart/2005/8/layout/cycle2"/>
    <dgm:cxn modelId="{A9ADEAC4-6A46-4FCE-BB70-835D52E40CC4}" type="presParOf" srcId="{B92C380E-447E-41A3-B1D6-D1E8E98C2317}" destId="{CF1981EC-AA86-423A-977B-E8211FCFF1FE}" srcOrd="0" destOrd="0" presId="urn:microsoft.com/office/officeart/2005/8/layout/cycle2"/>
    <dgm:cxn modelId="{57683B51-276D-4383-B910-81915E0D89F6}" type="presParOf" srcId="{B92C380E-447E-41A3-B1D6-D1E8E98C2317}" destId="{C75AD9BD-DF96-4C08-BEAA-AA95F96D2671}" srcOrd="1" destOrd="0" presId="urn:microsoft.com/office/officeart/2005/8/layout/cycle2"/>
    <dgm:cxn modelId="{74246E39-B195-4762-95DB-5F99216B329E}" type="presParOf" srcId="{C75AD9BD-DF96-4C08-BEAA-AA95F96D2671}" destId="{7728E191-1097-43D4-8046-2370837B3984}" srcOrd="0" destOrd="0" presId="urn:microsoft.com/office/officeart/2005/8/layout/cycle2"/>
    <dgm:cxn modelId="{07397BDA-6B24-484C-8ED0-292FD56573BF}" type="presParOf" srcId="{B92C380E-447E-41A3-B1D6-D1E8E98C2317}" destId="{2C227E7B-CB63-45B0-8D12-2F9B19A99727}" srcOrd="2" destOrd="0" presId="urn:microsoft.com/office/officeart/2005/8/layout/cycle2"/>
    <dgm:cxn modelId="{5B6EFD9F-1281-42A2-8AC4-A0C375CFB72A}" type="presParOf" srcId="{B92C380E-447E-41A3-B1D6-D1E8E98C2317}" destId="{4FD03C3C-3C9E-49AF-8F3D-121969D1AD52}" srcOrd="3" destOrd="0" presId="urn:microsoft.com/office/officeart/2005/8/layout/cycle2"/>
    <dgm:cxn modelId="{44971999-F56C-4088-8615-328A6A1E4A10}" type="presParOf" srcId="{4FD03C3C-3C9E-49AF-8F3D-121969D1AD52}" destId="{DA2C4241-634F-4CA4-B4CA-62B3BA606E3A}" srcOrd="0" destOrd="0" presId="urn:microsoft.com/office/officeart/2005/8/layout/cycle2"/>
    <dgm:cxn modelId="{9E2C36CA-CF36-4DF1-B067-0C018C601CC7}" type="presParOf" srcId="{B92C380E-447E-41A3-B1D6-D1E8E98C2317}" destId="{F7AE6162-CEAD-4A35-B5EA-6843444A99E3}" srcOrd="4" destOrd="0" presId="urn:microsoft.com/office/officeart/2005/8/layout/cycle2"/>
    <dgm:cxn modelId="{A68F112D-D612-407F-B9E1-4B3C3438B28B}" type="presParOf" srcId="{B92C380E-447E-41A3-B1D6-D1E8E98C2317}" destId="{233ED125-633C-4831-BE79-4A945AA64B2A}" srcOrd="5" destOrd="0" presId="urn:microsoft.com/office/officeart/2005/8/layout/cycle2"/>
    <dgm:cxn modelId="{B6CD741E-E69F-4D88-BCF9-EC4EDAC9BF2C}" type="presParOf" srcId="{233ED125-633C-4831-BE79-4A945AA64B2A}" destId="{5A93AE94-6CC6-4726-AF89-FE38E955FA24}" srcOrd="0" destOrd="0" presId="urn:microsoft.com/office/officeart/2005/8/layout/cycle2"/>
    <dgm:cxn modelId="{525F8D46-4349-4341-8D9D-B301383A93A1}" type="presParOf" srcId="{B92C380E-447E-41A3-B1D6-D1E8E98C2317}" destId="{D044DED6-8F99-4F5F-96EC-05331FC1436C}" srcOrd="6" destOrd="0" presId="urn:microsoft.com/office/officeart/2005/8/layout/cycle2"/>
    <dgm:cxn modelId="{54539EC0-5945-4750-BED0-B967798F9C2D}" type="presParOf" srcId="{B92C380E-447E-41A3-B1D6-D1E8E98C2317}" destId="{F2EE886A-E6A7-467E-92C4-DAC3C90A6894}" srcOrd="7" destOrd="0" presId="urn:microsoft.com/office/officeart/2005/8/layout/cycle2"/>
    <dgm:cxn modelId="{45892A76-3B73-4E41-821B-26258064B702}" type="presParOf" srcId="{F2EE886A-E6A7-467E-92C4-DAC3C90A6894}" destId="{9BFCC7FD-4E7D-4619-9FA7-7F7363F65CA3}" srcOrd="0" destOrd="0" presId="urn:microsoft.com/office/officeart/2005/8/layout/cycle2"/>
    <dgm:cxn modelId="{002C8FE9-F38E-4EF3-B89D-B7B609B3EF30}" type="presParOf" srcId="{B92C380E-447E-41A3-B1D6-D1E8E98C2317}" destId="{DB9B6E54-B032-42D4-B350-0B5083DA0041}" srcOrd="8" destOrd="0" presId="urn:microsoft.com/office/officeart/2005/8/layout/cycle2"/>
    <dgm:cxn modelId="{069575F9-FC59-4A45-A41D-182288E05A2E}" type="presParOf" srcId="{B92C380E-447E-41A3-B1D6-D1E8E98C2317}" destId="{6C013AA8-EB5D-47F9-B947-000963EA42BB}" srcOrd="9" destOrd="0" presId="urn:microsoft.com/office/officeart/2005/8/layout/cycle2"/>
    <dgm:cxn modelId="{69C7341A-C23F-491A-9569-54B03ED475D1}" type="presParOf" srcId="{6C013AA8-EB5D-47F9-B947-000963EA42BB}" destId="{0082CC0D-D609-4832-9E38-F70D782EEC1E}" srcOrd="0" destOrd="0" presId="urn:microsoft.com/office/officeart/2005/8/layout/cycle2"/>
    <dgm:cxn modelId="{19479331-5A00-4A22-8895-CEA55097DDC4}" type="presParOf" srcId="{B92C380E-447E-41A3-B1D6-D1E8E98C2317}" destId="{5B971BCD-38CD-478B-AFF5-32EA5ECCD5AC}" srcOrd="10" destOrd="0" presId="urn:microsoft.com/office/officeart/2005/8/layout/cycle2"/>
    <dgm:cxn modelId="{1608C5BB-3DDE-49F8-8520-518D7F0C961B}" type="presParOf" srcId="{B92C380E-447E-41A3-B1D6-D1E8E98C2317}" destId="{7839C4DD-5D7D-4231-95F6-AEDA9C3453C4}" srcOrd="11" destOrd="0" presId="urn:microsoft.com/office/officeart/2005/8/layout/cycle2"/>
    <dgm:cxn modelId="{3625DCCC-2AAD-424B-9576-1CC80AC8ED83}" type="presParOf" srcId="{7839C4DD-5D7D-4231-95F6-AEDA9C3453C4}" destId="{E4D338F3-C7C7-4663-A811-0E6B0B2B6A78}" srcOrd="0" destOrd="0" presId="urn:microsoft.com/office/officeart/2005/8/layout/cycle2"/>
    <dgm:cxn modelId="{4F8F25DC-8BCC-4B71-BFB6-B037FA34E57B}" type="presParOf" srcId="{B92C380E-447E-41A3-B1D6-D1E8E98C2317}" destId="{D18EC79D-8AE6-4219-9954-C78497E226FC}" srcOrd="12" destOrd="0" presId="urn:microsoft.com/office/officeart/2005/8/layout/cycle2"/>
    <dgm:cxn modelId="{C75091BC-3E37-4DCB-86AA-0D9B555BEEEF}" type="presParOf" srcId="{B92C380E-447E-41A3-B1D6-D1E8E98C2317}" destId="{8C895EFF-B4C0-4352-A9CC-8C1701AEF5BA}" srcOrd="13" destOrd="0" presId="urn:microsoft.com/office/officeart/2005/8/layout/cycle2"/>
    <dgm:cxn modelId="{FC44EAF9-ADD3-470A-9AF1-DFCEC2BD61B8}" type="presParOf" srcId="{8C895EFF-B4C0-4352-A9CC-8C1701AEF5BA}" destId="{86992CF5-7788-4B9D-AC5E-E297AF5A15F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0D1E32-6F65-4795-8A7D-EB510D6EC31F}" type="doc">
      <dgm:prSet loTypeId="urn:microsoft.com/office/officeart/2005/8/layout/funnel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BEC7006-8B8E-4B28-8A34-B659719B3029}">
      <dgm:prSet phldrT="[Text]" custT="1"/>
      <dgm:spPr/>
      <dgm:t>
        <a:bodyPr/>
        <a:lstStyle/>
        <a:p>
          <a:pPr rtl="1"/>
          <a:r>
            <a:rPr lang="fa-IR" sz="3200" b="1" dirty="0" smtClean="0">
              <a:cs typeface="B Nazanin" pitchFamily="2" charset="-78"/>
            </a:rPr>
            <a:t>موفقیت</a:t>
          </a:r>
          <a:endParaRPr lang="en-US" sz="3200" b="1" dirty="0">
            <a:cs typeface="B Nazanin" pitchFamily="2" charset="-78"/>
          </a:endParaRPr>
        </a:p>
      </dgm:t>
    </dgm:pt>
    <dgm:pt modelId="{3E931EB7-5754-4E98-BD18-6FCA18B54399}" type="parTrans" cxnId="{8659ED70-8844-4978-8AF3-191B6E67ECF0}">
      <dgm:prSet/>
      <dgm:spPr/>
      <dgm:t>
        <a:bodyPr/>
        <a:lstStyle/>
        <a:p>
          <a:endParaRPr lang="en-US"/>
        </a:p>
      </dgm:t>
    </dgm:pt>
    <dgm:pt modelId="{D5E24E41-CC1C-42CA-8BA1-DF4F2AD9431E}" type="sibTrans" cxnId="{8659ED70-8844-4978-8AF3-191B6E67ECF0}">
      <dgm:prSet/>
      <dgm:spPr/>
      <dgm:t>
        <a:bodyPr/>
        <a:lstStyle/>
        <a:p>
          <a:endParaRPr lang="en-US"/>
        </a:p>
      </dgm:t>
    </dgm:pt>
    <dgm:pt modelId="{E70A4C08-0158-4900-8FBD-16D6E61BEFC8}">
      <dgm:prSet phldrT="[Text]" custT="1"/>
      <dgm:spPr/>
      <dgm:t>
        <a:bodyPr/>
        <a:lstStyle/>
        <a:p>
          <a:pPr rtl="1"/>
          <a:r>
            <a:rPr lang="fa-IR" sz="3200" b="1" dirty="0" smtClean="0">
              <a:cs typeface="B Nazanin" pitchFamily="2" charset="-78"/>
            </a:rPr>
            <a:t>قدرت</a:t>
          </a:r>
          <a:endParaRPr lang="en-US" sz="3200" b="1" dirty="0">
            <a:cs typeface="B Nazanin" pitchFamily="2" charset="-78"/>
          </a:endParaRPr>
        </a:p>
      </dgm:t>
    </dgm:pt>
    <dgm:pt modelId="{8FABB3D6-8CD1-402B-8A98-BB4DABF1AD7D}" type="parTrans" cxnId="{F8123936-34A8-49FE-AFBD-F966D45EA51C}">
      <dgm:prSet/>
      <dgm:spPr/>
      <dgm:t>
        <a:bodyPr/>
        <a:lstStyle/>
        <a:p>
          <a:endParaRPr lang="en-US"/>
        </a:p>
      </dgm:t>
    </dgm:pt>
    <dgm:pt modelId="{A8759E44-8E59-4D8C-A261-47E4DE1B8E29}" type="sibTrans" cxnId="{F8123936-34A8-49FE-AFBD-F966D45EA51C}">
      <dgm:prSet/>
      <dgm:spPr/>
      <dgm:t>
        <a:bodyPr/>
        <a:lstStyle/>
        <a:p>
          <a:endParaRPr lang="en-US"/>
        </a:p>
      </dgm:t>
    </dgm:pt>
    <dgm:pt modelId="{D8461CFE-5FD4-4F6D-B375-02A0B4E47D40}">
      <dgm:prSet phldrT="[Text]" custT="1"/>
      <dgm:spPr/>
      <dgm:t>
        <a:bodyPr/>
        <a:lstStyle/>
        <a:p>
          <a:pPr rtl="1"/>
          <a:r>
            <a:rPr lang="fa-IR" sz="3200" b="1" dirty="0" smtClean="0">
              <a:cs typeface="B Nazanin" pitchFamily="2" charset="-78"/>
            </a:rPr>
            <a:t>ارتباط</a:t>
          </a:r>
          <a:endParaRPr lang="en-US" sz="3200" b="1" dirty="0">
            <a:cs typeface="B Nazanin" pitchFamily="2" charset="-78"/>
          </a:endParaRPr>
        </a:p>
      </dgm:t>
    </dgm:pt>
    <dgm:pt modelId="{70E66D14-0988-4E98-A5A2-B876069C99C6}" type="parTrans" cxnId="{FBB656E8-0F83-47A7-8DCF-82332FCFA33C}">
      <dgm:prSet/>
      <dgm:spPr/>
      <dgm:t>
        <a:bodyPr/>
        <a:lstStyle/>
        <a:p>
          <a:endParaRPr lang="en-US"/>
        </a:p>
      </dgm:t>
    </dgm:pt>
    <dgm:pt modelId="{C8BB2509-EFB1-424A-BEEF-8F0BA63D5F00}" type="sibTrans" cxnId="{FBB656E8-0F83-47A7-8DCF-82332FCFA33C}">
      <dgm:prSet/>
      <dgm:spPr/>
      <dgm:t>
        <a:bodyPr/>
        <a:lstStyle/>
        <a:p>
          <a:endParaRPr lang="en-US"/>
        </a:p>
      </dgm:t>
    </dgm:pt>
    <dgm:pt modelId="{44502EEC-6227-42E8-89E8-85FD432D140F}">
      <dgm:prSet phldrT="[Text]" custT="1"/>
      <dgm:spPr/>
      <dgm:t>
        <a:bodyPr/>
        <a:lstStyle/>
        <a:p>
          <a:pPr rtl="1"/>
          <a:r>
            <a:rPr lang="fa-IR" sz="6600" b="1" dirty="0" smtClean="0">
              <a:cs typeface="B Nazanin" pitchFamily="2" charset="-78"/>
            </a:rPr>
            <a:t>نیازها</a:t>
          </a:r>
          <a:endParaRPr lang="en-US" sz="6600" b="1" dirty="0">
            <a:cs typeface="B Nazanin" pitchFamily="2" charset="-78"/>
          </a:endParaRPr>
        </a:p>
      </dgm:t>
    </dgm:pt>
    <dgm:pt modelId="{3354714C-1220-4DCB-BEE8-108303614969}" type="parTrans" cxnId="{BD7898B0-7BE0-4E0A-AE90-AE2454F56E85}">
      <dgm:prSet/>
      <dgm:spPr/>
      <dgm:t>
        <a:bodyPr/>
        <a:lstStyle/>
        <a:p>
          <a:endParaRPr lang="en-US"/>
        </a:p>
      </dgm:t>
    </dgm:pt>
    <dgm:pt modelId="{FBDBDA1D-3D7B-47F0-834F-99BFD8EE9D3A}" type="sibTrans" cxnId="{BD7898B0-7BE0-4E0A-AE90-AE2454F56E85}">
      <dgm:prSet/>
      <dgm:spPr/>
      <dgm:t>
        <a:bodyPr/>
        <a:lstStyle/>
        <a:p>
          <a:endParaRPr lang="en-US"/>
        </a:p>
      </dgm:t>
    </dgm:pt>
    <dgm:pt modelId="{8ED743FC-878D-40A9-959F-D54A1DC52A5B}" type="pres">
      <dgm:prSet presAssocID="{250D1E32-6F65-4795-8A7D-EB510D6EC31F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EFE246-C707-4C5F-93F5-37C6E0A40EB9}" type="pres">
      <dgm:prSet presAssocID="{250D1E32-6F65-4795-8A7D-EB510D6EC31F}" presName="ellipse" presStyleLbl="trBgShp" presStyleIdx="0" presStyleCnt="1"/>
      <dgm:spPr/>
    </dgm:pt>
    <dgm:pt modelId="{BAD0DD27-E65E-47CA-8940-94F360528AC5}" type="pres">
      <dgm:prSet presAssocID="{250D1E32-6F65-4795-8A7D-EB510D6EC31F}" presName="arrow1" presStyleLbl="fgShp" presStyleIdx="0" presStyleCnt="1"/>
      <dgm:spPr/>
    </dgm:pt>
    <dgm:pt modelId="{7E3F671F-DF16-4B7C-9446-E13DC37AF732}" type="pres">
      <dgm:prSet presAssocID="{250D1E32-6F65-4795-8A7D-EB510D6EC31F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EAFC8B-17FD-4379-844F-A26272A3A965}" type="pres">
      <dgm:prSet presAssocID="{E70A4C08-0158-4900-8FBD-16D6E61BEFC8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0C3C41-940E-407A-9184-0DEF82BB8BB0}" type="pres">
      <dgm:prSet presAssocID="{D8461CFE-5FD4-4F6D-B375-02A0B4E47D4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CEA87C-F6A0-4B84-8D54-3CEE694AC8A7}" type="pres">
      <dgm:prSet presAssocID="{44502EEC-6227-42E8-89E8-85FD432D140F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93811F-0770-4E8B-9F93-DF7636B031BD}" type="pres">
      <dgm:prSet presAssocID="{250D1E32-6F65-4795-8A7D-EB510D6EC31F}" presName="funnel" presStyleLbl="trAlignAcc1" presStyleIdx="0" presStyleCnt="1" custLinFactNeighborX="2381" custLinFactNeighborY="2509"/>
      <dgm:spPr/>
    </dgm:pt>
  </dgm:ptLst>
  <dgm:cxnLst>
    <dgm:cxn modelId="{0243118F-CF74-4072-BA20-166219E30F97}" type="presOf" srcId="{D8461CFE-5FD4-4F6D-B375-02A0B4E47D40}" destId="{6CEAFC8B-17FD-4379-844F-A26272A3A965}" srcOrd="0" destOrd="0" presId="urn:microsoft.com/office/officeart/2005/8/layout/funnel1"/>
    <dgm:cxn modelId="{D8F71D31-17AB-49B4-93CF-D7DBDA62304B}" type="presOf" srcId="{44502EEC-6227-42E8-89E8-85FD432D140F}" destId="{7E3F671F-DF16-4B7C-9446-E13DC37AF732}" srcOrd="0" destOrd="0" presId="urn:microsoft.com/office/officeart/2005/8/layout/funnel1"/>
    <dgm:cxn modelId="{FBB656E8-0F83-47A7-8DCF-82332FCFA33C}" srcId="{250D1E32-6F65-4795-8A7D-EB510D6EC31F}" destId="{D8461CFE-5FD4-4F6D-B375-02A0B4E47D40}" srcOrd="2" destOrd="0" parTransId="{70E66D14-0988-4E98-A5A2-B876069C99C6}" sibTransId="{C8BB2509-EFB1-424A-BEEF-8F0BA63D5F00}"/>
    <dgm:cxn modelId="{4B87BA2F-98EE-4305-86B9-C2BCA93E7164}" type="presOf" srcId="{250D1E32-6F65-4795-8A7D-EB510D6EC31F}" destId="{8ED743FC-878D-40A9-959F-D54A1DC52A5B}" srcOrd="0" destOrd="0" presId="urn:microsoft.com/office/officeart/2005/8/layout/funnel1"/>
    <dgm:cxn modelId="{BD7898B0-7BE0-4E0A-AE90-AE2454F56E85}" srcId="{250D1E32-6F65-4795-8A7D-EB510D6EC31F}" destId="{44502EEC-6227-42E8-89E8-85FD432D140F}" srcOrd="3" destOrd="0" parTransId="{3354714C-1220-4DCB-BEE8-108303614969}" sibTransId="{FBDBDA1D-3D7B-47F0-834F-99BFD8EE9D3A}"/>
    <dgm:cxn modelId="{7E99B740-BF5A-4511-A97F-F9064B12D06C}" type="presOf" srcId="{E70A4C08-0158-4900-8FBD-16D6E61BEFC8}" destId="{B20C3C41-940E-407A-9184-0DEF82BB8BB0}" srcOrd="0" destOrd="0" presId="urn:microsoft.com/office/officeart/2005/8/layout/funnel1"/>
    <dgm:cxn modelId="{8659ED70-8844-4978-8AF3-191B6E67ECF0}" srcId="{250D1E32-6F65-4795-8A7D-EB510D6EC31F}" destId="{FBEC7006-8B8E-4B28-8A34-B659719B3029}" srcOrd="0" destOrd="0" parTransId="{3E931EB7-5754-4E98-BD18-6FCA18B54399}" sibTransId="{D5E24E41-CC1C-42CA-8BA1-DF4F2AD9431E}"/>
    <dgm:cxn modelId="{C186F24D-0044-43AF-B55C-6070813F9C3C}" type="presOf" srcId="{FBEC7006-8B8E-4B28-8A34-B659719B3029}" destId="{FACEA87C-F6A0-4B84-8D54-3CEE694AC8A7}" srcOrd="0" destOrd="0" presId="urn:microsoft.com/office/officeart/2005/8/layout/funnel1"/>
    <dgm:cxn modelId="{F8123936-34A8-49FE-AFBD-F966D45EA51C}" srcId="{250D1E32-6F65-4795-8A7D-EB510D6EC31F}" destId="{E70A4C08-0158-4900-8FBD-16D6E61BEFC8}" srcOrd="1" destOrd="0" parTransId="{8FABB3D6-8CD1-402B-8A98-BB4DABF1AD7D}" sibTransId="{A8759E44-8E59-4D8C-A261-47E4DE1B8E29}"/>
    <dgm:cxn modelId="{52FD1FAA-4996-4CD3-9F23-0285F9C68A71}" type="presParOf" srcId="{8ED743FC-878D-40A9-959F-D54A1DC52A5B}" destId="{77EFE246-C707-4C5F-93F5-37C6E0A40EB9}" srcOrd="0" destOrd="0" presId="urn:microsoft.com/office/officeart/2005/8/layout/funnel1"/>
    <dgm:cxn modelId="{A7FA6AEC-8908-49BF-929E-BD38B3E3F925}" type="presParOf" srcId="{8ED743FC-878D-40A9-959F-D54A1DC52A5B}" destId="{BAD0DD27-E65E-47CA-8940-94F360528AC5}" srcOrd="1" destOrd="0" presId="urn:microsoft.com/office/officeart/2005/8/layout/funnel1"/>
    <dgm:cxn modelId="{526BC9F9-22B9-480B-BECD-2E1865B99A06}" type="presParOf" srcId="{8ED743FC-878D-40A9-959F-D54A1DC52A5B}" destId="{7E3F671F-DF16-4B7C-9446-E13DC37AF732}" srcOrd="2" destOrd="0" presId="urn:microsoft.com/office/officeart/2005/8/layout/funnel1"/>
    <dgm:cxn modelId="{02B8CA94-F098-4973-9DB9-A7D4C312978F}" type="presParOf" srcId="{8ED743FC-878D-40A9-959F-D54A1DC52A5B}" destId="{6CEAFC8B-17FD-4379-844F-A26272A3A965}" srcOrd="3" destOrd="0" presId="urn:microsoft.com/office/officeart/2005/8/layout/funnel1"/>
    <dgm:cxn modelId="{CEF927DD-8908-435F-8927-BC0181C7E60D}" type="presParOf" srcId="{8ED743FC-878D-40A9-959F-D54A1DC52A5B}" destId="{B20C3C41-940E-407A-9184-0DEF82BB8BB0}" srcOrd="4" destOrd="0" presId="urn:microsoft.com/office/officeart/2005/8/layout/funnel1"/>
    <dgm:cxn modelId="{27C4B1F1-72B0-4594-9987-F340D8494115}" type="presParOf" srcId="{8ED743FC-878D-40A9-959F-D54A1DC52A5B}" destId="{FACEA87C-F6A0-4B84-8D54-3CEE694AC8A7}" srcOrd="5" destOrd="0" presId="urn:microsoft.com/office/officeart/2005/8/layout/funnel1"/>
    <dgm:cxn modelId="{FAC2DEA5-5909-415E-8987-E89CB4B5D8C3}" type="presParOf" srcId="{8ED743FC-878D-40A9-959F-D54A1DC52A5B}" destId="{DB93811F-0770-4E8B-9F93-DF7636B031B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830C01-C92F-4504-8C5B-09FDA504D4DE}" type="doc">
      <dgm:prSet loTypeId="urn:microsoft.com/office/officeart/2005/8/layout/cycle5" loCatId="cycle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5151506-08EB-4739-8617-D10CCB3BF39E}">
      <dgm:prSet phldrT="[Text]" custT="1"/>
      <dgm:spPr/>
      <dgm:t>
        <a:bodyPr/>
        <a:lstStyle/>
        <a:p>
          <a:r>
            <a:rPr lang="en-US" sz="2400" b="1" dirty="0" smtClean="0"/>
            <a:t>Transferable</a:t>
          </a:r>
          <a:endParaRPr lang="en-US" sz="2400" b="1" dirty="0"/>
        </a:p>
      </dgm:t>
    </dgm:pt>
    <dgm:pt modelId="{8D334437-AEB5-4F0D-98E9-15400D3A1B88}" type="parTrans" cxnId="{0CC5999A-5365-47EA-ABCD-31C380779942}">
      <dgm:prSet/>
      <dgm:spPr/>
      <dgm:t>
        <a:bodyPr/>
        <a:lstStyle/>
        <a:p>
          <a:endParaRPr lang="en-US"/>
        </a:p>
      </dgm:t>
    </dgm:pt>
    <dgm:pt modelId="{161E80D1-3855-42EA-974D-E77331E5D3C7}" type="sibTrans" cxnId="{0CC5999A-5365-47EA-ABCD-31C380779942}">
      <dgm:prSet/>
      <dgm:spPr/>
      <dgm:t>
        <a:bodyPr/>
        <a:lstStyle/>
        <a:p>
          <a:endParaRPr lang="en-US"/>
        </a:p>
      </dgm:t>
    </dgm:pt>
    <dgm:pt modelId="{D50B4832-24C2-4D31-A54A-43EC051EE5FC}">
      <dgm:prSet phldrT="[Text]" custT="1"/>
      <dgm:spPr/>
      <dgm:t>
        <a:bodyPr/>
        <a:lstStyle/>
        <a:p>
          <a:r>
            <a:rPr lang="en-US" sz="2400" b="1" dirty="0" smtClean="0"/>
            <a:t>Absorbable</a:t>
          </a:r>
          <a:endParaRPr lang="en-US" sz="2400" b="1" dirty="0"/>
        </a:p>
      </dgm:t>
    </dgm:pt>
    <dgm:pt modelId="{65D2E264-CDA3-4D21-B046-0FB7E7D3F85D}" type="parTrans" cxnId="{C6A32310-19C8-455F-B95C-C166A7EAF2FE}">
      <dgm:prSet/>
      <dgm:spPr/>
      <dgm:t>
        <a:bodyPr/>
        <a:lstStyle/>
        <a:p>
          <a:endParaRPr lang="en-US"/>
        </a:p>
      </dgm:t>
    </dgm:pt>
    <dgm:pt modelId="{BDEE18D3-0A0C-463B-B029-4BC49B45669B}" type="sibTrans" cxnId="{C6A32310-19C8-455F-B95C-C166A7EAF2FE}">
      <dgm:prSet/>
      <dgm:spPr/>
      <dgm:t>
        <a:bodyPr/>
        <a:lstStyle/>
        <a:p>
          <a:endParaRPr lang="en-US"/>
        </a:p>
      </dgm:t>
    </dgm:pt>
    <dgm:pt modelId="{226162D4-C65D-4967-98AF-6161FF50445B}">
      <dgm:prSet phldrT="[Text]" custT="1"/>
      <dgm:spPr/>
      <dgm:t>
        <a:bodyPr/>
        <a:lstStyle/>
        <a:p>
          <a:r>
            <a:rPr lang="en-US" sz="2400" b="1" dirty="0" smtClean="0"/>
            <a:t>Digestible</a:t>
          </a:r>
          <a:endParaRPr lang="en-US" sz="2400" b="1" dirty="0"/>
        </a:p>
      </dgm:t>
    </dgm:pt>
    <dgm:pt modelId="{3D55A463-72FD-407B-B3B8-31F7FD0CBB2E}" type="parTrans" cxnId="{512A8F68-ACC1-4499-AE12-EF7B4C30B263}">
      <dgm:prSet/>
      <dgm:spPr/>
      <dgm:t>
        <a:bodyPr/>
        <a:lstStyle/>
        <a:p>
          <a:endParaRPr lang="en-US"/>
        </a:p>
      </dgm:t>
    </dgm:pt>
    <dgm:pt modelId="{93AF56F6-BA23-4ECF-BBCD-2B3D9316FBDD}" type="sibTrans" cxnId="{512A8F68-ACC1-4499-AE12-EF7B4C30B263}">
      <dgm:prSet/>
      <dgm:spPr/>
      <dgm:t>
        <a:bodyPr/>
        <a:lstStyle/>
        <a:p>
          <a:endParaRPr lang="en-US"/>
        </a:p>
      </dgm:t>
    </dgm:pt>
    <dgm:pt modelId="{C6A4C092-0FE0-4F5B-AD23-569F721DF3CE}" type="pres">
      <dgm:prSet presAssocID="{A5830C01-C92F-4504-8C5B-09FDA504D4D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D6C19C-F8AE-4C4C-BA99-5982845B9020}" type="pres">
      <dgm:prSet presAssocID="{35151506-08EB-4739-8617-D10CCB3BF39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659404-7324-48D8-BC8A-D43F8DB7294A}" type="pres">
      <dgm:prSet presAssocID="{35151506-08EB-4739-8617-D10CCB3BF39E}" presName="spNode" presStyleCnt="0"/>
      <dgm:spPr/>
    </dgm:pt>
    <dgm:pt modelId="{E8C2CEB6-3CC5-450A-BADC-FFF315E8E11D}" type="pres">
      <dgm:prSet presAssocID="{161E80D1-3855-42EA-974D-E77331E5D3C7}" presName="sibTrans" presStyleLbl="sibTrans1D1" presStyleIdx="0" presStyleCnt="3"/>
      <dgm:spPr/>
      <dgm:t>
        <a:bodyPr/>
        <a:lstStyle/>
        <a:p>
          <a:endParaRPr lang="en-US"/>
        </a:p>
      </dgm:t>
    </dgm:pt>
    <dgm:pt modelId="{209DE653-F610-4372-8AC3-73B0E7E35CA6}" type="pres">
      <dgm:prSet presAssocID="{D50B4832-24C2-4D31-A54A-43EC051EE5F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A2D4AC-00D6-4043-B9FF-725C019DAF0F}" type="pres">
      <dgm:prSet presAssocID="{D50B4832-24C2-4D31-A54A-43EC051EE5FC}" presName="spNode" presStyleCnt="0"/>
      <dgm:spPr/>
    </dgm:pt>
    <dgm:pt modelId="{8F57B81E-C831-4647-9E78-4298A1E26D6D}" type="pres">
      <dgm:prSet presAssocID="{BDEE18D3-0A0C-463B-B029-4BC49B45669B}" presName="sibTrans" presStyleLbl="sibTrans1D1" presStyleIdx="1" presStyleCnt="3"/>
      <dgm:spPr/>
      <dgm:t>
        <a:bodyPr/>
        <a:lstStyle/>
        <a:p>
          <a:endParaRPr lang="en-US"/>
        </a:p>
      </dgm:t>
    </dgm:pt>
    <dgm:pt modelId="{64FD00B2-63C7-4D47-8A45-987217E8B5B6}" type="pres">
      <dgm:prSet presAssocID="{226162D4-C65D-4967-98AF-6161FF50445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F214B2-483A-4498-BF5D-309BC1DB765E}" type="pres">
      <dgm:prSet presAssocID="{226162D4-C65D-4967-98AF-6161FF50445B}" presName="spNode" presStyleCnt="0"/>
      <dgm:spPr/>
    </dgm:pt>
    <dgm:pt modelId="{A56A91F0-ACFD-4FE9-B307-F29C938C3251}" type="pres">
      <dgm:prSet presAssocID="{93AF56F6-BA23-4ECF-BBCD-2B3D9316FBDD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1EA7C373-D6C5-4548-A6BA-CDF731486880}" type="presOf" srcId="{226162D4-C65D-4967-98AF-6161FF50445B}" destId="{64FD00B2-63C7-4D47-8A45-987217E8B5B6}" srcOrd="0" destOrd="0" presId="urn:microsoft.com/office/officeart/2005/8/layout/cycle5"/>
    <dgm:cxn modelId="{FB20A7EE-63E7-488F-A280-F123C23CB8C1}" type="presOf" srcId="{161E80D1-3855-42EA-974D-E77331E5D3C7}" destId="{E8C2CEB6-3CC5-450A-BADC-FFF315E8E11D}" srcOrd="0" destOrd="0" presId="urn:microsoft.com/office/officeart/2005/8/layout/cycle5"/>
    <dgm:cxn modelId="{A93D5A7C-57EC-49E3-8531-5317012A2077}" type="presOf" srcId="{BDEE18D3-0A0C-463B-B029-4BC49B45669B}" destId="{8F57B81E-C831-4647-9E78-4298A1E26D6D}" srcOrd="0" destOrd="0" presId="urn:microsoft.com/office/officeart/2005/8/layout/cycle5"/>
    <dgm:cxn modelId="{75034F3C-0EB4-4076-B885-2FB2F5AF2749}" type="presOf" srcId="{A5830C01-C92F-4504-8C5B-09FDA504D4DE}" destId="{C6A4C092-0FE0-4F5B-AD23-569F721DF3CE}" srcOrd="0" destOrd="0" presId="urn:microsoft.com/office/officeart/2005/8/layout/cycle5"/>
    <dgm:cxn modelId="{C6A32310-19C8-455F-B95C-C166A7EAF2FE}" srcId="{A5830C01-C92F-4504-8C5B-09FDA504D4DE}" destId="{D50B4832-24C2-4D31-A54A-43EC051EE5FC}" srcOrd="1" destOrd="0" parTransId="{65D2E264-CDA3-4D21-B046-0FB7E7D3F85D}" sibTransId="{BDEE18D3-0A0C-463B-B029-4BC49B45669B}"/>
    <dgm:cxn modelId="{FB0EE9A1-B8FA-49BE-B84D-F4552863F1D2}" type="presOf" srcId="{93AF56F6-BA23-4ECF-BBCD-2B3D9316FBDD}" destId="{A56A91F0-ACFD-4FE9-B307-F29C938C3251}" srcOrd="0" destOrd="0" presId="urn:microsoft.com/office/officeart/2005/8/layout/cycle5"/>
    <dgm:cxn modelId="{83636165-DE21-4E5A-8A82-667A28ED407E}" type="presOf" srcId="{35151506-08EB-4739-8617-D10CCB3BF39E}" destId="{42D6C19C-F8AE-4C4C-BA99-5982845B9020}" srcOrd="0" destOrd="0" presId="urn:microsoft.com/office/officeart/2005/8/layout/cycle5"/>
    <dgm:cxn modelId="{512A8F68-ACC1-4499-AE12-EF7B4C30B263}" srcId="{A5830C01-C92F-4504-8C5B-09FDA504D4DE}" destId="{226162D4-C65D-4967-98AF-6161FF50445B}" srcOrd="2" destOrd="0" parTransId="{3D55A463-72FD-407B-B3B8-31F7FD0CBB2E}" sibTransId="{93AF56F6-BA23-4ECF-BBCD-2B3D9316FBDD}"/>
    <dgm:cxn modelId="{0CC5999A-5365-47EA-ABCD-31C380779942}" srcId="{A5830C01-C92F-4504-8C5B-09FDA504D4DE}" destId="{35151506-08EB-4739-8617-D10CCB3BF39E}" srcOrd="0" destOrd="0" parTransId="{8D334437-AEB5-4F0D-98E9-15400D3A1B88}" sibTransId="{161E80D1-3855-42EA-974D-E77331E5D3C7}"/>
    <dgm:cxn modelId="{1610F3E8-FE9A-4A72-851F-547580940A8A}" type="presOf" srcId="{D50B4832-24C2-4D31-A54A-43EC051EE5FC}" destId="{209DE653-F610-4372-8AC3-73B0E7E35CA6}" srcOrd="0" destOrd="0" presId="urn:microsoft.com/office/officeart/2005/8/layout/cycle5"/>
    <dgm:cxn modelId="{BA700782-509D-4272-9598-6C6694E88047}" type="presParOf" srcId="{C6A4C092-0FE0-4F5B-AD23-569F721DF3CE}" destId="{42D6C19C-F8AE-4C4C-BA99-5982845B9020}" srcOrd="0" destOrd="0" presId="urn:microsoft.com/office/officeart/2005/8/layout/cycle5"/>
    <dgm:cxn modelId="{3046A44E-04FB-433A-BC61-EC071A8A541E}" type="presParOf" srcId="{C6A4C092-0FE0-4F5B-AD23-569F721DF3CE}" destId="{94659404-7324-48D8-BC8A-D43F8DB7294A}" srcOrd="1" destOrd="0" presId="urn:microsoft.com/office/officeart/2005/8/layout/cycle5"/>
    <dgm:cxn modelId="{3B803276-E579-478F-B810-7BAE03DAFC85}" type="presParOf" srcId="{C6A4C092-0FE0-4F5B-AD23-569F721DF3CE}" destId="{E8C2CEB6-3CC5-450A-BADC-FFF315E8E11D}" srcOrd="2" destOrd="0" presId="urn:microsoft.com/office/officeart/2005/8/layout/cycle5"/>
    <dgm:cxn modelId="{E638B160-0A9E-421B-B475-79A23C9FD83E}" type="presParOf" srcId="{C6A4C092-0FE0-4F5B-AD23-569F721DF3CE}" destId="{209DE653-F610-4372-8AC3-73B0E7E35CA6}" srcOrd="3" destOrd="0" presId="urn:microsoft.com/office/officeart/2005/8/layout/cycle5"/>
    <dgm:cxn modelId="{4E2D04A6-1E0A-4304-A038-446196390FD6}" type="presParOf" srcId="{C6A4C092-0FE0-4F5B-AD23-569F721DF3CE}" destId="{28A2D4AC-00D6-4043-B9FF-725C019DAF0F}" srcOrd="4" destOrd="0" presId="urn:microsoft.com/office/officeart/2005/8/layout/cycle5"/>
    <dgm:cxn modelId="{7BEF7285-219A-4F0D-8D68-98605B630F3B}" type="presParOf" srcId="{C6A4C092-0FE0-4F5B-AD23-569F721DF3CE}" destId="{8F57B81E-C831-4647-9E78-4298A1E26D6D}" srcOrd="5" destOrd="0" presId="urn:microsoft.com/office/officeart/2005/8/layout/cycle5"/>
    <dgm:cxn modelId="{8AD99736-4A32-4D73-ABE9-79D9A86EABF6}" type="presParOf" srcId="{C6A4C092-0FE0-4F5B-AD23-569F721DF3CE}" destId="{64FD00B2-63C7-4D47-8A45-987217E8B5B6}" srcOrd="6" destOrd="0" presId="urn:microsoft.com/office/officeart/2005/8/layout/cycle5"/>
    <dgm:cxn modelId="{AABC9B36-5602-4EBB-BE83-BB8F21EBCE12}" type="presParOf" srcId="{C6A4C092-0FE0-4F5B-AD23-569F721DF3CE}" destId="{2FF214B2-483A-4498-BF5D-309BC1DB765E}" srcOrd="7" destOrd="0" presId="urn:microsoft.com/office/officeart/2005/8/layout/cycle5"/>
    <dgm:cxn modelId="{4584A337-8BE3-4833-91B7-7900996EF6F9}" type="presParOf" srcId="{C6A4C092-0FE0-4F5B-AD23-569F721DF3CE}" destId="{A56A91F0-ACFD-4FE9-B307-F29C938C3251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EB7B2B-42A8-4C5D-8C2D-5A2735601D0F}" type="doc">
      <dgm:prSet loTypeId="urn:microsoft.com/office/officeart/2005/8/layout/cycle6" loCatId="relationship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7BF422F-01FD-436D-853D-B490E4D443A1}">
      <dgm:prSet phldrT="[Text]"/>
      <dgm:spPr/>
      <dgm:t>
        <a:bodyPr/>
        <a:lstStyle/>
        <a:p>
          <a:r>
            <a:rPr lang="fa-IR" b="1" dirty="0" smtClean="0">
              <a:solidFill>
                <a:schemeClr val="tx1"/>
              </a:solidFill>
              <a:cs typeface="B Nazanin" pitchFamily="2" charset="-78"/>
            </a:rPr>
            <a:t>گشودگي</a:t>
          </a:r>
          <a:endParaRPr lang="en-US" b="1" dirty="0" smtClean="0">
            <a:solidFill>
              <a:schemeClr val="tx1"/>
            </a:solidFill>
            <a:cs typeface="B Nazanin" pitchFamily="2" charset="-78"/>
          </a:endParaRPr>
        </a:p>
      </dgm:t>
    </dgm:pt>
    <dgm:pt modelId="{9C6917C1-F10F-4AF9-9B61-C8B4313A407F}" type="parTrans" cxnId="{43B5F701-3D5A-43CA-A4D9-A9F14E2B67CC}">
      <dgm:prSet/>
      <dgm:spPr/>
      <dgm:t>
        <a:bodyPr/>
        <a:lstStyle/>
        <a:p>
          <a:endParaRPr lang="en-US"/>
        </a:p>
      </dgm:t>
    </dgm:pt>
    <dgm:pt modelId="{E53FA591-B15D-4141-BA0F-61F57248F646}" type="sibTrans" cxnId="{43B5F701-3D5A-43CA-A4D9-A9F14E2B67CC}">
      <dgm:prSet/>
      <dgm:spPr/>
      <dgm:t>
        <a:bodyPr/>
        <a:lstStyle/>
        <a:p>
          <a:endParaRPr lang="en-US"/>
        </a:p>
      </dgm:t>
    </dgm:pt>
    <dgm:pt modelId="{38BB4EE4-7940-4E13-91BE-8E3F2AA0F87C}">
      <dgm:prSet phldrT="[Text]"/>
      <dgm:spPr/>
      <dgm:t>
        <a:bodyPr/>
        <a:lstStyle/>
        <a:p>
          <a:r>
            <a:rPr lang="fa-IR" b="1" dirty="0" smtClean="0">
              <a:solidFill>
                <a:schemeClr val="tx1"/>
              </a:solidFill>
              <a:cs typeface="B Nazanin" pitchFamily="2" charset="-78"/>
            </a:rPr>
            <a:t>هم دلي</a:t>
          </a:r>
          <a:endParaRPr lang="en-US" b="1" dirty="0" smtClean="0">
            <a:solidFill>
              <a:schemeClr val="tx1"/>
            </a:solidFill>
            <a:cs typeface="B Nazanin" pitchFamily="2" charset="-78"/>
          </a:endParaRPr>
        </a:p>
      </dgm:t>
    </dgm:pt>
    <dgm:pt modelId="{0842EB74-C3B2-42A5-97E2-79A98E46AACE}" type="parTrans" cxnId="{8671D21D-15BD-4788-8588-CA108D7CA871}">
      <dgm:prSet/>
      <dgm:spPr/>
      <dgm:t>
        <a:bodyPr/>
        <a:lstStyle/>
        <a:p>
          <a:endParaRPr lang="en-US"/>
        </a:p>
      </dgm:t>
    </dgm:pt>
    <dgm:pt modelId="{C44F2D53-07DE-411A-B7C6-D228531E5FAF}" type="sibTrans" cxnId="{8671D21D-15BD-4788-8588-CA108D7CA871}">
      <dgm:prSet/>
      <dgm:spPr/>
      <dgm:t>
        <a:bodyPr/>
        <a:lstStyle/>
        <a:p>
          <a:endParaRPr lang="en-US"/>
        </a:p>
      </dgm:t>
    </dgm:pt>
    <dgm:pt modelId="{EE3DD90F-D89B-4A3A-9240-C78689142F6D}">
      <dgm:prSet phldrT="[Text]"/>
      <dgm:spPr/>
      <dgm:t>
        <a:bodyPr/>
        <a:lstStyle/>
        <a:p>
          <a:r>
            <a:rPr lang="fa-IR" b="1" dirty="0" smtClean="0">
              <a:solidFill>
                <a:schemeClr val="tx1"/>
              </a:solidFill>
              <a:cs typeface="B Nazanin" pitchFamily="2" charset="-78"/>
            </a:rPr>
            <a:t>حمايت گري</a:t>
          </a:r>
          <a:endParaRPr lang="en-US" b="1" dirty="0" smtClean="0">
            <a:solidFill>
              <a:schemeClr val="tx1"/>
            </a:solidFill>
            <a:cs typeface="B Nazanin" pitchFamily="2" charset="-78"/>
          </a:endParaRPr>
        </a:p>
      </dgm:t>
    </dgm:pt>
    <dgm:pt modelId="{B3E4AF73-EFD5-4D71-920D-9FCF9E065178}" type="parTrans" cxnId="{8ADF2141-5DC1-41B1-94D2-71DD064CF3DD}">
      <dgm:prSet/>
      <dgm:spPr/>
      <dgm:t>
        <a:bodyPr/>
        <a:lstStyle/>
        <a:p>
          <a:endParaRPr lang="en-US"/>
        </a:p>
      </dgm:t>
    </dgm:pt>
    <dgm:pt modelId="{261A327C-E542-4C2C-83E3-A7BF8A705448}" type="sibTrans" cxnId="{8ADF2141-5DC1-41B1-94D2-71DD064CF3DD}">
      <dgm:prSet/>
      <dgm:spPr/>
      <dgm:t>
        <a:bodyPr/>
        <a:lstStyle/>
        <a:p>
          <a:endParaRPr lang="en-US"/>
        </a:p>
      </dgm:t>
    </dgm:pt>
    <dgm:pt modelId="{E12EE8F3-9DA5-4E9E-ABDB-7580B0893ED8}">
      <dgm:prSet phldrT="[Text]"/>
      <dgm:spPr/>
      <dgm:t>
        <a:bodyPr/>
        <a:lstStyle/>
        <a:p>
          <a:r>
            <a:rPr lang="fa-IR" b="1" dirty="0" smtClean="0">
              <a:solidFill>
                <a:schemeClr val="tx1"/>
              </a:solidFill>
              <a:cs typeface="B Nazanin" pitchFamily="2" charset="-78"/>
            </a:rPr>
            <a:t>مثبت گرائي</a:t>
          </a:r>
          <a:endParaRPr lang="en-US" b="1" dirty="0" smtClean="0">
            <a:solidFill>
              <a:schemeClr val="tx1"/>
            </a:solidFill>
            <a:cs typeface="B Nazanin" pitchFamily="2" charset="-78"/>
          </a:endParaRPr>
        </a:p>
      </dgm:t>
    </dgm:pt>
    <dgm:pt modelId="{EC40786D-454D-424A-A5D4-33CF3A69B39A}" type="parTrans" cxnId="{471C8BE2-1267-4A15-8FCE-FF0F2BE6A3EC}">
      <dgm:prSet/>
      <dgm:spPr/>
      <dgm:t>
        <a:bodyPr/>
        <a:lstStyle/>
        <a:p>
          <a:endParaRPr lang="en-US"/>
        </a:p>
      </dgm:t>
    </dgm:pt>
    <dgm:pt modelId="{5880DCB0-A274-4956-894B-7534D96382D9}" type="sibTrans" cxnId="{471C8BE2-1267-4A15-8FCE-FF0F2BE6A3EC}">
      <dgm:prSet/>
      <dgm:spPr/>
      <dgm:t>
        <a:bodyPr/>
        <a:lstStyle/>
        <a:p>
          <a:endParaRPr lang="en-US"/>
        </a:p>
      </dgm:t>
    </dgm:pt>
    <dgm:pt modelId="{513CF3EF-ED74-407E-B373-3AFC35480BA2}">
      <dgm:prSet phldrT="[Text]"/>
      <dgm:spPr/>
      <dgm:t>
        <a:bodyPr/>
        <a:lstStyle/>
        <a:p>
          <a:r>
            <a:rPr lang="fa-IR" b="1" dirty="0" smtClean="0">
              <a:solidFill>
                <a:schemeClr val="tx1"/>
              </a:solidFill>
              <a:cs typeface="B Nazanin" pitchFamily="2" charset="-78"/>
            </a:rPr>
            <a:t>تساوي</a:t>
          </a:r>
          <a:endParaRPr lang="en-US" b="1" dirty="0" smtClean="0">
            <a:solidFill>
              <a:schemeClr val="tx1"/>
            </a:solidFill>
            <a:cs typeface="B Nazanin" pitchFamily="2" charset="-78"/>
          </a:endParaRPr>
        </a:p>
      </dgm:t>
    </dgm:pt>
    <dgm:pt modelId="{BE0AC020-00A6-46D5-A66D-DB8EB7ACC408}" type="parTrans" cxnId="{86782AF8-6474-4A04-AB79-2A73C5666627}">
      <dgm:prSet/>
      <dgm:spPr/>
      <dgm:t>
        <a:bodyPr/>
        <a:lstStyle/>
        <a:p>
          <a:endParaRPr lang="en-US"/>
        </a:p>
      </dgm:t>
    </dgm:pt>
    <dgm:pt modelId="{5C3726F2-07D0-4B6A-A252-F8D71127F768}" type="sibTrans" cxnId="{86782AF8-6474-4A04-AB79-2A73C5666627}">
      <dgm:prSet/>
      <dgm:spPr/>
      <dgm:t>
        <a:bodyPr/>
        <a:lstStyle/>
        <a:p>
          <a:endParaRPr lang="en-US"/>
        </a:p>
      </dgm:t>
    </dgm:pt>
    <dgm:pt modelId="{3EC74E87-11FB-4596-82F3-3C305C2E8831}" type="pres">
      <dgm:prSet presAssocID="{87EB7B2B-42A8-4C5D-8C2D-5A2735601D0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31163A-7BE6-4310-B1BF-B3940BA9BF4B}" type="pres">
      <dgm:prSet presAssocID="{87BF422F-01FD-436D-853D-B490E4D443A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3A81F-EA82-4C57-813C-90DF62DD6D30}" type="pres">
      <dgm:prSet presAssocID="{87BF422F-01FD-436D-853D-B490E4D443A1}" presName="spNode" presStyleCnt="0"/>
      <dgm:spPr/>
    </dgm:pt>
    <dgm:pt modelId="{7997EAC2-DF84-4DC7-BAE3-CB961B2C24BB}" type="pres">
      <dgm:prSet presAssocID="{E53FA591-B15D-4141-BA0F-61F57248F646}" presName="sibTrans" presStyleLbl="sibTrans1D1" presStyleIdx="0" presStyleCnt="5"/>
      <dgm:spPr/>
      <dgm:t>
        <a:bodyPr/>
        <a:lstStyle/>
        <a:p>
          <a:endParaRPr lang="en-US"/>
        </a:p>
      </dgm:t>
    </dgm:pt>
    <dgm:pt modelId="{30768A28-B688-4F8F-B8B7-BE60F13ACCED}" type="pres">
      <dgm:prSet presAssocID="{38BB4EE4-7940-4E13-91BE-8E3F2AA0F87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3F6A2F-8852-45EE-8B6C-BED03A7AB53E}" type="pres">
      <dgm:prSet presAssocID="{38BB4EE4-7940-4E13-91BE-8E3F2AA0F87C}" presName="spNode" presStyleCnt="0"/>
      <dgm:spPr/>
    </dgm:pt>
    <dgm:pt modelId="{6F081C90-176D-45D2-A3B4-A544DA7CC83A}" type="pres">
      <dgm:prSet presAssocID="{C44F2D53-07DE-411A-B7C6-D228531E5FAF}" presName="sibTrans" presStyleLbl="sibTrans1D1" presStyleIdx="1" presStyleCnt="5"/>
      <dgm:spPr/>
      <dgm:t>
        <a:bodyPr/>
        <a:lstStyle/>
        <a:p>
          <a:endParaRPr lang="en-US"/>
        </a:p>
      </dgm:t>
    </dgm:pt>
    <dgm:pt modelId="{DCED2FA6-D99F-4CF9-BE74-799062A6462C}" type="pres">
      <dgm:prSet presAssocID="{EE3DD90F-D89B-4A3A-9240-C78689142F6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F31A12-E19C-4B66-983C-4CDDE359DD75}" type="pres">
      <dgm:prSet presAssocID="{EE3DD90F-D89B-4A3A-9240-C78689142F6D}" presName="spNode" presStyleCnt="0"/>
      <dgm:spPr/>
    </dgm:pt>
    <dgm:pt modelId="{9E782AE4-11C0-44FF-9B5E-895BA43E7140}" type="pres">
      <dgm:prSet presAssocID="{261A327C-E542-4C2C-83E3-A7BF8A70544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800D04E9-DC6C-4B82-82A5-1989C4CED00F}" type="pres">
      <dgm:prSet presAssocID="{E12EE8F3-9DA5-4E9E-ABDB-7580B0893ED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3AC289-D2A6-43B3-9B1B-E849B070DED0}" type="pres">
      <dgm:prSet presAssocID="{E12EE8F3-9DA5-4E9E-ABDB-7580B0893ED8}" presName="spNode" presStyleCnt="0"/>
      <dgm:spPr/>
    </dgm:pt>
    <dgm:pt modelId="{8FB6E8E2-3EF9-42E8-B5C8-6D17B5F08059}" type="pres">
      <dgm:prSet presAssocID="{5880DCB0-A274-4956-894B-7534D96382D9}" presName="sibTrans" presStyleLbl="sibTrans1D1" presStyleIdx="3" presStyleCnt="5"/>
      <dgm:spPr/>
      <dgm:t>
        <a:bodyPr/>
        <a:lstStyle/>
        <a:p>
          <a:endParaRPr lang="en-US"/>
        </a:p>
      </dgm:t>
    </dgm:pt>
    <dgm:pt modelId="{501E20B7-A5EF-4689-B30B-345B550D278D}" type="pres">
      <dgm:prSet presAssocID="{513CF3EF-ED74-407E-B373-3AFC35480BA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A9FB84-47B8-445E-AB15-97B03ECDBBCE}" type="pres">
      <dgm:prSet presAssocID="{513CF3EF-ED74-407E-B373-3AFC35480BA2}" presName="spNode" presStyleCnt="0"/>
      <dgm:spPr/>
    </dgm:pt>
    <dgm:pt modelId="{F8344508-FCD1-491C-9E8C-1A5D110141D5}" type="pres">
      <dgm:prSet presAssocID="{5C3726F2-07D0-4B6A-A252-F8D71127F768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3D15916B-AD64-4A3C-A8A0-E4C1FA87A32F}" type="presOf" srcId="{513CF3EF-ED74-407E-B373-3AFC35480BA2}" destId="{501E20B7-A5EF-4689-B30B-345B550D278D}" srcOrd="0" destOrd="0" presId="urn:microsoft.com/office/officeart/2005/8/layout/cycle6"/>
    <dgm:cxn modelId="{7F66184C-F0A8-4A25-AD98-E1751F404865}" type="presOf" srcId="{87BF422F-01FD-436D-853D-B490E4D443A1}" destId="{8331163A-7BE6-4310-B1BF-B3940BA9BF4B}" srcOrd="0" destOrd="0" presId="urn:microsoft.com/office/officeart/2005/8/layout/cycle6"/>
    <dgm:cxn modelId="{6AF9A29F-CACA-4B0D-AC97-4463E5FAD307}" type="presOf" srcId="{E12EE8F3-9DA5-4E9E-ABDB-7580B0893ED8}" destId="{800D04E9-DC6C-4B82-82A5-1989C4CED00F}" srcOrd="0" destOrd="0" presId="urn:microsoft.com/office/officeart/2005/8/layout/cycle6"/>
    <dgm:cxn modelId="{90D142A7-CAE6-4E86-A5B8-47B20D078EE8}" type="presOf" srcId="{261A327C-E542-4C2C-83E3-A7BF8A705448}" destId="{9E782AE4-11C0-44FF-9B5E-895BA43E7140}" srcOrd="0" destOrd="0" presId="urn:microsoft.com/office/officeart/2005/8/layout/cycle6"/>
    <dgm:cxn modelId="{5608EE06-B2EB-4FCF-B310-E7FC85F651ED}" type="presOf" srcId="{5C3726F2-07D0-4B6A-A252-F8D71127F768}" destId="{F8344508-FCD1-491C-9E8C-1A5D110141D5}" srcOrd="0" destOrd="0" presId="urn:microsoft.com/office/officeart/2005/8/layout/cycle6"/>
    <dgm:cxn modelId="{86782AF8-6474-4A04-AB79-2A73C5666627}" srcId="{87EB7B2B-42A8-4C5D-8C2D-5A2735601D0F}" destId="{513CF3EF-ED74-407E-B373-3AFC35480BA2}" srcOrd="4" destOrd="0" parTransId="{BE0AC020-00A6-46D5-A66D-DB8EB7ACC408}" sibTransId="{5C3726F2-07D0-4B6A-A252-F8D71127F768}"/>
    <dgm:cxn modelId="{8ADF2141-5DC1-41B1-94D2-71DD064CF3DD}" srcId="{87EB7B2B-42A8-4C5D-8C2D-5A2735601D0F}" destId="{EE3DD90F-D89B-4A3A-9240-C78689142F6D}" srcOrd="2" destOrd="0" parTransId="{B3E4AF73-EFD5-4D71-920D-9FCF9E065178}" sibTransId="{261A327C-E542-4C2C-83E3-A7BF8A705448}"/>
    <dgm:cxn modelId="{471C8BE2-1267-4A15-8FCE-FF0F2BE6A3EC}" srcId="{87EB7B2B-42A8-4C5D-8C2D-5A2735601D0F}" destId="{E12EE8F3-9DA5-4E9E-ABDB-7580B0893ED8}" srcOrd="3" destOrd="0" parTransId="{EC40786D-454D-424A-A5D4-33CF3A69B39A}" sibTransId="{5880DCB0-A274-4956-894B-7534D96382D9}"/>
    <dgm:cxn modelId="{AD055EEF-B79D-4570-A4F3-A50F79F14E4D}" type="presOf" srcId="{E53FA591-B15D-4141-BA0F-61F57248F646}" destId="{7997EAC2-DF84-4DC7-BAE3-CB961B2C24BB}" srcOrd="0" destOrd="0" presId="urn:microsoft.com/office/officeart/2005/8/layout/cycle6"/>
    <dgm:cxn modelId="{5B9F4CEA-FE45-4F71-B82C-C71BB6786FBB}" type="presOf" srcId="{5880DCB0-A274-4956-894B-7534D96382D9}" destId="{8FB6E8E2-3EF9-42E8-B5C8-6D17B5F08059}" srcOrd="0" destOrd="0" presId="urn:microsoft.com/office/officeart/2005/8/layout/cycle6"/>
    <dgm:cxn modelId="{0FE6BF82-8296-4806-A8C4-F1B1FFE7662F}" type="presOf" srcId="{87EB7B2B-42A8-4C5D-8C2D-5A2735601D0F}" destId="{3EC74E87-11FB-4596-82F3-3C305C2E8831}" srcOrd="0" destOrd="0" presId="urn:microsoft.com/office/officeart/2005/8/layout/cycle6"/>
    <dgm:cxn modelId="{F45A6C47-F34A-472D-AF46-62C9E5B7ED97}" type="presOf" srcId="{EE3DD90F-D89B-4A3A-9240-C78689142F6D}" destId="{DCED2FA6-D99F-4CF9-BE74-799062A6462C}" srcOrd="0" destOrd="0" presId="urn:microsoft.com/office/officeart/2005/8/layout/cycle6"/>
    <dgm:cxn modelId="{8671D21D-15BD-4788-8588-CA108D7CA871}" srcId="{87EB7B2B-42A8-4C5D-8C2D-5A2735601D0F}" destId="{38BB4EE4-7940-4E13-91BE-8E3F2AA0F87C}" srcOrd="1" destOrd="0" parTransId="{0842EB74-C3B2-42A5-97E2-79A98E46AACE}" sibTransId="{C44F2D53-07DE-411A-B7C6-D228531E5FAF}"/>
    <dgm:cxn modelId="{43B5F701-3D5A-43CA-A4D9-A9F14E2B67CC}" srcId="{87EB7B2B-42A8-4C5D-8C2D-5A2735601D0F}" destId="{87BF422F-01FD-436D-853D-B490E4D443A1}" srcOrd="0" destOrd="0" parTransId="{9C6917C1-F10F-4AF9-9B61-C8B4313A407F}" sibTransId="{E53FA591-B15D-4141-BA0F-61F57248F646}"/>
    <dgm:cxn modelId="{7C66DDEF-9D5A-4F5B-80FF-978BC492F5DE}" type="presOf" srcId="{38BB4EE4-7940-4E13-91BE-8E3F2AA0F87C}" destId="{30768A28-B688-4F8F-B8B7-BE60F13ACCED}" srcOrd="0" destOrd="0" presId="urn:microsoft.com/office/officeart/2005/8/layout/cycle6"/>
    <dgm:cxn modelId="{F318AC6D-F57F-4F53-82FF-34432B9B1B60}" type="presOf" srcId="{C44F2D53-07DE-411A-B7C6-D228531E5FAF}" destId="{6F081C90-176D-45D2-A3B4-A544DA7CC83A}" srcOrd="0" destOrd="0" presId="urn:microsoft.com/office/officeart/2005/8/layout/cycle6"/>
    <dgm:cxn modelId="{97E593F4-59FD-421C-B441-DABB7C09F31A}" type="presParOf" srcId="{3EC74E87-11FB-4596-82F3-3C305C2E8831}" destId="{8331163A-7BE6-4310-B1BF-B3940BA9BF4B}" srcOrd="0" destOrd="0" presId="urn:microsoft.com/office/officeart/2005/8/layout/cycle6"/>
    <dgm:cxn modelId="{8F31F439-FEE8-4AF7-9B5F-88F834A2039E}" type="presParOf" srcId="{3EC74E87-11FB-4596-82F3-3C305C2E8831}" destId="{F0D3A81F-EA82-4C57-813C-90DF62DD6D30}" srcOrd="1" destOrd="0" presId="urn:microsoft.com/office/officeart/2005/8/layout/cycle6"/>
    <dgm:cxn modelId="{48C4B260-511D-4703-AAB8-58DED757C360}" type="presParOf" srcId="{3EC74E87-11FB-4596-82F3-3C305C2E8831}" destId="{7997EAC2-DF84-4DC7-BAE3-CB961B2C24BB}" srcOrd="2" destOrd="0" presId="urn:microsoft.com/office/officeart/2005/8/layout/cycle6"/>
    <dgm:cxn modelId="{E6CCF48D-28B5-404B-892E-F60D639F22B0}" type="presParOf" srcId="{3EC74E87-11FB-4596-82F3-3C305C2E8831}" destId="{30768A28-B688-4F8F-B8B7-BE60F13ACCED}" srcOrd="3" destOrd="0" presId="urn:microsoft.com/office/officeart/2005/8/layout/cycle6"/>
    <dgm:cxn modelId="{F5EDD46B-F108-41AC-9264-A5F8D645041C}" type="presParOf" srcId="{3EC74E87-11FB-4596-82F3-3C305C2E8831}" destId="{7C3F6A2F-8852-45EE-8B6C-BED03A7AB53E}" srcOrd="4" destOrd="0" presId="urn:microsoft.com/office/officeart/2005/8/layout/cycle6"/>
    <dgm:cxn modelId="{2E625E8E-4F80-483E-B132-AA158143E7A8}" type="presParOf" srcId="{3EC74E87-11FB-4596-82F3-3C305C2E8831}" destId="{6F081C90-176D-45D2-A3B4-A544DA7CC83A}" srcOrd="5" destOrd="0" presId="urn:microsoft.com/office/officeart/2005/8/layout/cycle6"/>
    <dgm:cxn modelId="{9DEE5F3D-59F8-4BD6-86B8-F08B98B5410A}" type="presParOf" srcId="{3EC74E87-11FB-4596-82F3-3C305C2E8831}" destId="{DCED2FA6-D99F-4CF9-BE74-799062A6462C}" srcOrd="6" destOrd="0" presId="urn:microsoft.com/office/officeart/2005/8/layout/cycle6"/>
    <dgm:cxn modelId="{434202F6-D687-442D-B038-A8FD8B8F70A1}" type="presParOf" srcId="{3EC74E87-11FB-4596-82F3-3C305C2E8831}" destId="{1EF31A12-E19C-4B66-983C-4CDDE359DD75}" srcOrd="7" destOrd="0" presId="urn:microsoft.com/office/officeart/2005/8/layout/cycle6"/>
    <dgm:cxn modelId="{28403863-6505-4D7A-AB86-F2F64D0F0301}" type="presParOf" srcId="{3EC74E87-11FB-4596-82F3-3C305C2E8831}" destId="{9E782AE4-11C0-44FF-9B5E-895BA43E7140}" srcOrd="8" destOrd="0" presId="urn:microsoft.com/office/officeart/2005/8/layout/cycle6"/>
    <dgm:cxn modelId="{4BF4146E-D0C8-4369-85FE-AD702FC43D96}" type="presParOf" srcId="{3EC74E87-11FB-4596-82F3-3C305C2E8831}" destId="{800D04E9-DC6C-4B82-82A5-1989C4CED00F}" srcOrd="9" destOrd="0" presId="urn:microsoft.com/office/officeart/2005/8/layout/cycle6"/>
    <dgm:cxn modelId="{6A336115-AAA3-44EF-8FF3-6AFE98AB7B96}" type="presParOf" srcId="{3EC74E87-11FB-4596-82F3-3C305C2E8831}" destId="{0F3AC289-D2A6-43B3-9B1B-E849B070DED0}" srcOrd="10" destOrd="0" presId="urn:microsoft.com/office/officeart/2005/8/layout/cycle6"/>
    <dgm:cxn modelId="{6DD6737E-15B6-4401-B43A-BAFD940CDE68}" type="presParOf" srcId="{3EC74E87-11FB-4596-82F3-3C305C2E8831}" destId="{8FB6E8E2-3EF9-42E8-B5C8-6D17B5F08059}" srcOrd="11" destOrd="0" presId="urn:microsoft.com/office/officeart/2005/8/layout/cycle6"/>
    <dgm:cxn modelId="{8D2D0193-7F6C-4399-8C73-BAAD90F47755}" type="presParOf" srcId="{3EC74E87-11FB-4596-82F3-3C305C2E8831}" destId="{501E20B7-A5EF-4689-B30B-345B550D278D}" srcOrd="12" destOrd="0" presId="urn:microsoft.com/office/officeart/2005/8/layout/cycle6"/>
    <dgm:cxn modelId="{A296D829-6384-41C3-AEBE-010B4770B0B0}" type="presParOf" srcId="{3EC74E87-11FB-4596-82F3-3C305C2E8831}" destId="{EBA9FB84-47B8-445E-AB15-97B03ECDBBCE}" srcOrd="13" destOrd="0" presId="urn:microsoft.com/office/officeart/2005/8/layout/cycle6"/>
    <dgm:cxn modelId="{7B7510E0-7410-4224-B20E-0816D3580022}" type="presParOf" srcId="{3EC74E87-11FB-4596-82F3-3C305C2E8831}" destId="{F8344508-FCD1-491C-9E8C-1A5D110141D5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1981EC-AA86-423A-977B-E8211FCFF1FE}">
      <dsp:nvSpPr>
        <dsp:cNvPr id="0" name=""/>
        <dsp:cNvSpPr/>
      </dsp:nvSpPr>
      <dsp:spPr>
        <a:xfrm>
          <a:off x="3488547" y="568"/>
          <a:ext cx="1543132" cy="1181517"/>
        </a:xfrm>
        <a:prstGeom prst="ellipse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itchFamily="2" charset="-78"/>
            </a:rPr>
            <a:t>هدف گذاری عملکرد</a:t>
          </a:r>
          <a:endParaRPr lang="en-US" sz="2000" b="1" kern="1200" dirty="0">
            <a:cs typeface="B Nazanin" pitchFamily="2" charset="-78"/>
          </a:endParaRPr>
        </a:p>
      </dsp:txBody>
      <dsp:txXfrm>
        <a:off x="3488547" y="568"/>
        <a:ext cx="1543132" cy="1181517"/>
      </dsp:txXfrm>
    </dsp:sp>
    <dsp:sp modelId="{C75AD9BD-DF96-4C08-BEAA-AA95F96D2671}">
      <dsp:nvSpPr>
        <dsp:cNvPr id="0" name=""/>
        <dsp:cNvSpPr/>
      </dsp:nvSpPr>
      <dsp:spPr>
        <a:xfrm rot="1542857">
          <a:off x="4969459" y="775272"/>
          <a:ext cx="173280" cy="3987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542857">
        <a:off x="4969459" y="775272"/>
        <a:ext cx="173280" cy="398762"/>
      </dsp:txXfrm>
    </dsp:sp>
    <dsp:sp modelId="{2C227E7B-CB63-45B0-8D12-2F9B19A99727}">
      <dsp:nvSpPr>
        <dsp:cNvPr id="0" name=""/>
        <dsp:cNvSpPr/>
      </dsp:nvSpPr>
      <dsp:spPr>
        <a:xfrm>
          <a:off x="5090102" y="770920"/>
          <a:ext cx="1539328" cy="1181517"/>
        </a:xfrm>
        <a:prstGeom prst="ellipse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تعیین و مفاهمه شاخص های عملکردی</a:t>
          </a:r>
          <a:endParaRPr lang="en-US" sz="1600" b="1" kern="1200" dirty="0" smtClean="0">
            <a:cs typeface="B Nazanin" pitchFamily="2" charset="-78"/>
          </a:endParaRPr>
        </a:p>
      </dsp:txBody>
      <dsp:txXfrm>
        <a:off x="5090102" y="770920"/>
        <a:ext cx="1539328" cy="1181517"/>
      </dsp:txXfrm>
    </dsp:sp>
    <dsp:sp modelId="{4FD03C3C-3C9E-49AF-8F3D-121969D1AD52}">
      <dsp:nvSpPr>
        <dsp:cNvPr id="0" name=""/>
        <dsp:cNvSpPr/>
      </dsp:nvSpPr>
      <dsp:spPr>
        <a:xfrm rot="4628571">
          <a:off x="5901199" y="2019273"/>
          <a:ext cx="308331" cy="3987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4628571">
        <a:off x="5901199" y="2019273"/>
        <a:ext cx="308331" cy="398762"/>
      </dsp:txXfrm>
    </dsp:sp>
    <dsp:sp modelId="{F7AE6162-CEAD-4A35-B5EA-6843444A99E3}">
      <dsp:nvSpPr>
        <dsp:cNvPr id="0" name=""/>
        <dsp:cNvSpPr/>
      </dsp:nvSpPr>
      <dsp:spPr>
        <a:xfrm>
          <a:off x="5485183" y="2501885"/>
          <a:ext cx="1539328" cy="1181517"/>
        </a:xfrm>
        <a:prstGeom prst="ellipse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طراحی روش ارزشیابی</a:t>
          </a:r>
          <a:endParaRPr lang="en-US" sz="1600" b="1" kern="1200" dirty="0" smtClean="0">
            <a:cs typeface="B Nazanin" pitchFamily="2" charset="-78"/>
          </a:endParaRPr>
        </a:p>
      </dsp:txBody>
      <dsp:txXfrm>
        <a:off x="5485183" y="2501885"/>
        <a:ext cx="1539328" cy="1181517"/>
      </dsp:txXfrm>
    </dsp:sp>
    <dsp:sp modelId="{233ED125-633C-4831-BE79-4A945AA64B2A}">
      <dsp:nvSpPr>
        <dsp:cNvPr id="0" name=""/>
        <dsp:cNvSpPr/>
      </dsp:nvSpPr>
      <dsp:spPr>
        <a:xfrm rot="7714286">
          <a:off x="5579539" y="3579899"/>
          <a:ext cx="255468" cy="3987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7714286">
        <a:off x="5579539" y="3579899"/>
        <a:ext cx="255468" cy="398762"/>
      </dsp:txXfrm>
    </dsp:sp>
    <dsp:sp modelId="{D044DED6-8F99-4F5F-96EC-05331FC1436C}">
      <dsp:nvSpPr>
        <dsp:cNvPr id="0" name=""/>
        <dsp:cNvSpPr/>
      </dsp:nvSpPr>
      <dsp:spPr>
        <a:xfrm>
          <a:off x="4357720" y="3890011"/>
          <a:ext cx="1580267" cy="1181517"/>
        </a:xfrm>
        <a:prstGeom prst="ellipse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itchFamily="2" charset="-78"/>
            </a:rPr>
            <a:t>ارزشیابی عملکرد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cs typeface="B Nazanin" pitchFamily="2" charset="-78"/>
            </a:rPr>
            <a:t>(بازنگری عملکرد)</a:t>
          </a:r>
        </a:p>
      </dsp:txBody>
      <dsp:txXfrm>
        <a:off x="4357720" y="3890011"/>
        <a:ext cx="1580267" cy="1181517"/>
      </dsp:txXfrm>
    </dsp:sp>
    <dsp:sp modelId="{F2EE886A-E6A7-467E-92C4-DAC3C90A6894}">
      <dsp:nvSpPr>
        <dsp:cNvPr id="0" name=""/>
        <dsp:cNvSpPr/>
      </dsp:nvSpPr>
      <dsp:spPr>
        <a:xfrm rot="10800000">
          <a:off x="4036250" y="4281389"/>
          <a:ext cx="227172" cy="3987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4036250" y="4281389"/>
        <a:ext cx="227172" cy="398762"/>
      </dsp:txXfrm>
    </dsp:sp>
    <dsp:sp modelId="{DB9B6E54-B032-42D4-B350-0B5083DA0041}">
      <dsp:nvSpPr>
        <dsp:cNvPr id="0" name=""/>
        <dsp:cNvSpPr/>
      </dsp:nvSpPr>
      <dsp:spPr>
        <a:xfrm>
          <a:off x="2815655" y="3890011"/>
          <a:ext cx="1113438" cy="1181517"/>
        </a:xfrm>
        <a:prstGeom prst="ellipse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itchFamily="2" charset="-78"/>
            </a:rPr>
            <a:t>تحلیل عملکرد</a:t>
          </a:r>
          <a:endParaRPr lang="en-US" sz="2000" b="1" kern="1200" dirty="0" smtClean="0">
            <a:cs typeface="B Nazanin" pitchFamily="2" charset="-78"/>
          </a:endParaRPr>
        </a:p>
      </dsp:txBody>
      <dsp:txXfrm>
        <a:off x="2815655" y="3890011"/>
        <a:ext cx="1113438" cy="1181517"/>
      </dsp:txXfrm>
    </dsp:sp>
    <dsp:sp modelId="{6C013AA8-EB5D-47F9-B947-000963EA42BB}">
      <dsp:nvSpPr>
        <dsp:cNvPr id="0" name=""/>
        <dsp:cNvSpPr/>
      </dsp:nvSpPr>
      <dsp:spPr>
        <a:xfrm rot="13885714">
          <a:off x="2720681" y="3635243"/>
          <a:ext cx="272817" cy="3987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3885714">
        <a:off x="2720681" y="3635243"/>
        <a:ext cx="272817" cy="398762"/>
      </dsp:txXfrm>
    </dsp:sp>
    <dsp:sp modelId="{5B971BCD-38CD-478B-AFF5-32EA5ECCD5AC}">
      <dsp:nvSpPr>
        <dsp:cNvPr id="0" name=""/>
        <dsp:cNvSpPr/>
      </dsp:nvSpPr>
      <dsp:spPr>
        <a:xfrm>
          <a:off x="1262295" y="2501885"/>
          <a:ext cx="2006169" cy="1181517"/>
        </a:xfrm>
        <a:prstGeom prst="ellipse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بازخور عملکرد فردی و تدوین </a:t>
          </a:r>
          <a:r>
            <a:rPr lang="en-US" sz="1600" b="1" kern="1200" dirty="0" smtClean="0">
              <a:cs typeface="B Nazanin" pitchFamily="2" charset="-78"/>
            </a:rPr>
            <a:t>IDP</a:t>
          </a:r>
          <a:endParaRPr lang="fa-IR" sz="1600" b="1" kern="1200" dirty="0" smtClean="0">
            <a:cs typeface="B Nazanin" pitchFamily="2" charset="-78"/>
          </a:endParaRP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cs typeface="B Nazanin" pitchFamily="2" charset="-78"/>
            </a:rPr>
            <a:t>انگیزش-توسعه-ارتباطات</a:t>
          </a:r>
          <a:endParaRPr lang="en-US" sz="1200" b="1" kern="1200" dirty="0" smtClean="0">
            <a:cs typeface="B Nazanin" pitchFamily="2" charset="-78"/>
          </a:endParaRPr>
        </a:p>
      </dsp:txBody>
      <dsp:txXfrm>
        <a:off x="1262295" y="2501885"/>
        <a:ext cx="2006169" cy="1181517"/>
      </dsp:txXfrm>
    </dsp:sp>
    <dsp:sp modelId="{7839C4DD-5D7D-4231-95F6-AEDA9C3453C4}">
      <dsp:nvSpPr>
        <dsp:cNvPr id="0" name=""/>
        <dsp:cNvSpPr/>
      </dsp:nvSpPr>
      <dsp:spPr>
        <a:xfrm rot="16971429">
          <a:off x="2308150" y="2034245"/>
          <a:ext cx="306591" cy="3987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6971429">
        <a:off x="2308150" y="2034245"/>
        <a:ext cx="306591" cy="398762"/>
      </dsp:txXfrm>
    </dsp:sp>
    <dsp:sp modelId="{D18EC79D-8AE6-4219-9954-C78497E226FC}">
      <dsp:nvSpPr>
        <dsp:cNvPr id="0" name=""/>
        <dsp:cNvSpPr/>
      </dsp:nvSpPr>
      <dsp:spPr>
        <a:xfrm>
          <a:off x="1907758" y="770920"/>
          <a:ext cx="1505406" cy="1181517"/>
        </a:xfrm>
        <a:prstGeom prst="ellipse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بازخور عملکرد سیستمی</a:t>
          </a:r>
          <a:endParaRPr lang="en-US" sz="1600" b="1" kern="1200" dirty="0" smtClean="0">
            <a:cs typeface="B Nazanin" pitchFamily="2" charset="-78"/>
          </a:endParaRPr>
        </a:p>
      </dsp:txBody>
      <dsp:txXfrm>
        <a:off x="1907758" y="770920"/>
        <a:ext cx="1505406" cy="1181517"/>
      </dsp:txXfrm>
    </dsp:sp>
    <dsp:sp modelId="{8C895EFF-B4C0-4352-A9CC-8C1701AEF5BA}">
      <dsp:nvSpPr>
        <dsp:cNvPr id="0" name=""/>
        <dsp:cNvSpPr/>
      </dsp:nvSpPr>
      <dsp:spPr>
        <a:xfrm rot="20057143">
          <a:off x="3360232" y="782108"/>
          <a:ext cx="179401" cy="3987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20057143">
        <a:off x="3360232" y="782108"/>
        <a:ext cx="179401" cy="3987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EFE246-C707-4C5F-93F5-37C6E0A40EB9}">
      <dsp:nvSpPr>
        <dsp:cNvPr id="0" name=""/>
        <dsp:cNvSpPr/>
      </dsp:nvSpPr>
      <dsp:spPr>
        <a:xfrm>
          <a:off x="1716833" y="243782"/>
          <a:ext cx="4838138" cy="1680221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D0DD27-E65E-47CA-8940-94F360528AC5}">
      <dsp:nvSpPr>
        <dsp:cNvPr id="0" name=""/>
        <dsp:cNvSpPr/>
      </dsp:nvSpPr>
      <dsp:spPr>
        <a:xfrm>
          <a:off x="3674592" y="4358075"/>
          <a:ext cx="937623" cy="600079"/>
        </a:xfrm>
        <a:prstGeom prst="down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tint val="4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7E3F671F-DF16-4B7C-9446-E13DC37AF732}">
      <dsp:nvSpPr>
        <dsp:cNvPr id="0" name=""/>
        <dsp:cNvSpPr/>
      </dsp:nvSpPr>
      <dsp:spPr>
        <a:xfrm>
          <a:off x="1893107" y="4838138"/>
          <a:ext cx="4500594" cy="1125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392" tIns="469392" rIns="469392" bIns="469392" numCol="1" spcCol="1270" anchor="ctr" anchorCtr="0">
          <a:noAutofit/>
        </a:bodyPr>
        <a:lstStyle/>
        <a:p>
          <a:pPr lvl="0" algn="ctr" defTabSz="2933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600" b="1" kern="1200" dirty="0" smtClean="0">
              <a:cs typeface="B Nazanin" pitchFamily="2" charset="-78"/>
            </a:rPr>
            <a:t>نیازها</a:t>
          </a:r>
          <a:endParaRPr lang="en-US" sz="6600" b="1" kern="1200" dirty="0">
            <a:cs typeface="B Nazanin" pitchFamily="2" charset="-78"/>
          </a:endParaRPr>
        </a:p>
      </dsp:txBody>
      <dsp:txXfrm>
        <a:off x="1893107" y="4838138"/>
        <a:ext cx="4500594" cy="1125148"/>
      </dsp:txXfrm>
    </dsp:sp>
    <dsp:sp modelId="{6CEAFC8B-17FD-4379-844F-A26272A3A965}">
      <dsp:nvSpPr>
        <dsp:cNvPr id="0" name=""/>
        <dsp:cNvSpPr/>
      </dsp:nvSpPr>
      <dsp:spPr>
        <a:xfrm>
          <a:off x="3475815" y="2053771"/>
          <a:ext cx="1687722" cy="168772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cs typeface="B Nazanin" pitchFamily="2" charset="-78"/>
            </a:rPr>
            <a:t>ارتباط</a:t>
          </a:r>
          <a:endParaRPr lang="en-US" sz="3200" b="1" kern="1200" dirty="0">
            <a:cs typeface="B Nazanin" pitchFamily="2" charset="-78"/>
          </a:endParaRPr>
        </a:p>
      </dsp:txBody>
      <dsp:txXfrm>
        <a:off x="3475815" y="2053771"/>
        <a:ext cx="1687722" cy="1687722"/>
      </dsp:txXfrm>
    </dsp:sp>
    <dsp:sp modelId="{B20C3C41-940E-407A-9184-0DEF82BB8BB0}">
      <dsp:nvSpPr>
        <dsp:cNvPr id="0" name=""/>
        <dsp:cNvSpPr/>
      </dsp:nvSpPr>
      <dsp:spPr>
        <a:xfrm>
          <a:off x="2268156" y="787603"/>
          <a:ext cx="1687722" cy="1687722"/>
        </a:xfrm>
        <a:prstGeom prst="ellipse">
          <a:avLst/>
        </a:prstGeom>
        <a:gradFill rotWithShape="0">
          <a:gsLst>
            <a:gs pos="0">
              <a:schemeClr val="accent5">
                <a:hueOff val="1345165"/>
                <a:satOff val="-10256"/>
                <a:lumOff val="-14608"/>
                <a:alphaOff val="0"/>
                <a:tint val="50000"/>
                <a:satMod val="300000"/>
              </a:schemeClr>
            </a:gs>
            <a:gs pos="35000">
              <a:schemeClr val="accent5">
                <a:hueOff val="1345165"/>
                <a:satOff val="-10256"/>
                <a:lumOff val="-14608"/>
                <a:alphaOff val="0"/>
                <a:tint val="37000"/>
                <a:satMod val="300000"/>
              </a:schemeClr>
            </a:gs>
            <a:gs pos="100000">
              <a:schemeClr val="accent5">
                <a:hueOff val="1345165"/>
                <a:satOff val="-10256"/>
                <a:lumOff val="-1460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cs typeface="B Nazanin" pitchFamily="2" charset="-78"/>
            </a:rPr>
            <a:t>قدرت</a:t>
          </a:r>
          <a:endParaRPr lang="en-US" sz="3200" b="1" kern="1200" dirty="0">
            <a:cs typeface="B Nazanin" pitchFamily="2" charset="-78"/>
          </a:endParaRPr>
        </a:p>
      </dsp:txBody>
      <dsp:txXfrm>
        <a:off x="2268156" y="787603"/>
        <a:ext cx="1687722" cy="1687722"/>
      </dsp:txXfrm>
    </dsp:sp>
    <dsp:sp modelId="{FACEA87C-F6A0-4B84-8D54-3CEE694AC8A7}">
      <dsp:nvSpPr>
        <dsp:cNvPr id="0" name=""/>
        <dsp:cNvSpPr/>
      </dsp:nvSpPr>
      <dsp:spPr>
        <a:xfrm>
          <a:off x="3993384" y="379550"/>
          <a:ext cx="1687722" cy="1687722"/>
        </a:xfrm>
        <a:prstGeom prst="ellipse">
          <a:avLst/>
        </a:prstGeom>
        <a:gradFill rotWithShape="0">
          <a:gsLst>
            <a:gs pos="0">
              <a:schemeClr val="accent5">
                <a:hueOff val="2690330"/>
                <a:satOff val="-20513"/>
                <a:lumOff val="-29216"/>
                <a:alphaOff val="0"/>
                <a:tint val="50000"/>
                <a:satMod val="300000"/>
              </a:schemeClr>
            </a:gs>
            <a:gs pos="35000">
              <a:schemeClr val="accent5">
                <a:hueOff val="2690330"/>
                <a:satOff val="-20513"/>
                <a:lumOff val="-29216"/>
                <a:alphaOff val="0"/>
                <a:tint val="37000"/>
                <a:satMod val="300000"/>
              </a:schemeClr>
            </a:gs>
            <a:gs pos="100000">
              <a:schemeClr val="accent5">
                <a:hueOff val="2690330"/>
                <a:satOff val="-20513"/>
                <a:lumOff val="-2921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cs typeface="B Nazanin" pitchFamily="2" charset="-78"/>
            </a:rPr>
            <a:t>موفقیت</a:t>
          </a:r>
          <a:endParaRPr lang="en-US" sz="3200" b="1" kern="1200" dirty="0">
            <a:cs typeface="B Nazanin" pitchFamily="2" charset="-78"/>
          </a:endParaRPr>
        </a:p>
      </dsp:txBody>
      <dsp:txXfrm>
        <a:off x="3993384" y="379550"/>
        <a:ext cx="1687722" cy="1687722"/>
      </dsp:txXfrm>
    </dsp:sp>
    <dsp:sp modelId="{DB93811F-0770-4E8B-9F93-DF7636B031BD}">
      <dsp:nvSpPr>
        <dsp:cNvPr id="0" name=""/>
        <dsp:cNvSpPr/>
      </dsp:nvSpPr>
      <dsp:spPr>
        <a:xfrm>
          <a:off x="1643076" y="142896"/>
          <a:ext cx="5250693" cy="420055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D6C19C-F8AE-4C4C-BA99-5982845B9020}">
      <dsp:nvSpPr>
        <dsp:cNvPr id="0" name=""/>
        <dsp:cNvSpPr/>
      </dsp:nvSpPr>
      <dsp:spPr>
        <a:xfrm>
          <a:off x="2360981" y="372"/>
          <a:ext cx="2326564" cy="151226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Transferable</a:t>
          </a:r>
          <a:endParaRPr lang="en-US" sz="2400" b="1" kern="1200" dirty="0"/>
        </a:p>
      </dsp:txBody>
      <dsp:txXfrm>
        <a:off x="2360981" y="372"/>
        <a:ext cx="2326564" cy="1512267"/>
      </dsp:txXfrm>
    </dsp:sp>
    <dsp:sp modelId="{E8C2CEB6-3CC5-450A-BADC-FFF315E8E11D}">
      <dsp:nvSpPr>
        <dsp:cNvPr id="0" name=""/>
        <dsp:cNvSpPr/>
      </dsp:nvSpPr>
      <dsp:spPr>
        <a:xfrm>
          <a:off x="1506247" y="756505"/>
          <a:ext cx="4036032" cy="4036032"/>
        </a:xfrm>
        <a:custGeom>
          <a:avLst/>
          <a:gdLst/>
          <a:ahLst/>
          <a:cxnLst/>
          <a:rect l="0" t="0" r="0" b="0"/>
          <a:pathLst>
            <a:path>
              <a:moveTo>
                <a:pt x="3494007" y="641848"/>
              </a:moveTo>
              <a:arcTo wR="2018016" hR="2018016" stAng="19020270" swAng="2303442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9DE653-F610-4372-8AC3-73B0E7E35CA6}">
      <dsp:nvSpPr>
        <dsp:cNvPr id="0" name=""/>
        <dsp:cNvSpPr/>
      </dsp:nvSpPr>
      <dsp:spPr>
        <a:xfrm>
          <a:off x="4108634" y="3027396"/>
          <a:ext cx="2326564" cy="151226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Absorbable</a:t>
          </a:r>
          <a:endParaRPr lang="en-US" sz="2400" b="1" kern="1200" dirty="0"/>
        </a:p>
      </dsp:txBody>
      <dsp:txXfrm>
        <a:off x="4108634" y="3027396"/>
        <a:ext cx="2326564" cy="1512267"/>
      </dsp:txXfrm>
    </dsp:sp>
    <dsp:sp modelId="{8F57B81E-C831-4647-9E78-4298A1E26D6D}">
      <dsp:nvSpPr>
        <dsp:cNvPr id="0" name=""/>
        <dsp:cNvSpPr/>
      </dsp:nvSpPr>
      <dsp:spPr>
        <a:xfrm>
          <a:off x="1506247" y="756505"/>
          <a:ext cx="4036032" cy="4036032"/>
        </a:xfrm>
        <a:custGeom>
          <a:avLst/>
          <a:gdLst/>
          <a:ahLst/>
          <a:cxnLst/>
          <a:rect l="0" t="0" r="0" b="0"/>
          <a:pathLst>
            <a:path>
              <a:moveTo>
                <a:pt x="2637712" y="3938527"/>
              </a:moveTo>
              <a:arcTo wR="2018016" hR="2018016" stAng="4326992" swAng="2146015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FD00B2-63C7-4D47-8A45-987217E8B5B6}">
      <dsp:nvSpPr>
        <dsp:cNvPr id="0" name=""/>
        <dsp:cNvSpPr/>
      </dsp:nvSpPr>
      <dsp:spPr>
        <a:xfrm>
          <a:off x="613328" y="3027396"/>
          <a:ext cx="2326564" cy="151226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Digestible</a:t>
          </a:r>
          <a:endParaRPr lang="en-US" sz="2400" b="1" kern="1200" dirty="0"/>
        </a:p>
      </dsp:txBody>
      <dsp:txXfrm>
        <a:off x="613328" y="3027396"/>
        <a:ext cx="2326564" cy="1512267"/>
      </dsp:txXfrm>
    </dsp:sp>
    <dsp:sp modelId="{A56A91F0-ACFD-4FE9-B307-F29C938C3251}">
      <dsp:nvSpPr>
        <dsp:cNvPr id="0" name=""/>
        <dsp:cNvSpPr/>
      </dsp:nvSpPr>
      <dsp:spPr>
        <a:xfrm>
          <a:off x="1506247" y="756505"/>
          <a:ext cx="4036032" cy="4036032"/>
        </a:xfrm>
        <a:custGeom>
          <a:avLst/>
          <a:gdLst/>
          <a:ahLst/>
          <a:cxnLst/>
          <a:rect l="0" t="0" r="0" b="0"/>
          <a:pathLst>
            <a:path>
              <a:moveTo>
                <a:pt x="6513" y="1856005"/>
              </a:moveTo>
              <a:arcTo wR="2018016" hR="2018016" stAng="11076288" swAng="2303442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31163A-7BE6-4310-B1BF-B3940BA9BF4B}">
      <dsp:nvSpPr>
        <dsp:cNvPr id="0" name=""/>
        <dsp:cNvSpPr/>
      </dsp:nvSpPr>
      <dsp:spPr>
        <a:xfrm>
          <a:off x="3418297" y="1237"/>
          <a:ext cx="1664526" cy="108194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b="1" kern="1200" dirty="0" smtClean="0">
              <a:solidFill>
                <a:schemeClr val="tx1"/>
              </a:solidFill>
              <a:cs typeface="B Nazanin" pitchFamily="2" charset="-78"/>
            </a:rPr>
            <a:t>گشودگي</a:t>
          </a:r>
          <a:endParaRPr lang="en-US" sz="2600" b="1" kern="1200" dirty="0" smtClean="0">
            <a:solidFill>
              <a:schemeClr val="tx1"/>
            </a:solidFill>
            <a:cs typeface="B Nazanin" pitchFamily="2" charset="-78"/>
          </a:endParaRPr>
        </a:p>
      </dsp:txBody>
      <dsp:txXfrm>
        <a:off x="3418297" y="1237"/>
        <a:ext cx="1664526" cy="1081942"/>
      </dsp:txXfrm>
    </dsp:sp>
    <dsp:sp modelId="{7997EAC2-DF84-4DC7-BAE3-CB961B2C24BB}">
      <dsp:nvSpPr>
        <dsp:cNvPr id="0" name=""/>
        <dsp:cNvSpPr/>
      </dsp:nvSpPr>
      <dsp:spPr>
        <a:xfrm>
          <a:off x="2086106" y="542208"/>
          <a:ext cx="4328908" cy="4328908"/>
        </a:xfrm>
        <a:custGeom>
          <a:avLst/>
          <a:gdLst/>
          <a:ahLst/>
          <a:cxnLst/>
          <a:rect l="0" t="0" r="0" b="0"/>
          <a:pathLst>
            <a:path>
              <a:moveTo>
                <a:pt x="3008187" y="171221"/>
              </a:moveTo>
              <a:arcTo wR="2164454" hR="2164454" stAng="17576574" swAng="1964669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768A28-B688-4F8F-B8B7-BE60F13ACCED}">
      <dsp:nvSpPr>
        <dsp:cNvPr id="0" name=""/>
        <dsp:cNvSpPr/>
      </dsp:nvSpPr>
      <dsp:spPr>
        <a:xfrm>
          <a:off x="5476816" y="1496838"/>
          <a:ext cx="1664526" cy="108194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-2500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-2500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-250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b="1" kern="1200" dirty="0" smtClean="0">
              <a:solidFill>
                <a:schemeClr val="tx1"/>
              </a:solidFill>
              <a:cs typeface="B Nazanin" pitchFamily="2" charset="-78"/>
            </a:rPr>
            <a:t>هم دلي</a:t>
          </a:r>
          <a:endParaRPr lang="en-US" sz="2600" b="1" kern="1200" dirty="0" smtClean="0">
            <a:solidFill>
              <a:schemeClr val="tx1"/>
            </a:solidFill>
            <a:cs typeface="B Nazanin" pitchFamily="2" charset="-78"/>
          </a:endParaRPr>
        </a:p>
      </dsp:txBody>
      <dsp:txXfrm>
        <a:off x="5476816" y="1496838"/>
        <a:ext cx="1664526" cy="1081942"/>
      </dsp:txXfrm>
    </dsp:sp>
    <dsp:sp modelId="{6F081C90-176D-45D2-A3B4-A544DA7CC83A}">
      <dsp:nvSpPr>
        <dsp:cNvPr id="0" name=""/>
        <dsp:cNvSpPr/>
      </dsp:nvSpPr>
      <dsp:spPr>
        <a:xfrm>
          <a:off x="2086106" y="542208"/>
          <a:ext cx="4328908" cy="4328908"/>
        </a:xfrm>
        <a:custGeom>
          <a:avLst/>
          <a:gdLst/>
          <a:ahLst/>
          <a:cxnLst/>
          <a:rect l="0" t="0" r="0" b="0"/>
          <a:pathLst>
            <a:path>
              <a:moveTo>
                <a:pt x="4325902" y="2050422"/>
              </a:moveTo>
              <a:arcTo wR="2164454" hR="2164454" stAng="21418802" swAng="2198710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-2500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ED2FA6-D99F-4CF9-BE74-799062A6462C}">
      <dsp:nvSpPr>
        <dsp:cNvPr id="0" name=""/>
        <dsp:cNvSpPr/>
      </dsp:nvSpPr>
      <dsp:spPr>
        <a:xfrm>
          <a:off x="4690532" y="3916772"/>
          <a:ext cx="1664526" cy="108194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-5000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-5000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-500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b="1" kern="1200" dirty="0" smtClean="0">
              <a:solidFill>
                <a:schemeClr val="tx1"/>
              </a:solidFill>
              <a:cs typeface="B Nazanin" pitchFamily="2" charset="-78"/>
            </a:rPr>
            <a:t>حمايت گري</a:t>
          </a:r>
          <a:endParaRPr lang="en-US" sz="2600" b="1" kern="1200" dirty="0" smtClean="0">
            <a:solidFill>
              <a:schemeClr val="tx1"/>
            </a:solidFill>
            <a:cs typeface="B Nazanin" pitchFamily="2" charset="-78"/>
          </a:endParaRPr>
        </a:p>
      </dsp:txBody>
      <dsp:txXfrm>
        <a:off x="4690532" y="3916772"/>
        <a:ext cx="1664526" cy="1081942"/>
      </dsp:txXfrm>
    </dsp:sp>
    <dsp:sp modelId="{9E782AE4-11C0-44FF-9B5E-895BA43E7140}">
      <dsp:nvSpPr>
        <dsp:cNvPr id="0" name=""/>
        <dsp:cNvSpPr/>
      </dsp:nvSpPr>
      <dsp:spPr>
        <a:xfrm>
          <a:off x="2086106" y="542208"/>
          <a:ext cx="4328908" cy="4328908"/>
        </a:xfrm>
        <a:custGeom>
          <a:avLst/>
          <a:gdLst/>
          <a:ahLst/>
          <a:cxnLst/>
          <a:rect l="0" t="0" r="0" b="0"/>
          <a:pathLst>
            <a:path>
              <a:moveTo>
                <a:pt x="2595806" y="4285491"/>
              </a:moveTo>
              <a:arcTo wR="2164454" hR="2164454" stAng="4710277" swAng="1379446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-5000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0D04E9-DC6C-4B82-82A5-1989C4CED00F}">
      <dsp:nvSpPr>
        <dsp:cNvPr id="0" name=""/>
        <dsp:cNvSpPr/>
      </dsp:nvSpPr>
      <dsp:spPr>
        <a:xfrm>
          <a:off x="2146063" y="3916772"/>
          <a:ext cx="1664526" cy="108194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-7500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-7500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-750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b="1" kern="1200" dirty="0" smtClean="0">
              <a:solidFill>
                <a:schemeClr val="tx1"/>
              </a:solidFill>
              <a:cs typeface="B Nazanin" pitchFamily="2" charset="-78"/>
            </a:rPr>
            <a:t>مثبت گرائي</a:t>
          </a:r>
          <a:endParaRPr lang="en-US" sz="2600" b="1" kern="1200" dirty="0" smtClean="0">
            <a:solidFill>
              <a:schemeClr val="tx1"/>
            </a:solidFill>
            <a:cs typeface="B Nazanin" pitchFamily="2" charset="-78"/>
          </a:endParaRPr>
        </a:p>
      </dsp:txBody>
      <dsp:txXfrm>
        <a:off x="2146063" y="3916772"/>
        <a:ext cx="1664526" cy="1081942"/>
      </dsp:txXfrm>
    </dsp:sp>
    <dsp:sp modelId="{8FB6E8E2-3EF9-42E8-B5C8-6D17B5F08059}">
      <dsp:nvSpPr>
        <dsp:cNvPr id="0" name=""/>
        <dsp:cNvSpPr/>
      </dsp:nvSpPr>
      <dsp:spPr>
        <a:xfrm>
          <a:off x="2086106" y="542208"/>
          <a:ext cx="4328908" cy="4328908"/>
        </a:xfrm>
        <a:custGeom>
          <a:avLst/>
          <a:gdLst/>
          <a:ahLst/>
          <a:cxnLst/>
          <a:rect l="0" t="0" r="0" b="0"/>
          <a:pathLst>
            <a:path>
              <a:moveTo>
                <a:pt x="362161" y="3363037"/>
              </a:moveTo>
              <a:arcTo wR="2164454" hR="2164454" stAng="8782488" swAng="2198710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-7500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1E20B7-A5EF-4689-B30B-345B550D278D}">
      <dsp:nvSpPr>
        <dsp:cNvPr id="0" name=""/>
        <dsp:cNvSpPr/>
      </dsp:nvSpPr>
      <dsp:spPr>
        <a:xfrm>
          <a:off x="1359779" y="1496838"/>
          <a:ext cx="1664526" cy="108194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-10000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-10000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-1000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b="1" kern="1200" dirty="0" smtClean="0">
              <a:solidFill>
                <a:schemeClr val="tx1"/>
              </a:solidFill>
              <a:cs typeface="B Nazanin" pitchFamily="2" charset="-78"/>
            </a:rPr>
            <a:t>تساوي</a:t>
          </a:r>
          <a:endParaRPr lang="en-US" sz="2600" b="1" kern="1200" dirty="0" smtClean="0">
            <a:solidFill>
              <a:schemeClr val="tx1"/>
            </a:solidFill>
            <a:cs typeface="B Nazanin" pitchFamily="2" charset="-78"/>
          </a:endParaRPr>
        </a:p>
      </dsp:txBody>
      <dsp:txXfrm>
        <a:off x="1359779" y="1496838"/>
        <a:ext cx="1664526" cy="1081942"/>
      </dsp:txXfrm>
    </dsp:sp>
    <dsp:sp modelId="{F8344508-FCD1-491C-9E8C-1A5D110141D5}">
      <dsp:nvSpPr>
        <dsp:cNvPr id="0" name=""/>
        <dsp:cNvSpPr/>
      </dsp:nvSpPr>
      <dsp:spPr>
        <a:xfrm>
          <a:off x="2086106" y="542208"/>
          <a:ext cx="4328908" cy="4328908"/>
        </a:xfrm>
        <a:custGeom>
          <a:avLst/>
          <a:gdLst/>
          <a:ahLst/>
          <a:cxnLst/>
          <a:rect l="0" t="0" r="0" b="0"/>
          <a:pathLst>
            <a:path>
              <a:moveTo>
                <a:pt x="376670" y="944334"/>
              </a:moveTo>
              <a:arcTo wR="2164454" hR="2164454" stAng="12858757" swAng="1964669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-10000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509D2-F82E-4EC6-8593-7D026568E3AC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4AD18-9431-4BC3-A754-7E4747837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575FBD-7D56-4A7C-8723-76BDCF2791DE}" type="slidenum">
              <a:rPr lang="ar-SA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75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2000" cy="3429000"/>
          </a:xfrm>
          <a:ln/>
        </p:spPr>
      </p:sp>
      <p:sp>
        <p:nvSpPr>
          <p:cNvPr id="375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FC66C4-CDB5-43B6-9A64-53EF1300D5E8}" type="slidenum">
              <a:rPr lang="ar-SA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61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5800"/>
            <a:ext cx="4572000" cy="3429000"/>
          </a:xfrm>
          <a:ln/>
        </p:spPr>
      </p:sp>
      <p:sp>
        <p:nvSpPr>
          <p:cNvPr id="461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567" indent="-228567">
              <a:lnSpc>
                <a:spcPct val="90000"/>
              </a:lnSpc>
            </a:pPr>
            <a:r>
              <a:rPr lang="en-US" sz="900" dirty="0"/>
              <a:t>Introduction To COM 3110</a:t>
            </a:r>
          </a:p>
          <a:p>
            <a:pPr marL="228567" indent="-228567">
              <a:lnSpc>
                <a:spcPct val="90000"/>
              </a:lnSpc>
              <a:buFontTx/>
              <a:buChar char="•"/>
            </a:pPr>
            <a:r>
              <a:rPr lang="en-US" sz="900" dirty="0"/>
              <a:t>First course in your upper-division sequence …..</a:t>
            </a:r>
          </a:p>
          <a:p>
            <a:pPr marL="228567" indent="-228567">
              <a:lnSpc>
                <a:spcPct val="90000"/>
              </a:lnSpc>
            </a:pPr>
            <a:endParaRPr lang="en-US" sz="900" dirty="0"/>
          </a:p>
          <a:p>
            <a:pPr marL="228567" indent="-228567">
              <a:lnSpc>
                <a:spcPct val="90000"/>
              </a:lnSpc>
            </a:pPr>
            <a:r>
              <a:rPr lang="en-US" sz="900" dirty="0"/>
              <a:t>Goals:</a:t>
            </a:r>
          </a:p>
          <a:p>
            <a:pPr marL="228567" indent="-228567">
              <a:lnSpc>
                <a:spcPct val="90000"/>
              </a:lnSpc>
            </a:pPr>
            <a:r>
              <a:rPr lang="en-US" sz="900" dirty="0"/>
              <a:t>Improve your business and professional communication skills:</a:t>
            </a:r>
          </a:p>
          <a:p>
            <a:pPr marL="228567" indent="-228567">
              <a:lnSpc>
                <a:spcPct val="90000"/>
              </a:lnSpc>
              <a:buFontTx/>
              <a:buAutoNum type="arabicPeriod"/>
            </a:pPr>
            <a:r>
              <a:rPr lang="en-US" sz="900" dirty="0"/>
              <a:t>Ability to manage and work productively with others in a professional setting</a:t>
            </a:r>
          </a:p>
          <a:p>
            <a:pPr marL="685701" lvl="1" indent="-228567">
              <a:lnSpc>
                <a:spcPct val="90000"/>
              </a:lnSpc>
            </a:pPr>
            <a:r>
              <a:rPr lang="en-US" sz="900" dirty="0"/>
              <a:t>a. Verbal and Nonverbal Communication Skills</a:t>
            </a:r>
          </a:p>
          <a:p>
            <a:pPr marL="685701" lvl="1" indent="-228567">
              <a:lnSpc>
                <a:spcPct val="90000"/>
              </a:lnSpc>
            </a:pPr>
            <a:r>
              <a:rPr lang="en-US" sz="900" dirty="0"/>
              <a:t>b. Written Communication Skills</a:t>
            </a:r>
          </a:p>
          <a:p>
            <a:pPr marL="685701" lvl="1" indent="-228567">
              <a:lnSpc>
                <a:spcPct val="90000"/>
              </a:lnSpc>
            </a:pPr>
            <a:endParaRPr lang="en-US" sz="900" dirty="0"/>
          </a:p>
          <a:p>
            <a:pPr marL="228567" indent="-228567">
              <a:lnSpc>
                <a:spcPct val="90000"/>
              </a:lnSpc>
            </a:pPr>
            <a:r>
              <a:rPr lang="en-US" sz="900" dirty="0"/>
              <a:t>Ultimately – We want to help you become better</a:t>
            </a:r>
          </a:p>
          <a:p>
            <a:pPr marL="228567" indent="-228567">
              <a:lnSpc>
                <a:spcPct val="90000"/>
              </a:lnSpc>
              <a:buFontTx/>
              <a:buChar char="•"/>
            </a:pPr>
            <a:r>
              <a:rPr lang="en-US" sz="900" dirty="0"/>
              <a:t>Managers</a:t>
            </a:r>
          </a:p>
          <a:p>
            <a:pPr marL="228567" indent="-228567">
              <a:lnSpc>
                <a:spcPct val="90000"/>
              </a:lnSpc>
              <a:buFontTx/>
              <a:buChar char="•"/>
            </a:pPr>
            <a:r>
              <a:rPr lang="en-US" sz="900" dirty="0"/>
              <a:t>Leaders</a:t>
            </a:r>
          </a:p>
          <a:p>
            <a:pPr marL="228567" indent="-228567">
              <a:lnSpc>
                <a:spcPct val="90000"/>
              </a:lnSpc>
              <a:buFontTx/>
              <a:buChar char="•"/>
            </a:pPr>
            <a:r>
              <a:rPr lang="en-US" sz="900" dirty="0"/>
              <a:t>Employees</a:t>
            </a:r>
          </a:p>
          <a:p>
            <a:pPr marL="228567" indent="-228567">
              <a:lnSpc>
                <a:spcPct val="90000"/>
              </a:lnSpc>
              <a:buFontTx/>
              <a:buChar char="•"/>
            </a:pPr>
            <a:r>
              <a:rPr lang="en-US" sz="900" dirty="0"/>
              <a:t>“People”</a:t>
            </a:r>
          </a:p>
          <a:p>
            <a:pPr marL="228567" indent="-228567">
              <a:lnSpc>
                <a:spcPct val="90000"/>
              </a:lnSpc>
            </a:pPr>
            <a:endParaRPr lang="en-US" sz="900" dirty="0"/>
          </a:p>
          <a:p>
            <a:pPr marL="228567" indent="-228567">
              <a:lnSpc>
                <a:spcPct val="90000"/>
              </a:lnSpc>
            </a:pPr>
            <a:r>
              <a:rPr lang="en-US" sz="900" b="1" dirty="0"/>
              <a:t>How Do We Do That?</a:t>
            </a:r>
          </a:p>
          <a:p>
            <a:pPr marL="228567" indent="-228567">
              <a:lnSpc>
                <a:spcPct val="90000"/>
              </a:lnSpc>
            </a:pPr>
            <a:r>
              <a:rPr lang="en-US" sz="900" dirty="0"/>
              <a:t>I promise to …</a:t>
            </a:r>
          </a:p>
          <a:p>
            <a:pPr marL="228567" indent="-228567">
              <a:lnSpc>
                <a:spcPct val="90000"/>
              </a:lnSpc>
            </a:pPr>
            <a:r>
              <a:rPr lang="en-US" sz="900" dirty="0"/>
              <a:t>1. Provide You With The Knowledge  - What you should be doing…</a:t>
            </a:r>
          </a:p>
          <a:p>
            <a:pPr marL="228567" indent="-228567">
              <a:lnSpc>
                <a:spcPct val="90000"/>
              </a:lnSpc>
            </a:pPr>
            <a:r>
              <a:rPr lang="en-US" sz="900" dirty="0"/>
              <a:t>2. Provide You With The Skills – How you should be doing it</a:t>
            </a:r>
          </a:p>
          <a:p>
            <a:pPr marL="228567" indent="-228567">
              <a:lnSpc>
                <a:spcPct val="90000"/>
              </a:lnSpc>
            </a:pPr>
            <a:r>
              <a:rPr lang="en-US" sz="900" dirty="0"/>
              <a:t>BUT…..</a:t>
            </a:r>
          </a:p>
          <a:p>
            <a:pPr marL="228567" indent="-228567">
              <a:lnSpc>
                <a:spcPct val="90000"/>
              </a:lnSpc>
            </a:pPr>
            <a:r>
              <a:rPr lang="en-US" sz="900" dirty="0"/>
              <a:t>3. I can’t provide you with the DESIRE! – You must add the third and final KEY ingredient</a:t>
            </a:r>
          </a:p>
          <a:p>
            <a:pPr marL="228567" indent="-228567">
              <a:lnSpc>
                <a:spcPct val="90000"/>
              </a:lnSpc>
            </a:pPr>
            <a:r>
              <a:rPr lang="en-US" sz="900" dirty="0"/>
              <a:t>	ATTENDANCE</a:t>
            </a:r>
          </a:p>
          <a:p>
            <a:pPr marL="228567" indent="-228567">
              <a:lnSpc>
                <a:spcPct val="90000"/>
              </a:lnSpc>
            </a:pPr>
            <a:r>
              <a:rPr lang="en-US" sz="900" dirty="0"/>
              <a:t>	READING / HOMEWORK ASSIGNMENTS</a:t>
            </a:r>
          </a:p>
          <a:p>
            <a:pPr marL="228567" indent="-228567">
              <a:lnSpc>
                <a:spcPct val="90000"/>
              </a:lnSpc>
            </a:pPr>
            <a:endParaRPr lang="en-US" sz="900" dirty="0"/>
          </a:p>
          <a:p>
            <a:pPr marL="228567" indent="-228567">
              <a:lnSpc>
                <a:spcPct val="90000"/>
              </a:lnSpc>
            </a:pPr>
            <a:endParaRPr lang="en-US" sz="900" dirty="0"/>
          </a:p>
          <a:p>
            <a:pPr marL="228567" indent="-228567">
              <a:lnSpc>
                <a:spcPct val="90000"/>
              </a:lnSpc>
            </a:pPr>
            <a:endParaRPr lang="en-US" sz="9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CDAB82-435F-444E-BB10-0573975815EE}" type="slidenum">
              <a:rPr lang="ar-SA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50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50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  <a:ln/>
        </p:spPr>
        <p:txBody>
          <a:bodyPr/>
          <a:lstStyle/>
          <a:p>
            <a:pPr eaLnBrk="1" hangingPunct="1"/>
            <a:endParaRPr lang="ar-SA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0FBA33-55A7-4430-BE50-E88EFB9A308E}" type="slidenum">
              <a:rPr lang="ar-SA" smtClean="0">
                <a:solidFill>
                  <a:prstClr val="black"/>
                </a:solidFill>
              </a:rPr>
              <a:pPr/>
              <a:t>22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257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5800"/>
            <a:ext cx="4572000" cy="3429000"/>
          </a:xfrm>
          <a:ln/>
        </p:spPr>
      </p:sp>
      <p:sp>
        <p:nvSpPr>
          <p:cNvPr id="970547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495800"/>
          </a:xfrm>
          <a:ln/>
        </p:spPr>
        <p:txBody>
          <a:bodyPr/>
          <a:lstStyle/>
          <a:p>
            <a:pPr marL="454025" indent="-454025" eaLnBrk="1" hangingPunct="1">
              <a:lnSpc>
                <a:spcPct val="90000"/>
              </a:lnSpc>
              <a:defRPr/>
            </a:pPr>
            <a:r>
              <a:rPr lang="en-US" sz="1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CLOSED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Productive when allowed to work alone                      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Uncomfortable around people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Seldom communicates expectations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Motivated by anxiety or fear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Avoids conflict</a:t>
            </a:r>
          </a:p>
          <a:p>
            <a:pPr marL="454025" indent="-454025" eaLnBrk="1" hangingPunct="1">
              <a:lnSpc>
                <a:spcPct val="90000"/>
              </a:lnSpc>
              <a:defRPr/>
            </a:pPr>
            <a:r>
              <a:rPr lang="en-US" sz="1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BLIND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Seen as authoritarian &amp; demanding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Motivated by over self-confidence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Usually experienced &amp; very knowledgeable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Handles conflict by force</a:t>
            </a:r>
          </a:p>
          <a:p>
            <a:pPr marL="454025" indent="-454025" eaLnBrk="1" hangingPunct="1">
              <a:lnSpc>
                <a:spcPct val="90000"/>
              </a:lnSpc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HIDDEN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Prefers a social environment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Motivated by mistrust or need to please others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Discloses only positive expectations / opinions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Smoothes over conflict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Good listener</a:t>
            </a:r>
          </a:p>
          <a:p>
            <a:pPr marL="454025" indent="-454025" eaLnBrk="1" hangingPunct="1">
              <a:lnSpc>
                <a:spcPct val="90000"/>
              </a:lnSpc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Seen as a team communicator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Motivated by confidence &amp; like of people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Often too open and/or too open too soon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Uses problem-solving to handle conflict</a:t>
            </a:r>
          </a:p>
          <a:p>
            <a:pPr marL="454025" indent="-454025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1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Communicates expectations</a:t>
            </a:r>
          </a:p>
          <a:p>
            <a:pPr marL="454025" indent="-454025" eaLnBrk="1" hangingPunct="1">
              <a:lnSpc>
                <a:spcPct val="90000"/>
              </a:lnSpc>
              <a:defRPr/>
            </a:pPr>
            <a:endParaRPr lang="en-US" sz="100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4025" indent="-454025" eaLnBrk="1" hangingPunct="1">
              <a:lnSpc>
                <a:spcPct val="90000"/>
              </a:lnSpc>
              <a:defRPr/>
            </a:pP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7029" name="Text Box 4"/>
          <p:cNvSpPr txBox="1">
            <a:spLocks noChangeArrowheads="1"/>
          </p:cNvSpPr>
          <p:nvPr/>
        </p:nvSpPr>
        <p:spPr bwMode="auto">
          <a:xfrm>
            <a:off x="4800600" y="4953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257030" name="Text Box 5"/>
          <p:cNvSpPr txBox="1">
            <a:spLocks noChangeArrowheads="1"/>
          </p:cNvSpPr>
          <p:nvPr/>
        </p:nvSpPr>
        <p:spPr bwMode="auto">
          <a:xfrm>
            <a:off x="4191000" y="4724400"/>
            <a:ext cx="21336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black"/>
                </a:solidFill>
                <a:latin typeface="Verdana" pitchFamily="34" charset="0"/>
                <a:cs typeface="Times New Roman" pitchFamily="18" charset="0"/>
              </a:rPr>
              <a:t>Do people like you? </a:t>
            </a: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Verdana" pitchFamily="34" charset="0"/>
              <a:cs typeface="Times New Roman" pitchFamily="18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black"/>
                </a:solidFill>
                <a:latin typeface="Verdana" pitchFamily="34" charset="0"/>
                <a:cs typeface="Times New Roman" pitchFamily="18" charset="0"/>
              </a:rPr>
              <a:t>Emotional Bank Acct. </a:t>
            </a: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Verdana" pitchFamily="34" charset="0"/>
              <a:cs typeface="Times New Roman" pitchFamily="18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black"/>
                </a:solidFill>
                <a:latin typeface="Verdana" pitchFamily="34" charset="0"/>
                <a:cs typeface="Times New Roman" pitchFamily="18" charset="0"/>
              </a:rPr>
              <a:t>Withdrawals/ Deposits?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257031" name="Text Box 6"/>
          <p:cNvSpPr txBox="1">
            <a:spLocks noChangeArrowheads="1"/>
          </p:cNvSpPr>
          <p:nvPr/>
        </p:nvSpPr>
        <p:spPr bwMode="auto">
          <a:xfrm>
            <a:off x="4572000" y="80010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5B1421-73A1-4369-88DA-8745FDCE419A}" type="slidenum">
              <a:rPr lang="ar-SA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0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/>
        </p:spPr>
      </p:sp>
      <p:sp>
        <p:nvSpPr>
          <p:cNvPr id="1005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1813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3.xml"/><Relationship Id="rId1" Type="http://schemas.openxmlformats.org/officeDocument/2006/relationships/vmlDrawing" Target="../drawings/vmlDrawing3.v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8.xml"/><Relationship Id="rId1" Type="http://schemas.openxmlformats.org/officeDocument/2006/relationships/vmlDrawing" Target="../drawings/vmlDrawing5.v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7.v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BF876-C498-437A-85D6-B263F4E13A44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E5CC5-2853-4651-9575-9A0078F4515B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3FF74-D16C-4DBC-9951-5943C05A578C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520D6-FB0A-4C10-A2CA-25842BFE0CB4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F138-B796-4620-97A2-A53AEB181D51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E0C4-8787-41B2-88EE-9F88A0ECA978}" type="slidenum">
              <a:rPr lang="ar-SA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AB0EA-2159-40C5-8F56-D54F3A33DAF3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C68F-8E6E-4F1E-BDA2-6C31957E2232}" type="slidenum">
              <a:rPr lang="ar-SA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DB58-2F5E-469D-B5CC-4380CF853E1F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78D7B-9988-4875-80BC-FDF5958DFBEA}" type="slidenum">
              <a:rPr lang="ar-SA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E727-D64F-4BE7-BAC3-1FCDB6862104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7067-F211-431F-9785-39051F86F989}" type="slidenum">
              <a:rPr lang="ar-SA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C7EC-C251-4EC4-BE1F-9C17232F742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8FD2-DC93-4A42-BDC6-1174CF26F3F4}" type="slidenum">
              <a:rPr lang="ar-SA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8ACD-0829-4E8A-9BDB-6FCEE1FECB12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27B8-6DE7-4010-BA59-83E3435A46C5}" type="slidenum">
              <a:rPr lang="ar-SA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DA45-0CA1-49F8-8770-043C9D71F4A8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2A49-CABB-4D2B-9443-E864E11FA50E}" type="slidenum">
              <a:rPr lang="ar-SA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9B5F-45E7-4502-AA91-8BF5970B842E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9EE-2CD6-4A8D-896A-E0FABDB6AA9C}" type="slidenum">
              <a:rPr lang="ar-SA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00480-9604-4A36-886E-B940F975C741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693E3-CDF3-4588-8EF2-9F2A1BF61616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A970-24F0-4FD3-AEF8-3D7BC40FE69D}" type="slidenum">
              <a:rPr lang="ar-SA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4E77-5C34-42E8-83CA-35985FC5F892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4280-88B3-4F17-A33A-DAEC059CF41E}" type="slidenum">
              <a:rPr lang="ar-SA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51E8-5115-4790-B060-A5CE6DD1F180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006B-3B38-478C-866E-411B764FA7CA}" type="slidenum">
              <a:rPr lang="ar-SA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2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772400" cy="1143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0925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359150" y="63436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334000" y="6553200"/>
            <a:ext cx="3581400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361113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5F9F7D-263E-48A6-BC83-9DE2E1C8E7A5}" type="slidenum">
              <a:rPr lang="ar-SA">
                <a:solidFill>
                  <a:srgbClr val="4D4D4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0F8C6-F233-4219-83F8-A77537EF1844}" type="slidenum">
              <a:rPr lang="ar-SA">
                <a:solidFill>
                  <a:srgbClr val="4D4D4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5FBBF-E746-4CAF-AC06-6768C605EE51}" type="slidenum">
              <a:rPr lang="ar-SA">
                <a:solidFill>
                  <a:srgbClr val="4D4D4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613" y="1646238"/>
            <a:ext cx="402748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0" y="1646238"/>
            <a:ext cx="40290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F1E79-D91E-4790-8423-E6B811C6E153}" type="slidenum">
              <a:rPr lang="ar-SA">
                <a:solidFill>
                  <a:srgbClr val="4D4D4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73420-7EEF-4D7C-9A13-E5BB75F3C00F}" type="slidenum">
              <a:rPr lang="ar-SA">
                <a:solidFill>
                  <a:srgbClr val="4D4D4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378BB-0407-48E1-9CD0-2ABA6AA6A739}" type="slidenum">
              <a:rPr lang="ar-SA">
                <a:solidFill>
                  <a:srgbClr val="4D4D4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B3702-B638-49B8-8A20-EF6C16212CF6}" type="slidenum">
              <a:rPr lang="ar-SA">
                <a:solidFill>
                  <a:srgbClr val="4D4D4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D6F67-7610-4CBC-BF3A-321CB949C86A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0517C-9EF0-4E39-8605-394E307082B0}" type="slidenum">
              <a:rPr lang="ar-SA">
                <a:solidFill>
                  <a:srgbClr val="4D4D4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81232-6B23-4E9A-8588-9AFAA68E2348}" type="slidenum">
              <a:rPr lang="ar-SA">
                <a:solidFill>
                  <a:srgbClr val="4D4D4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9A2B6-979B-46BE-BE15-4889B5DCA6CE}" type="slidenum">
              <a:rPr lang="ar-SA">
                <a:solidFill>
                  <a:srgbClr val="4D4D4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6088" y="609600"/>
            <a:ext cx="2159000" cy="5151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0" y="609600"/>
            <a:ext cx="6326188" cy="5151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D4D4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1F40E-13B7-4962-8E79-9B0F7965675B}" type="slidenum">
              <a:rPr lang="ar-SA">
                <a:solidFill>
                  <a:srgbClr val="4D4D4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E26A1-678E-4B57-880A-CD44148EE7AD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67A25-8E9C-466E-B572-528C3D1F5983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FAAE7-4E60-43AC-B05E-614D9069D129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398EC-BC76-4FAA-BEFC-E46332BD13FF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EA332-BD4C-4742-8895-1BC271A07B87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410DE-2087-4CD5-94AB-A562D571431A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194654-408E-4DE0-A26D-1C8B8753EAE6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3C70E-B4E7-41EC-97AA-C88238F54D0D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1E6E6-F750-4BBE-82E1-59CADB56A1C4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9F304-E2A0-4363-99DA-EC553BE8AE65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1E8E3-3CEE-43D9-A0A2-A42D4C70DF72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630C7-4FFD-45E0-96AC-CD7420FDD042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CD948-BB54-4802-8E5F-ED065EF37601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3E91C-19C8-43B9-A34D-5FAF4C9739B4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7932931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2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3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4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5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6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7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8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9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0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1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2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3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4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5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6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7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8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9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0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1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2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3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4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5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6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7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8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9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0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1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2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3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4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7932965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932966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93296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793296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7932969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28DECC-CE77-4DEC-9AD0-99494CFCE2FE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  <p:graphicFrame>
        <p:nvGraphicFramePr>
          <p:cNvPr id="7932970" name="Object 42"/>
          <p:cNvGraphicFramePr>
            <a:graphicFrameLocks noChangeAspect="1"/>
          </p:cNvGraphicFramePr>
          <p:nvPr/>
        </p:nvGraphicFramePr>
        <p:xfrm>
          <a:off x="0" y="6637338"/>
          <a:ext cx="365125" cy="220662"/>
        </p:xfrm>
        <a:graphic>
          <a:graphicData uri="http://schemas.openxmlformats.org/presentationml/2006/ole">
            <p:oleObj spid="_x0000_s20482" name="Bitmap Image" r:id="rId3" imgW="724001" imgH="438095" progId="PBrush">
              <p:embed/>
            </p:oleObj>
          </a:graphicData>
        </a:graphic>
      </p:graphicFrame>
      <p:sp>
        <p:nvSpPr>
          <p:cNvPr id="7932971" name="Text Box 43"/>
          <p:cNvSpPr txBox="1">
            <a:spLocks noChangeArrowheads="1"/>
          </p:cNvSpPr>
          <p:nvPr userDrawn="1"/>
        </p:nvSpPr>
        <p:spPr bwMode="auto">
          <a:xfrm>
            <a:off x="7696200" y="6613525"/>
            <a:ext cx="1447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>
                <a:solidFill>
                  <a:srgbClr val="FFFF00"/>
                </a:solidFill>
                <a:latin typeface="Arial" pitchFamily="34" charset="0"/>
                <a:cs typeface="Times New Roman" pitchFamily="18" charset="0"/>
              </a:rPr>
              <a:t>© Subah Bijlani 2005</a:t>
            </a: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A261E-D3FD-432F-BB01-DAFC87702438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B3E7-B003-4DD2-BCD3-75CDC7813DBD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E3740-E92D-45EE-8CA3-3B423860E12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34CA7-C79C-479D-AEAD-08D0B45DB4E9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14761-3F62-4F9D-8958-C0E3186D5ACE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79BE5-DC35-450C-9F8B-22E07F8E8824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41061-0A9C-4008-B471-AB379D910C85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AD4A3-426C-4DDC-95C9-5E7D2C7F3D55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F43D9-6E16-403E-A8F5-5E5F2E62B212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8A820-AA97-457B-9C23-E2155D96C4F9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AEA1C-8DF8-4600-8CF0-84048EA2139A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87108-D8DE-48FF-9D51-1653F2BD6F4A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5D10F-BB94-4277-9245-6B853F0482B8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065B41-AA90-4F40-9926-365B51D0537F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DF1EC-914D-461F-9605-F30647691978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4D2CC-0115-4944-B634-E6298500582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849D7-7A19-427C-A3E6-01DE3F8094BB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EA45A-AC0A-4C24-85B6-855EA09CCD5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94411-6DA8-49DF-A31F-22F9E0E3D076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BCC4B-4B3B-415E-9F2F-C2E2D79296D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7697C-426E-487C-8905-35DDCCC82B44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B3DE0-A85C-4A32-8864-CD3EA01D9884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803D9-B3CD-4111-93B0-7F2E067FA1BE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75021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5021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675021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5021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5021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5021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5021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5021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5022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5022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5022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5022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675022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75022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75022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AFB8DB8-9A31-4981-A77A-B4660C446610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75022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75022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204BC-EA07-4D8F-AE07-39D1E542F473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CB73DF-1F3D-458F-802D-4FCC3BB96EE8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0B39F3-851C-4249-8CA2-A8F3E90DD583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6D01AC-340C-451A-A46D-B60F93671054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C24870-1632-43AD-AD0B-6DD1F6EE50DF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EFB1E5-C0BD-4E9E-AFD2-744B8BEC0AAD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C71865-859E-4C35-BCEC-0933AAFB3FE3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3D5CE1-5F84-4FE6-9B42-0A6A29D2FD48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EB3B28-5956-4B5A-846E-A4588EB50A85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26BB99-47B2-45E2-94F2-FF96F2E935E8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42B6FE-21DA-47BA-A46B-3AC59D85ED6A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1F0AF-10C3-4190-93D7-622F53BEDEAC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60EC23-7AA1-4D41-80B0-41EF679D0104}" type="slidenum">
              <a:rPr lang="ar-SA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EBCE61-6697-4AF2-8A20-707496AF4815}" type="slidenum">
              <a:rPr lang="ar-SA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0B96CF-CF7E-4E5F-95F5-9EA6A9D32484}" type="slidenum">
              <a:rPr lang="ar-SA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A96EE5-37B0-4CCC-9FE1-61D421F7342E}" type="slidenum">
              <a:rPr lang="ar-SA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30FAFA-EF1B-4C5A-9DE1-CE2AEF1452B7}" type="slidenum">
              <a:rPr lang="ar-SA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085908-7378-484D-9815-1049D5E669ED}" type="slidenum">
              <a:rPr lang="ar-SA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A11BD6-6F94-458D-B9DF-A9BFE837EE9D}" type="slidenum">
              <a:rPr lang="ar-SA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0EA67C-0457-4BF4-815B-82C148DB507B}" type="slidenum">
              <a:rPr lang="ar-SA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2574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1599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2574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1599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2574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1599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AFF97-98B4-408F-B960-980060DC66C6}" type="slidenum">
              <a:rPr lang="ar-SA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135181-4333-4B48-9F3C-4349A59A6C8C}" type="slidenum">
              <a:rPr lang="ar-SA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2E070-B8FC-456E-A568-B983CE7B63BA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EF8450-8C3E-4045-A3DC-335E3AEC60D8}" type="slidenum">
              <a:rPr lang="ar-SA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59163-C397-4A7F-BF10-0C13331C26A4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4AB40-EFFD-465D-86BF-75982FEF3222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ECEDC-6E9D-4A67-A983-E7A4431D8EB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AAE83-E339-41FB-8A41-87929B8D7F2B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44972-537F-4B39-AD1C-495A8E8BDFAA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B3761-234D-4FF7-A060-42A95EA09491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7B034-435C-48B2-9910-BFAC914EBBF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4AEA5-F482-467A-98AF-A8A887B5303C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DB17B-72AF-44F6-B9D1-6851BA17D41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2CB4E-9D66-4B2D-86A9-AD22D127EA9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6C1B0-0D53-4430-ADD8-7C04A2AF5F7A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643C-D7CD-44F8-B90E-B2025DDB571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7932931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2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3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4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5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6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7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8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9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0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1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2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3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4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5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6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7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8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9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0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1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2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3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4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5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6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7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8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9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0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1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2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3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4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7932965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932966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93296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793296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7932969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28DECC-CE77-4DEC-9AD0-99494CFCE2FE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  <p:graphicFrame>
        <p:nvGraphicFramePr>
          <p:cNvPr id="7932970" name="Object 42"/>
          <p:cNvGraphicFramePr>
            <a:graphicFrameLocks noChangeAspect="1"/>
          </p:cNvGraphicFramePr>
          <p:nvPr/>
        </p:nvGraphicFramePr>
        <p:xfrm>
          <a:off x="0" y="6637338"/>
          <a:ext cx="365125" cy="220662"/>
        </p:xfrm>
        <a:graphic>
          <a:graphicData uri="http://schemas.openxmlformats.org/presentationml/2006/ole">
            <p:oleObj spid="_x0000_s23554" name="Bitmap Image" r:id="rId3" imgW="724001" imgH="438095" progId="PBrush">
              <p:embed/>
            </p:oleObj>
          </a:graphicData>
        </a:graphic>
      </p:graphicFrame>
      <p:sp>
        <p:nvSpPr>
          <p:cNvPr id="7932971" name="Text Box 43"/>
          <p:cNvSpPr txBox="1">
            <a:spLocks noChangeArrowheads="1"/>
          </p:cNvSpPr>
          <p:nvPr userDrawn="1"/>
        </p:nvSpPr>
        <p:spPr bwMode="auto">
          <a:xfrm>
            <a:off x="7696200" y="6613525"/>
            <a:ext cx="1447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>
                <a:solidFill>
                  <a:srgbClr val="FFFF00"/>
                </a:solidFill>
                <a:latin typeface="Arial" pitchFamily="34" charset="0"/>
                <a:cs typeface="Times New Roman" pitchFamily="18" charset="0"/>
              </a:rPr>
              <a:t>© Subah Bijlani 2005</a:t>
            </a: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A261E-D3FD-432F-BB01-DAFC87702438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B3E7-B003-4DD2-BCD3-75CDC7813DBD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34CA7-C79C-479D-AEAD-08D0B45DB4E9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14761-3F62-4F9D-8958-C0E3186D5ACE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79BE5-DC35-450C-9F8B-22E07F8E8824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41061-0A9C-4008-B471-AB379D910C85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AD4A3-426C-4DDC-95C9-5E7D2C7F3D55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695EA-B933-4BE4-B6AB-41C9D4ADD668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BE461-2C3C-4EA8-942F-3BCED8368B2B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F43D9-6E16-403E-A8F5-5E5F2E62B212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8A820-AA97-457B-9C23-E2155D96C4F9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AEA1C-8DF8-4600-8CF0-84048EA2139A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7932931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2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3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4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5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6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7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8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39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0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1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2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3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4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5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6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7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8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49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0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1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2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3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4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5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6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7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8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59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0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1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2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3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2964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7932965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932966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93296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793296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7932969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28DECC-CE77-4DEC-9AD0-99494CFCE2FE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  <p:graphicFrame>
        <p:nvGraphicFramePr>
          <p:cNvPr id="7932970" name="Object 42"/>
          <p:cNvGraphicFramePr>
            <a:graphicFrameLocks noChangeAspect="1"/>
          </p:cNvGraphicFramePr>
          <p:nvPr/>
        </p:nvGraphicFramePr>
        <p:xfrm>
          <a:off x="0" y="6637338"/>
          <a:ext cx="365125" cy="220662"/>
        </p:xfrm>
        <a:graphic>
          <a:graphicData uri="http://schemas.openxmlformats.org/presentationml/2006/ole">
            <p:oleObj spid="_x0000_s25602" name="Bitmap Image" r:id="rId3" imgW="724001" imgH="438095" progId="PBrush">
              <p:embed/>
            </p:oleObj>
          </a:graphicData>
        </a:graphic>
      </p:graphicFrame>
      <p:sp>
        <p:nvSpPr>
          <p:cNvPr id="7932971" name="Text Box 43"/>
          <p:cNvSpPr txBox="1">
            <a:spLocks noChangeArrowheads="1"/>
          </p:cNvSpPr>
          <p:nvPr userDrawn="1"/>
        </p:nvSpPr>
        <p:spPr bwMode="auto">
          <a:xfrm>
            <a:off x="7696200" y="6613525"/>
            <a:ext cx="1447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>
                <a:solidFill>
                  <a:srgbClr val="FFFF00"/>
                </a:solidFill>
                <a:latin typeface="Arial" pitchFamily="34" charset="0"/>
                <a:cs typeface="Times New Roman" pitchFamily="18" charset="0"/>
              </a:rPr>
              <a:t>© Subah Bijlani 2005</a:t>
            </a: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A261E-D3FD-432F-BB01-DAFC87702438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B3E7-B003-4DD2-BCD3-75CDC7813DBD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34CA7-C79C-479D-AEAD-08D0B45DB4E9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14761-3F62-4F9D-8958-C0E3186D5ACE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79BE5-DC35-450C-9F8B-22E07F8E8824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41061-0A9C-4008-B471-AB379D910C85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89B3C-BF0E-499B-9373-FEEE6D89C1D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AD4A3-426C-4DDC-95C9-5E7D2C7F3D55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F43D9-6E16-403E-A8F5-5E5F2E62B212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8A820-AA97-457B-9C23-E2155D96C4F9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AEA1C-8DF8-4600-8CF0-84048EA2139A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C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59163-C397-4A7F-BF10-0C13331C26A4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4AB40-EFFD-465D-86BF-75982FEF3222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ECEDC-6E9D-4A67-A983-E7A4431D8EB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AAE83-E339-41FB-8A41-87929B8D7F2B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44972-537F-4B39-AD1C-495A8E8BDFAA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B3761-234D-4FF7-A060-42A95EA09491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C627E-821E-4CEA-9A2F-BE495BB37C52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7B034-435C-48B2-9910-BFAC914EBBF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4AEA5-F482-467A-98AF-A8A887B5303C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DB17B-72AF-44F6-B9D1-6851BA17D41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6C1B0-0D53-4430-ADD8-7C04A2AF5F7A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643C-D7CD-44F8-B90E-B2025DDB571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18976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cs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18976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6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6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6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6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7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7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7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7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7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7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18977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7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7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8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8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8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8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8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8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8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8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8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8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9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9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9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9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9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18979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9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9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79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0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0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0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0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0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0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0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0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0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0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1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1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1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6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18981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1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1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1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1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1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982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grpSp>
            <p:nvGrpSpPr>
              <p:cNvPr id="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18982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31898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31898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31898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318982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8982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8982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18982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18983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7D1FE2C-CAAF-473A-B2BD-FC567EB7FB28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607E1-60C2-41B8-8C24-9A56BE408D89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52542-BE50-42B0-8C98-BF4E1D6E76F9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3E05B-7756-44A4-914B-7C1A8183B7E5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21F0C-7596-4056-8C75-145A423649A7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ftr" sz="quarter" idx="3"/>
          </p:nvPr>
        </p:nvSpPr>
        <p:spPr>
          <a:xfrm>
            <a:off x="685800" y="6172200"/>
            <a:ext cx="4495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footer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522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14400"/>
            <a:ext cx="3795713" cy="48006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478E3-8C51-41E8-BB9F-A7A05B6C4305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F5F34-CEF5-4D8D-BC86-0DE829239836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F667A-DD83-4F81-B41E-6D93188574F8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B1DDC-AC2D-40C9-8F34-56FE4A28ABCA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17D4B-90B2-4C01-B8B1-F38FB6CAB7FE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75CEB-3385-410E-965B-568BB6BAF487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41205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5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5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12058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8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8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8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8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8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8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9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9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9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9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9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59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41205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5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5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5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6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6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6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6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6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6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6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12060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60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61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61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2061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41206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206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412061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2061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20617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20618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20619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51F583C-C5FF-4796-9480-0889E0232DF7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6B2F7-B5AD-4DC9-82AE-CF48E21ED5B9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9C485-AF77-465A-B945-D7881E30437F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E3FF6-FC88-454A-99F1-DA7F98ABA019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2D275EE2-2582-4AE0-90EE-F57370BA790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u"/>
  </p:transition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8B9E1-2F41-4159-AA26-98ED2316A6FF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95E64-56BF-47C9-918C-6DCA678DCA85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440A1-FD41-4A0C-BF68-F99D7999BBB7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711D7-4A38-418C-98D6-AA2FA989F6EA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B5488-7731-4ECD-8804-7DD6D2F2C1E5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02801-FD95-4D3B-82DF-C3F39C0CC4D3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CDB19-C8A9-4721-9865-2FBA598FF3A9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491524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1525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49152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9152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9152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49153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153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153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153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153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153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491536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91537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91538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91539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91540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86545E-824A-4517-B73E-FD290A4DEA46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764B8-970F-4C41-8F80-23972FD0C0CD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3EEFC-C784-4F33-8E71-F0B63AEE7D8D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7703B975-D575-4E01-A304-5106175CEB6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u"/>
  </p:transition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A2BFD-5F1A-45F4-9CE3-215B8EADA387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A3F23-69F5-4C41-B753-6FC82FB503BB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56E21-0EE9-4C51-98CE-C32D2F37BA67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9AD8F-4F3A-4D0C-925A-5F6D6B9FA122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50CEB-42AA-4859-9153-286FEC32D3F3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E5E83-AA44-418F-A318-2B6D98392310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F9230-F4B3-4849-B797-6E909AD3B8A0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B8EC8-F60B-43EF-8006-193736FF3F6C}" type="slidenum">
              <a:rPr lang="ar-SA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59163-C397-4A7F-BF10-0C13331C26A4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4AB40-EFFD-465D-86BF-75982FEF3222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97B4FEE4-5B67-4B0A-A7B9-E266450A9AE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u"/>
  </p:transition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ECEDC-6E9D-4A67-A983-E7A4431D8EB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AAE83-E339-41FB-8A41-87929B8D7F2B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44972-537F-4B39-AD1C-495A8E8BDFAA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B3761-234D-4FF7-A060-42A95EA09491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7B034-435C-48B2-9910-BFAC914EBBF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4AEA5-F482-467A-98AF-A8A887B5303C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DB17B-72AF-44F6-B9D1-6851BA17D41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6C1B0-0D53-4430-ADD8-7C04A2AF5F7A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643C-D7CD-44F8-B90E-B2025DDB571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E26A1-678E-4B57-880A-CD44148EE7AD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977B5CB3-58E3-4DB1-8DC4-A7CD536CCE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u"/>
  </p:transition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67A25-8E9C-466E-B572-528C3D1F5983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FAAE7-4E60-43AC-B05E-614D9069D129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398EC-BC76-4FAA-BEFC-E46332BD13FF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EA332-BD4C-4742-8895-1BC271A07B87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410DE-2087-4CD5-94AB-A562D571431A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3C70E-B4E7-41EC-97AA-C88238F54D0D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1E6E6-F750-4BBE-82E1-59CADB56A1C4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9F304-E2A0-4363-99DA-EC553BE8AE65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1E8E3-3CEE-43D9-A0A2-A42D4C70DF72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630C7-4FFD-45E0-96AC-CD7420FDD042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DBDA0405-B0F3-4C92-BD87-9955684A4F0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u"/>
  </p:transition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CD948-BB54-4802-8E5F-ED065EF37601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3E91C-19C8-43B9-A34D-5FAF4C9739B4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950272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50272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6F5F8F-E121-4C2A-B086-C8A53FB6AB9B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89B77-3013-4561-A966-A6113596E405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22B8B-93EC-4A72-83A4-DB2A245C6BDF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35000-2243-45A6-8249-C4B350412828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031CE-89D5-4791-B2DD-43856ABFF521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6DC8A-5E50-4F98-A475-BD356D8750F1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4D15A-D853-4865-8E8F-C393B629EC9A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F9F93-30BC-4BE2-AC1C-B4956B875FB7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464E0534-16FD-44C7-9455-8BC647585EF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u"/>
  </p:transition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0D32B-294C-491D-98B9-82E1177D2220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60687-758B-4623-B125-D3CFB498BF7D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D0799-3EBB-47C9-A988-F3943710DB39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1830C-959C-4B0A-AA27-AD2844E3ABE8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cs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6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7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grpSp>
            <p:nvGrpSpPr>
              <p:cNvPr id="8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967072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67072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9973D-6C7F-49F1-96B5-7F457E93AAE9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769C8-0FA6-4C99-8675-C33FCD0DD355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71A33-9895-4101-BD85-083D55F45272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1CD7D-1B97-428D-ACD7-1FFBFB9F39A7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29077-A80D-4AFA-AC77-9C01D41E75D3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FCEED-02F1-4FEB-9375-B46E5A31496C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AB48C-3E0A-44C4-A347-61D303C8ED4C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BE532BE3-C013-4C2E-A956-4BB9537667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u"/>
  </p:transition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81385-DC4B-4386-BBC8-7739F4B4ED2E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DB8E5-CF7F-4371-9C31-975469D91CA0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5D324-6B0E-4E6A-9B69-BD68638EBE83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280D8-F8F0-4E78-A2F7-CA0D6CE96B85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92944-64E0-4A60-9ECF-FD0EB36449AD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F80098CD-95E8-4287-ABA7-EB9121F0D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C168DF18-FB90-4514-BB39-B3A915644D9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8035F610-282C-4B98-8187-6D7FE8F272A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447800"/>
            <a:ext cx="3810000" cy="4876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85800" y="6477000"/>
            <a:ext cx="3886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400800" y="6477000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F6338B80-A859-4684-A4C9-C966585DD16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E8881B-6674-4D30-AA90-C5DC1EEEDC5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44F39-B21B-4615-BC9C-C1EAE3969C45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E261E-BDC7-4C0F-AA70-73198000A7EE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F8847-CDB4-4E7C-AC42-04B8D422F496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DA641-F31A-42CB-8596-3DC75290809B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0669E-4275-404E-B97B-E9FDEF1EBC08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1F7E7-582A-4BBF-AC06-F1C1209530E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777D2-634C-4FE1-8992-4EF8CFEC1425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278D7-63FE-41E4-8BBA-9F9C7CD34785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5B827E-81F9-4268-A796-901546D1398F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1B9445-2A02-4A94-8EDE-3A3E31913828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A104C-327E-4207-A599-2129455DADD7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rgbClr val="0000CC"/>
            </a:gs>
            <a:gs pos="100000">
              <a:srgbClr val="0000CC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02" name="Text Box 2"/>
          <p:cNvSpPr txBox="1">
            <a:spLocks noChangeArrowheads="1"/>
          </p:cNvSpPr>
          <p:nvPr/>
        </p:nvSpPr>
        <p:spPr bwMode="auto">
          <a:xfrm>
            <a:off x="2168525" y="6213475"/>
            <a:ext cx="16335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CC66"/>
                </a:solidFill>
                <a:cs typeface="Times New Roman" pitchFamily="18" charset="0"/>
              </a:rPr>
              <a:t>Version:  1.0</a:t>
            </a:r>
            <a:endParaRPr lang="en-US" sz="2400">
              <a:solidFill>
                <a:srgbClr val="00CC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003" name="Text Box 3"/>
          <p:cNvSpPr txBox="1">
            <a:spLocks noChangeArrowheads="1"/>
          </p:cNvSpPr>
          <p:nvPr/>
        </p:nvSpPr>
        <p:spPr bwMode="auto">
          <a:xfrm>
            <a:off x="3378200" y="6172200"/>
            <a:ext cx="5175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CC66"/>
                </a:solidFill>
              </a:rPr>
              <a:t>©</a:t>
            </a:r>
            <a:r>
              <a:rPr lang="en-US" sz="1400" i="1">
                <a:solidFill>
                  <a:srgbClr val="00CC66"/>
                </a:solidFill>
                <a:cs typeface="Times New Roman" pitchFamily="18" charset="0"/>
              </a:rPr>
              <a:t>  </a:t>
            </a:r>
            <a:r>
              <a:rPr lang="en-US" sz="1400">
                <a:solidFill>
                  <a:srgbClr val="00CC66"/>
                </a:solidFill>
                <a:cs typeface="Times New Roman" pitchFamily="18" charset="0"/>
              </a:rPr>
              <a:t>2001</a:t>
            </a:r>
            <a:r>
              <a:rPr lang="en-US" sz="1400" i="1">
                <a:solidFill>
                  <a:srgbClr val="00CC66"/>
                </a:solidFill>
                <a:cs typeface="Times New Roman" pitchFamily="18" charset="0"/>
              </a:rPr>
              <a:t> </a:t>
            </a:r>
            <a:r>
              <a:rPr lang="en-US" sz="1600">
                <a:solidFill>
                  <a:srgbClr val="00CC66"/>
                </a:solidFill>
                <a:cs typeface="Times New Roman" pitchFamily="18" charset="0"/>
              </a:rPr>
              <a:t>University of Tasmania All rights reserved.</a:t>
            </a:r>
            <a:endParaRPr lang="en-US" sz="1400">
              <a:solidFill>
                <a:srgbClr val="00CC66"/>
              </a:solidFill>
              <a:cs typeface="Times New Roman" pitchFamily="18" charset="0"/>
            </a:endParaRPr>
          </a:p>
        </p:txBody>
      </p:sp>
      <p:pic>
        <p:nvPicPr>
          <p:cNvPr id="6144004" name="Picture 4" descr="Faculty_logo"/>
          <p:cNvPicPr>
            <a:picLocks noChangeAspect="1" noChangeArrowheads="1"/>
          </p:cNvPicPr>
          <p:nvPr/>
        </p:nvPicPr>
        <p:blipFill>
          <a:blip r:embed="rId2" cstate="print"/>
          <a:srcRect t="6566" b="8070"/>
          <a:stretch>
            <a:fillRect/>
          </a:stretch>
        </p:blipFill>
        <p:spPr bwMode="auto">
          <a:xfrm>
            <a:off x="0" y="-12700"/>
            <a:ext cx="9144000" cy="1981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1FDE14-6E2C-47E7-9306-B299AEA32F88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5D6511-37D0-4AF0-89DE-DD461C6FD8B8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1371600"/>
            <a:ext cx="41338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371600"/>
            <a:ext cx="41338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D83F13-D2F8-4445-8283-8F654D399A45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5BB03-C8D0-401F-9172-86E30AB871C1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A4C45B-D496-4076-BFFB-09FE6EAC16B1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7CAC6E-B5B2-4AFB-98A3-23A76FA169C9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74D4DA-C0BA-4AA1-800F-7604BE509989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150ADA-6DA1-4594-9B99-EEAC2AAE8633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1CC250-1A89-4D5B-B0FB-3E2E6552D95C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3633A60-BD2F-46A7-96A0-D628474B6A0D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9725" y="103188"/>
            <a:ext cx="2105025" cy="6069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5" y="103188"/>
            <a:ext cx="6165850" cy="6069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F61123-FCCD-46C7-87E9-DAAE5AD18166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8F885-08DD-46A3-9951-A1C051829587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FFFFF"/>
                </a:solidFill>
              </a:rPr>
              <a:pPr/>
              <a:t>10/22/2014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59163-C397-4A7F-BF10-0C13331C26A4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4AB40-EFFD-465D-86BF-75982FEF3222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70542-2030-406F-A663-D7E3D04259AE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ECEDC-6E9D-4A67-A983-E7A4431D8EB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AAE83-E339-41FB-8A41-87929B8D7F2B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44972-537F-4B39-AD1C-495A8E8BDFAA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B3761-234D-4FF7-A060-42A95EA09491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7B034-435C-48B2-9910-BFAC914EBBF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4AEA5-F482-467A-98AF-A8A887B5303C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DB17B-72AF-44F6-B9D1-6851BA17D41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6C1B0-0D53-4430-ADD8-7C04A2AF5F7A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643C-D7CD-44F8-B90E-B2025DDB571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0"/>
              <a:ext cx="1858" cy="3629"/>
              <a:chOff x="3008" y="774"/>
              <a:chExt cx="1858" cy="3629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4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3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3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1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1" y="1324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8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9" y="121"/>
              <a:ext cx="356" cy="608"/>
              <a:chOff x="1731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1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0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4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2" name="Group 25"/>
            <p:cNvGrpSpPr>
              <a:grpSpLocks/>
            </p:cNvGrpSpPr>
            <p:nvPr userDrawn="1"/>
          </p:nvGrpSpPr>
          <p:grpSpPr bwMode="auto">
            <a:xfrm rot="8524840">
              <a:off x="676" y="3304"/>
              <a:ext cx="500" cy="500"/>
              <a:chOff x="1727" y="870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0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8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1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5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4" name="Group 33"/>
            <p:cNvGrpSpPr>
              <a:grpSpLocks/>
            </p:cNvGrpSpPr>
            <p:nvPr userDrawn="1"/>
          </p:nvGrpSpPr>
          <p:grpSpPr bwMode="auto">
            <a:xfrm rot="10015322" flipH="1">
              <a:off x="4621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pic>
        <p:nvPicPr>
          <p:cNvPr id="46" name="Picture 49" descr="bk light"/>
          <p:cNvPicPr>
            <a:picLocks noChangeAspect="1" noChangeArrowheads="1"/>
          </p:cNvPicPr>
          <p:nvPr/>
        </p:nvPicPr>
        <p:blipFill>
          <a:blip r:embed="rId2" cstate="print">
            <a:lum bright="-4000" contrast="-2000"/>
          </a:blip>
          <a:srcRect/>
          <a:stretch>
            <a:fillRect/>
          </a:stretch>
        </p:blipFill>
        <p:spPr bwMode="auto">
          <a:xfrm>
            <a:off x="0" y="76200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6964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36964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7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4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4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D7C85-AD30-4857-9D49-8621D3F6AB07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23666-EC5E-45E8-8238-C687F7DF2A2B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3F691-36B3-43EE-B0DE-9FAF81BB9FC5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5E56A-A750-47A6-A833-8D740D147B64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7B739-708A-463C-A174-EB292D38B9E6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8BF36-8144-4793-A47D-DF87386B3EAE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85B6A-4492-49EC-84F5-331A7F1136F0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8D212-2B11-4FBB-B28B-EEE8648FE384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627F4-6F52-48A5-BF8B-43C598C9F7CC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FFC4E-03BD-4426-879E-BD16B1AE2B69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0DCF9-E37E-4DC5-9821-AAD8807AB4F0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94AD1-F6E7-4075-8E7D-89FF27D635F7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EFF43-94F0-47C4-8E0B-3B9209C70139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7D8C3-CC24-4FE6-9F24-626D2458F5C2}" type="slidenum">
              <a:rPr lang="ar-SA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2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72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35104-1504-43E3-87A6-93C5EC35BBA3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AC268-51B7-48C5-9169-DF3C6A28D7A4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4C6E9-D72C-46DC-ADB0-1FEE27A5E124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81211-3ED2-4945-BEFA-1270B192C11E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2D550-3D79-42D1-B30F-65D301C1FD59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28193-BBA1-458F-95EB-C5F9237937C6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19E61-628D-45C4-A5BF-6EDAAD7D8DEC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57D87-C401-42A8-B4F5-663DAFAC2925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1ACD2-241D-4A3A-9130-957C0072DA4E}" type="slidenum">
              <a:rPr lang="ar-S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oleObject" Target="../embeddings/oleObject2.bin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7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11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8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13" Type="http://schemas.openxmlformats.org/officeDocument/2006/relationships/vmlDrawing" Target="../drawings/vmlDrawing4.vml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Relationship Id="rId14" Type="http://schemas.openxmlformats.org/officeDocument/2006/relationships/oleObject" Target="../embeddings/oleObject4.bin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0.xml"/><Relationship Id="rId13" Type="http://schemas.openxmlformats.org/officeDocument/2006/relationships/vmlDrawing" Target="../drawings/vmlDrawing6.vml"/><Relationship Id="rId3" Type="http://schemas.openxmlformats.org/officeDocument/2006/relationships/slideLayout" Target="../slideLayouts/slideLayout205.xml"/><Relationship Id="rId7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4.xml"/><Relationship Id="rId1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8.xml"/><Relationship Id="rId11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11.xml"/><Relationship Id="rId14" Type="http://schemas.openxmlformats.org/officeDocument/2006/relationships/oleObject" Target="../embeddings/oleObject6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1.xml"/><Relationship Id="rId3" Type="http://schemas.openxmlformats.org/officeDocument/2006/relationships/slideLayout" Target="../slideLayouts/slideLayout216.xml"/><Relationship Id="rId7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5.xml"/><Relationship Id="rId1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9.xml"/><Relationship Id="rId11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22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2.xml"/><Relationship Id="rId3" Type="http://schemas.openxmlformats.org/officeDocument/2006/relationships/slideLayout" Target="../slideLayouts/slideLayout227.xml"/><Relationship Id="rId7" Type="http://schemas.openxmlformats.org/officeDocument/2006/relationships/slideLayout" Target="../slideLayouts/slideLayout231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6.xml"/><Relationship Id="rId1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30.xml"/><Relationship Id="rId11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29.xml"/><Relationship Id="rId10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33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11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4.xml"/><Relationship Id="rId3" Type="http://schemas.openxmlformats.org/officeDocument/2006/relationships/slideLayout" Target="../slideLayouts/slideLayout249.xml"/><Relationship Id="rId7" Type="http://schemas.openxmlformats.org/officeDocument/2006/relationships/slideLayout" Target="../slideLayouts/slideLayout253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8.xml"/><Relationship Id="rId1" Type="http://schemas.openxmlformats.org/officeDocument/2006/relationships/slideLayout" Target="../slideLayouts/slideLayout247.xml"/><Relationship Id="rId6" Type="http://schemas.openxmlformats.org/officeDocument/2006/relationships/slideLayout" Target="../slideLayouts/slideLayout252.xml"/><Relationship Id="rId11" Type="http://schemas.openxmlformats.org/officeDocument/2006/relationships/slideLayout" Target="../slideLayouts/slideLayout257.xml"/><Relationship Id="rId5" Type="http://schemas.openxmlformats.org/officeDocument/2006/relationships/slideLayout" Target="../slideLayouts/slideLayout251.xml"/><Relationship Id="rId10" Type="http://schemas.openxmlformats.org/officeDocument/2006/relationships/slideLayout" Target="../slideLayouts/slideLayout256.xml"/><Relationship Id="rId4" Type="http://schemas.openxmlformats.org/officeDocument/2006/relationships/slideLayout" Target="../slideLayouts/slideLayout250.xml"/><Relationship Id="rId9" Type="http://schemas.openxmlformats.org/officeDocument/2006/relationships/slideLayout" Target="../slideLayouts/slideLayout255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5.xml"/><Relationship Id="rId3" Type="http://schemas.openxmlformats.org/officeDocument/2006/relationships/slideLayout" Target="../slideLayouts/slideLayout260.xml"/><Relationship Id="rId7" Type="http://schemas.openxmlformats.org/officeDocument/2006/relationships/slideLayout" Target="../slideLayouts/slideLayout264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9.xml"/><Relationship Id="rId1" Type="http://schemas.openxmlformats.org/officeDocument/2006/relationships/slideLayout" Target="../slideLayouts/slideLayout258.xml"/><Relationship Id="rId6" Type="http://schemas.openxmlformats.org/officeDocument/2006/relationships/slideLayout" Target="../slideLayouts/slideLayout263.xml"/><Relationship Id="rId11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267.xml"/><Relationship Id="rId4" Type="http://schemas.openxmlformats.org/officeDocument/2006/relationships/slideLayout" Target="../slideLayouts/slideLayout261.xml"/><Relationship Id="rId9" Type="http://schemas.openxmlformats.org/officeDocument/2006/relationships/slideLayout" Target="../slideLayouts/slideLayout266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6.xml"/><Relationship Id="rId13" Type="http://schemas.openxmlformats.org/officeDocument/2006/relationships/slideLayout" Target="../slideLayouts/slideLayout281.xml"/><Relationship Id="rId3" Type="http://schemas.openxmlformats.org/officeDocument/2006/relationships/slideLayout" Target="../slideLayouts/slideLayout271.xml"/><Relationship Id="rId7" Type="http://schemas.openxmlformats.org/officeDocument/2006/relationships/slideLayout" Target="../slideLayouts/slideLayout275.xml"/><Relationship Id="rId12" Type="http://schemas.openxmlformats.org/officeDocument/2006/relationships/slideLayout" Target="../slideLayouts/slideLayout280.xml"/><Relationship Id="rId2" Type="http://schemas.openxmlformats.org/officeDocument/2006/relationships/slideLayout" Target="../slideLayouts/slideLayout270.xml"/><Relationship Id="rId1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4.xml"/><Relationship Id="rId11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7.xml"/><Relationship Id="rId14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9.xml"/><Relationship Id="rId13" Type="http://schemas.openxmlformats.org/officeDocument/2006/relationships/theme" Target="../theme/theme26.xml"/><Relationship Id="rId3" Type="http://schemas.openxmlformats.org/officeDocument/2006/relationships/slideLayout" Target="../slideLayouts/slideLayout284.xml"/><Relationship Id="rId7" Type="http://schemas.openxmlformats.org/officeDocument/2006/relationships/slideLayout" Target="../slideLayouts/slideLayout288.xml"/><Relationship Id="rId12" Type="http://schemas.openxmlformats.org/officeDocument/2006/relationships/slideLayout" Target="../slideLayouts/slideLayout293.xml"/><Relationship Id="rId2" Type="http://schemas.openxmlformats.org/officeDocument/2006/relationships/slideLayout" Target="../slideLayouts/slideLayout283.xml"/><Relationship Id="rId1" Type="http://schemas.openxmlformats.org/officeDocument/2006/relationships/slideLayout" Target="../slideLayouts/slideLayout282.xml"/><Relationship Id="rId6" Type="http://schemas.openxmlformats.org/officeDocument/2006/relationships/slideLayout" Target="../slideLayouts/slideLayout287.xml"/><Relationship Id="rId11" Type="http://schemas.openxmlformats.org/officeDocument/2006/relationships/slideLayout" Target="../slideLayouts/slideLayout292.xml"/><Relationship Id="rId5" Type="http://schemas.openxmlformats.org/officeDocument/2006/relationships/slideLayout" Target="../slideLayouts/slideLayout286.xml"/><Relationship Id="rId10" Type="http://schemas.openxmlformats.org/officeDocument/2006/relationships/slideLayout" Target="../slideLayouts/slideLayout291.xml"/><Relationship Id="rId4" Type="http://schemas.openxmlformats.org/officeDocument/2006/relationships/slideLayout" Target="../slideLayouts/slideLayout285.xml"/><Relationship Id="rId9" Type="http://schemas.openxmlformats.org/officeDocument/2006/relationships/slideLayout" Target="../slideLayouts/slideLayout290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1.xml"/><Relationship Id="rId3" Type="http://schemas.openxmlformats.org/officeDocument/2006/relationships/slideLayout" Target="../slideLayouts/slideLayout296.xml"/><Relationship Id="rId7" Type="http://schemas.openxmlformats.org/officeDocument/2006/relationships/slideLayout" Target="../slideLayouts/slideLayout300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95.xml"/><Relationship Id="rId1" Type="http://schemas.openxmlformats.org/officeDocument/2006/relationships/slideLayout" Target="../slideLayouts/slideLayout294.xml"/><Relationship Id="rId6" Type="http://schemas.openxmlformats.org/officeDocument/2006/relationships/slideLayout" Target="../slideLayouts/slideLayout299.xml"/><Relationship Id="rId11" Type="http://schemas.openxmlformats.org/officeDocument/2006/relationships/slideLayout" Target="../slideLayouts/slideLayout304.xml"/><Relationship Id="rId5" Type="http://schemas.openxmlformats.org/officeDocument/2006/relationships/slideLayout" Target="../slideLayouts/slideLayout298.xml"/><Relationship Id="rId10" Type="http://schemas.openxmlformats.org/officeDocument/2006/relationships/slideLayout" Target="../slideLayouts/slideLayout303.xml"/><Relationship Id="rId4" Type="http://schemas.openxmlformats.org/officeDocument/2006/relationships/slideLayout" Target="../slideLayouts/slideLayout297.xml"/><Relationship Id="rId9" Type="http://schemas.openxmlformats.org/officeDocument/2006/relationships/slideLayout" Target="../slideLayouts/slideLayout30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oleObject" Target="../embeddings/oleObject1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image" Target="../media/image6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313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313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000000"/>
              </a:solidFill>
            </a:endParaRPr>
          </a:p>
        </p:txBody>
      </p:sp>
      <p:sp>
        <p:nvSpPr>
          <p:cNvPr id="313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15CCD7-8264-44DA-BF04-D8EF44BEDEB0}" type="slidenum">
              <a:rPr lang="ar-S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>
                  <a:tint val="7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>
                  <a:tint val="7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B06FBE-FCEB-4A9B-A96F-A7B67B0841F0}" type="slidenum">
              <a:rPr lang="ar-SA" smtClean="0">
                <a:solidFill>
                  <a:prstClr val="white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</p:sldLayoutIdLst>
  <p:transition>
    <p:split dir="in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4A3"/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609600"/>
            <a:ext cx="86375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8613" y="1646238"/>
            <a:ext cx="82089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0915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33763" y="63436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D4D4D"/>
              </a:solidFill>
              <a:cs typeface="Times New Roman" pitchFamily="18" charset="0"/>
            </a:endParaRPr>
          </a:p>
        </p:txBody>
      </p:sp>
      <p:sp>
        <p:nvSpPr>
          <p:cNvPr id="100915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62600" y="6553200"/>
            <a:ext cx="3441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D4D4D"/>
              </a:solidFill>
              <a:cs typeface="Times New Roman" pitchFamily="18" charset="0"/>
            </a:endParaRPr>
          </a:p>
        </p:txBody>
      </p:sp>
      <p:sp>
        <p:nvSpPr>
          <p:cNvPr id="100915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6050" y="6361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2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50021F-741C-4AA8-B248-0C5BA6996085}" type="slidenum">
              <a:rPr lang="ar-SA">
                <a:solidFill>
                  <a:srgbClr val="4D4D4D"/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4D4D4D"/>
              </a:solidFill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22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375A60-51FB-4283-A3DD-CEF237BAC7B4}" type="slidenum">
              <a:rPr lang="ar-S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  <p:sldLayoutId id="214748414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793190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0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0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4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793194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793194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793194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793194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793194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248553-1305-400D-9EC9-4BCA2D04057E}" type="slidenum">
              <a:rPr lang="ar-SA">
                <a:solidFill>
                  <a:srgbClr val="FFFFFF"/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CA">
              <a:solidFill>
                <a:srgbClr val="FFFFFF"/>
              </a:solidFill>
              <a:cs typeface="Times New Roman" pitchFamily="18" charset="0"/>
            </a:endParaRPr>
          </a:p>
        </p:txBody>
      </p:sp>
      <p:graphicFrame>
        <p:nvGraphicFramePr>
          <p:cNvPr id="7931946" name="Object 42"/>
          <p:cNvGraphicFramePr>
            <a:graphicFrameLocks noChangeAspect="1"/>
          </p:cNvGraphicFramePr>
          <p:nvPr/>
        </p:nvGraphicFramePr>
        <p:xfrm>
          <a:off x="0" y="6637338"/>
          <a:ext cx="365125" cy="220662"/>
        </p:xfrm>
        <a:graphic>
          <a:graphicData uri="http://schemas.openxmlformats.org/presentationml/2006/ole">
            <p:oleObj spid="_x0000_s19458" name="Bitmap Image" r:id="rId14" imgW="724001" imgH="438095" progId="PBrush">
              <p:embed/>
            </p:oleObj>
          </a:graphicData>
        </a:graphic>
      </p:graphicFrame>
      <p:sp>
        <p:nvSpPr>
          <p:cNvPr id="7931947" name="Text Box 43"/>
          <p:cNvSpPr txBox="1">
            <a:spLocks noChangeArrowheads="1"/>
          </p:cNvSpPr>
          <p:nvPr userDrawn="1"/>
        </p:nvSpPr>
        <p:spPr bwMode="auto">
          <a:xfrm>
            <a:off x="7620000" y="6613525"/>
            <a:ext cx="152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>
                <a:solidFill>
                  <a:srgbClr val="FFFF00"/>
                </a:solidFill>
                <a:latin typeface="Arial" pitchFamily="34" charset="0"/>
                <a:cs typeface="Times New Roman" pitchFamily="18" charset="0"/>
              </a:rPr>
              <a:t>© Subah Bijlani 2005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376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376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5376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5376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4AE328-8CB8-4ED8-BF36-BAE866EBA384}" type="slidenum">
              <a:rPr lang="ar-SA">
                <a:solidFill>
                  <a:srgbClr val="000000"/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9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67491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6AC8B7-BABE-4EB4-BDD4-A2422CC03C77}" type="slidenum">
              <a:rPr lang="ar-SA">
                <a:solidFill>
                  <a:srgbClr val="FFFFFF"/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674918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4919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4919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3300"/>
                </a:solidFill>
                <a:cs typeface="Times New Roman" pitchFamily="18" charset="0"/>
              </a:endParaRPr>
            </a:p>
          </p:txBody>
        </p:sp>
        <p:sp>
          <p:nvSpPr>
            <p:cNvPr id="674919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3300"/>
                </a:solidFill>
                <a:cs typeface="Times New Roman" pitchFamily="18" charset="0"/>
              </a:endParaRPr>
            </a:p>
          </p:txBody>
        </p:sp>
        <p:sp>
          <p:nvSpPr>
            <p:cNvPr id="674919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E2A06"/>
                </a:solidFill>
                <a:cs typeface="Times New Roman" pitchFamily="18" charset="0"/>
              </a:endParaRPr>
            </a:p>
          </p:txBody>
        </p:sp>
        <p:sp>
          <p:nvSpPr>
            <p:cNvPr id="674919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3300"/>
                </a:solidFill>
                <a:cs typeface="Times New Roman" pitchFamily="18" charset="0"/>
              </a:endParaRPr>
            </a:p>
          </p:txBody>
        </p:sp>
        <p:sp>
          <p:nvSpPr>
            <p:cNvPr id="674919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4919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E2A06"/>
                </a:solidFill>
                <a:cs typeface="Times New Roman" pitchFamily="18" charset="0"/>
              </a:endParaRPr>
            </a:p>
          </p:txBody>
        </p:sp>
        <p:sp>
          <p:nvSpPr>
            <p:cNvPr id="674919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E2A06"/>
                </a:solidFill>
                <a:cs typeface="Times New Roman" pitchFamily="18" charset="0"/>
              </a:endParaRPr>
            </a:p>
          </p:txBody>
        </p:sp>
      </p:grpSp>
      <p:sp>
        <p:nvSpPr>
          <p:cNvPr id="674919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7491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74920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50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6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D6EC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2F7E59-E181-408B-94FD-8D2CD518A24E}" type="slidenum">
              <a:rPr lang="en-US">
                <a:solidFill>
                  <a:srgbClr val="D6EC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D6EC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5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5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5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5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B2A3A7-D617-4AA7-A86B-97446EF8118B}" type="slidenum">
              <a:rPr lang="ar-S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  <p:sldLayoutId id="2147484306" r:id="rId9"/>
    <p:sldLayoutId id="2147484307" r:id="rId10"/>
    <p:sldLayoutId id="214748430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793190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0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0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4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793194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793194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793194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793194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793194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248553-1305-400D-9EC9-4BCA2D04057E}" type="slidenum">
              <a:rPr lang="ar-SA">
                <a:solidFill>
                  <a:srgbClr val="FFFFFF"/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CA">
              <a:solidFill>
                <a:srgbClr val="FFFFFF"/>
              </a:solidFill>
              <a:cs typeface="Times New Roman" pitchFamily="18" charset="0"/>
            </a:endParaRPr>
          </a:p>
        </p:txBody>
      </p:sp>
      <p:graphicFrame>
        <p:nvGraphicFramePr>
          <p:cNvPr id="7931946" name="Object 42"/>
          <p:cNvGraphicFramePr>
            <a:graphicFrameLocks noChangeAspect="1"/>
          </p:cNvGraphicFramePr>
          <p:nvPr/>
        </p:nvGraphicFramePr>
        <p:xfrm>
          <a:off x="0" y="6637338"/>
          <a:ext cx="365125" cy="220662"/>
        </p:xfrm>
        <a:graphic>
          <a:graphicData uri="http://schemas.openxmlformats.org/presentationml/2006/ole">
            <p:oleObj spid="_x0000_s22530" name="Bitmap Image" r:id="rId14" imgW="724001" imgH="438095" progId="PBrush">
              <p:embed/>
            </p:oleObj>
          </a:graphicData>
        </a:graphic>
      </p:graphicFrame>
      <p:sp>
        <p:nvSpPr>
          <p:cNvPr id="7931947" name="Text Box 43"/>
          <p:cNvSpPr txBox="1">
            <a:spLocks noChangeArrowheads="1"/>
          </p:cNvSpPr>
          <p:nvPr userDrawn="1"/>
        </p:nvSpPr>
        <p:spPr bwMode="auto">
          <a:xfrm>
            <a:off x="7620000" y="6613525"/>
            <a:ext cx="152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>
                <a:solidFill>
                  <a:srgbClr val="FFFF00"/>
                </a:solidFill>
                <a:latin typeface="Arial" pitchFamily="34" charset="0"/>
                <a:cs typeface="Times New Roman" pitchFamily="18" charset="0"/>
              </a:rPr>
              <a:t>© Subah Bijlani 2005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10" r:id="rId1"/>
    <p:sldLayoutId id="2147484311" r:id="rId2"/>
    <p:sldLayoutId id="2147484312" r:id="rId3"/>
    <p:sldLayoutId id="2147484313" r:id="rId4"/>
    <p:sldLayoutId id="2147484314" r:id="rId5"/>
    <p:sldLayoutId id="2147484315" r:id="rId6"/>
    <p:sldLayoutId id="2147484316" r:id="rId7"/>
    <p:sldLayoutId id="2147484317" r:id="rId8"/>
    <p:sldLayoutId id="2147484318" r:id="rId9"/>
    <p:sldLayoutId id="2147484319" r:id="rId10"/>
    <p:sldLayoutId id="214748432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793190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0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0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1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2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3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93194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793194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793194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793194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793194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793194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248553-1305-400D-9EC9-4BCA2D04057E}" type="slidenum">
              <a:rPr lang="ar-SA">
                <a:solidFill>
                  <a:srgbClr val="FFFFFF"/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CA">
              <a:solidFill>
                <a:srgbClr val="FFFFFF"/>
              </a:solidFill>
              <a:cs typeface="Times New Roman" pitchFamily="18" charset="0"/>
            </a:endParaRPr>
          </a:p>
        </p:txBody>
      </p:sp>
      <p:graphicFrame>
        <p:nvGraphicFramePr>
          <p:cNvPr id="7931946" name="Object 42"/>
          <p:cNvGraphicFramePr>
            <a:graphicFrameLocks noChangeAspect="1"/>
          </p:cNvGraphicFramePr>
          <p:nvPr/>
        </p:nvGraphicFramePr>
        <p:xfrm>
          <a:off x="0" y="6637338"/>
          <a:ext cx="365125" cy="220662"/>
        </p:xfrm>
        <a:graphic>
          <a:graphicData uri="http://schemas.openxmlformats.org/presentationml/2006/ole">
            <p:oleObj spid="_x0000_s24578" name="Bitmap Image" r:id="rId14" imgW="724001" imgH="438095" progId="PBrush">
              <p:embed/>
            </p:oleObj>
          </a:graphicData>
        </a:graphic>
      </p:graphicFrame>
      <p:sp>
        <p:nvSpPr>
          <p:cNvPr id="7931947" name="Text Box 43"/>
          <p:cNvSpPr txBox="1">
            <a:spLocks noChangeArrowheads="1"/>
          </p:cNvSpPr>
          <p:nvPr userDrawn="1"/>
        </p:nvSpPr>
        <p:spPr bwMode="auto">
          <a:xfrm>
            <a:off x="7620000" y="6613525"/>
            <a:ext cx="152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>
                <a:solidFill>
                  <a:srgbClr val="FFFF00"/>
                </a:solidFill>
                <a:latin typeface="Arial" pitchFamily="34" charset="0"/>
                <a:cs typeface="Times New Roman" pitchFamily="18" charset="0"/>
              </a:rPr>
              <a:t>© Subah Bijlani 2005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34" r:id="rId1"/>
    <p:sldLayoutId id="2147484335" r:id="rId2"/>
    <p:sldLayoutId id="2147484336" r:id="rId3"/>
    <p:sldLayoutId id="2147484337" r:id="rId4"/>
    <p:sldLayoutId id="2147484338" r:id="rId5"/>
    <p:sldLayoutId id="2147484339" r:id="rId6"/>
    <p:sldLayoutId id="2147484340" r:id="rId7"/>
    <p:sldLayoutId id="2147484341" r:id="rId8"/>
    <p:sldLayoutId id="2147484342" r:id="rId9"/>
    <p:sldLayoutId id="2147484343" r:id="rId10"/>
    <p:sldLayoutId id="21474843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6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26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26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826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826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D984BCD-9993-4B0E-A599-20526D8E50AD}" type="slidenum">
              <a:rPr lang="ar-S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5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5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5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5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B2A3A7-D617-4AA7-A86B-97446EF8118B}" type="slidenum">
              <a:rPr lang="ar-S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1" r:id="rId1"/>
    <p:sldLayoutId id="2147484372" r:id="rId2"/>
    <p:sldLayoutId id="2147484373" r:id="rId3"/>
    <p:sldLayoutId id="2147484374" r:id="rId4"/>
    <p:sldLayoutId id="2147484375" r:id="rId5"/>
    <p:sldLayoutId id="2147484376" r:id="rId6"/>
    <p:sldLayoutId id="2147484377" r:id="rId7"/>
    <p:sldLayoutId id="2147484378" r:id="rId8"/>
    <p:sldLayoutId id="2147484379" r:id="rId9"/>
    <p:sldLayoutId id="2147484380" r:id="rId10"/>
    <p:sldLayoutId id="21474843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873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18874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cs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18874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4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4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4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4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4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4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4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5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5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5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18875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5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5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5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5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5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6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6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6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6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6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6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6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6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6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6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7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7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5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18877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7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7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7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7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7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7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8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8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8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8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8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8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8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8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8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8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1887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1887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grpSp>
            <p:nvGrpSpPr>
              <p:cNvPr id="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1887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31888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31888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31888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318880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8880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8880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318880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318880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87D1CE-2FF8-421A-9058-024316804766}" type="slidenum">
              <a:rPr lang="ar-SA">
                <a:solidFill>
                  <a:srgbClr val="FFFFFF"/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21" r:id="rId1"/>
    <p:sldLayoutId id="2147484422" r:id="rId2"/>
    <p:sldLayoutId id="2147484423" r:id="rId3"/>
    <p:sldLayoutId id="2147484424" r:id="rId4"/>
    <p:sldLayoutId id="2147484425" r:id="rId5"/>
    <p:sldLayoutId id="2147484426" r:id="rId6"/>
    <p:sldLayoutId id="2147484427" r:id="rId7"/>
    <p:sldLayoutId id="2147484428" r:id="rId8"/>
    <p:sldLayoutId id="2147484429" r:id="rId9"/>
    <p:sldLayoutId id="2147484430" r:id="rId10"/>
    <p:sldLayoutId id="214748443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11955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5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5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11955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6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6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6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6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6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6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6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6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6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6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7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7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411957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7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7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7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7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7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7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7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8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8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8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11958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8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8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8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11958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411958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11959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411959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1959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1959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1959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F25946-5EF4-4C43-B80C-52B4CBB86B95}" type="slidenum">
              <a:rPr lang="ar-SA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11959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45" r:id="rId1"/>
    <p:sldLayoutId id="2147484446" r:id="rId2"/>
    <p:sldLayoutId id="2147484447" r:id="rId3"/>
    <p:sldLayoutId id="2147484448" r:id="rId4"/>
    <p:sldLayoutId id="2147484449" r:id="rId5"/>
    <p:sldLayoutId id="2147484450" r:id="rId6"/>
    <p:sldLayoutId id="2147484451" r:id="rId7"/>
    <p:sldLayoutId id="2147484452" r:id="rId8"/>
    <p:sldLayoutId id="2147484453" r:id="rId9"/>
    <p:sldLayoutId id="2147484454" r:id="rId10"/>
    <p:sldLayoutId id="2147484455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490499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490500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490502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0503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0504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0505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0506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0507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0508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0509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490510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4905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9051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051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4905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490515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216C34-2F00-4C70-A14F-8FAF930A771B}" type="slidenum">
              <a:rPr lang="ar-SA">
                <a:solidFill>
                  <a:srgbClr val="FFFFFF"/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69" r:id="rId1"/>
    <p:sldLayoutId id="2147484470" r:id="rId2"/>
    <p:sldLayoutId id="2147484471" r:id="rId3"/>
    <p:sldLayoutId id="2147484472" r:id="rId4"/>
    <p:sldLayoutId id="2147484473" r:id="rId5"/>
    <p:sldLayoutId id="2147484474" r:id="rId6"/>
    <p:sldLayoutId id="2147484475" r:id="rId7"/>
    <p:sldLayoutId id="2147484476" r:id="rId8"/>
    <p:sldLayoutId id="2147484477" r:id="rId9"/>
    <p:sldLayoutId id="2147484478" r:id="rId10"/>
    <p:sldLayoutId id="21474844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5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5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5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5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B2A3A7-D617-4AA7-A86B-97446EF8118B}" type="slidenum">
              <a:rPr lang="ar-S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  <p:sldLayoutId id="2147484494" r:id="rId2"/>
    <p:sldLayoutId id="2147484495" r:id="rId3"/>
    <p:sldLayoutId id="2147484496" r:id="rId4"/>
    <p:sldLayoutId id="2147484497" r:id="rId5"/>
    <p:sldLayoutId id="2147484498" r:id="rId6"/>
    <p:sldLayoutId id="2147484499" r:id="rId7"/>
    <p:sldLayoutId id="2147484500" r:id="rId8"/>
    <p:sldLayoutId id="2147484501" r:id="rId9"/>
    <p:sldLayoutId id="2147484502" r:id="rId10"/>
    <p:sldLayoutId id="214748450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22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375A60-51FB-4283-A3DD-CEF237BAC7B4}" type="slidenum">
              <a:rPr lang="ar-S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05" r:id="rId1"/>
    <p:sldLayoutId id="2147484506" r:id="rId2"/>
    <p:sldLayoutId id="2147484507" r:id="rId3"/>
    <p:sldLayoutId id="2147484508" r:id="rId4"/>
    <p:sldLayoutId id="2147484509" r:id="rId5"/>
    <p:sldLayoutId id="2147484510" r:id="rId6"/>
    <p:sldLayoutId id="2147484511" r:id="rId7"/>
    <p:sldLayoutId id="2147484512" r:id="rId8"/>
    <p:sldLayoutId id="2147484513" r:id="rId9"/>
    <p:sldLayoutId id="2147484514" r:id="rId10"/>
    <p:sldLayoutId id="2147484515" r:id="rId11"/>
    <p:sldLayoutId id="2147484516" r:id="rId12"/>
    <p:sldLayoutId id="214748451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1698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9501699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9501700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9501701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95017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017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+mj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5017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+mj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5017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+mj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5C2090-9A92-4ACD-8B86-47B6969B63EF}" type="slidenum">
              <a:rPr lang="ar-SA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57" r:id="rId1"/>
    <p:sldLayoutId id="2147484558" r:id="rId2"/>
    <p:sldLayoutId id="2147484559" r:id="rId3"/>
    <p:sldLayoutId id="2147484560" r:id="rId4"/>
    <p:sldLayoutId id="2147484561" r:id="rId5"/>
    <p:sldLayoutId id="2147484562" r:id="rId6"/>
    <p:sldLayoutId id="2147484563" r:id="rId7"/>
    <p:sldLayoutId id="2147484564" r:id="rId8"/>
    <p:sldLayoutId id="2147484565" r:id="rId9"/>
    <p:sldLayoutId id="2147484566" r:id="rId10"/>
    <p:sldLayoutId id="2147484567" r:id="rId11"/>
    <p:sldLayoutId id="2147484568" r:id="rId12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963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66963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cs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66963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3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4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4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4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4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4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4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4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4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4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66965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5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5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5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5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5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5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5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5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5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6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6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6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6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6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6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6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6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5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66966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7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7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7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7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7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7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7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7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7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7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8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8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8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8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8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8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66968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8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8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9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9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9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966969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cs typeface="Times New Roman" pitchFamily="18" charset="0"/>
                </a:endParaRPr>
              </a:p>
            </p:txBody>
          </p:sp>
          <p:grpSp>
            <p:nvGrpSpPr>
              <p:cNvPr id="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66969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966969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966969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966969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966969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66970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66970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966970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966970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8318F3-8C49-4A99-A17F-446CE1B35054}" type="slidenum">
              <a:rPr lang="ar-SA">
                <a:solidFill>
                  <a:srgbClr val="FFFFFF"/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70" r:id="rId1"/>
    <p:sldLayoutId id="2147484571" r:id="rId2"/>
    <p:sldLayoutId id="2147484572" r:id="rId3"/>
    <p:sldLayoutId id="2147484573" r:id="rId4"/>
    <p:sldLayoutId id="2147484574" r:id="rId5"/>
    <p:sldLayoutId id="2147484575" r:id="rId6"/>
    <p:sldLayoutId id="2147484576" r:id="rId7"/>
    <p:sldLayoutId id="2147484577" r:id="rId8"/>
    <p:sldLayoutId id="2147484578" r:id="rId9"/>
    <p:sldLayoutId id="2147484579" r:id="rId10"/>
    <p:sldLayoutId id="2147484580" r:id="rId11"/>
  </p:sldLayoutIdLst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685800" y="304800"/>
            <a:ext cx="7772400" cy="914400"/>
          </a:xfrm>
          <a:prstGeom prst="rect">
            <a:avLst/>
          </a:prstGeom>
          <a:solidFill>
            <a:srgbClr val="000062"/>
          </a:soli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blackWhite">
          <a:xfrm>
            <a:off x="685800" y="1447800"/>
            <a:ext cx="7772400" cy="4876800"/>
          </a:xfrm>
          <a:prstGeom prst="rect">
            <a:avLst/>
          </a:prstGeom>
          <a:solidFill>
            <a:srgbClr val="000062"/>
          </a:soli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square" lIns="137160" tIns="45720" rIns="13716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77000"/>
            <a:ext cx="388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  <a:cs typeface="Arial" pitchFamily="34" charset="0"/>
              </a:rPr>
              <a:t>Copyright </a:t>
            </a:r>
            <a:r>
              <a:rPr lang="en-US" smtClean="0">
                <a:solidFill>
                  <a:srgbClr val="FFFFFF"/>
                </a:solidFill>
                <a:cs typeface="Times New Roman" pitchFamily="18" charset="0"/>
              </a:rPr>
              <a:t>© 2005 South-Western. All rights reserved. </a:t>
            </a:r>
            <a:endParaRPr lang="en-US" smtClean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770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pitchFamily="34" charset="0"/>
              </a:rPr>
              <a:t>1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–</a:t>
            </a:r>
            <a:fld id="{51A23CFC-D7D0-467C-BFB1-D0863816970C}" type="slidenum">
              <a:rPr 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transition spd="med">
    <p:pull dir="ru"/>
  </p:transition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284163" indent="-284163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CCFF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0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380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380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1380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10600" y="4572000"/>
            <a:ext cx="381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onotype Corsiva" pitchFamily="66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A&amp;R Brown Business Group Inc</a:t>
            </a:r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11380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72ABB959-5E5A-4DE6-B541-219E6C37F808}" type="slidenum">
              <a:rPr lang="ar-SA">
                <a:solidFill>
                  <a:srgbClr val="000000"/>
                </a:solidFill>
                <a:cs typeface="Times New Roman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1380743" name="Object 7"/>
          <p:cNvGraphicFramePr>
            <a:graphicFrameLocks noChangeAspect="1"/>
          </p:cNvGraphicFramePr>
          <p:nvPr/>
        </p:nvGraphicFramePr>
        <p:xfrm>
          <a:off x="7315200" y="0"/>
          <a:ext cx="1828800" cy="1373188"/>
        </p:xfrm>
        <a:graphic>
          <a:graphicData uri="http://schemas.openxmlformats.org/presentationml/2006/ole">
            <p:oleObj spid="_x0000_s17410" name="Clip" r:id="rId14" imgW="4493520" imgH="3459960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sldNum="0" hdr="0" dt="0"/>
  <p:txStyles>
    <p:titleStyle>
      <a:lvl1pPr algn="ctr" rtl="1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Arial Rounded MT Bold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Arial Rounded MT Bold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Arial Rounded MT Bold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Arial Rounded MT Bold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Arial Rounded MT Bold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Arial Rounded MT Bold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Arial Rounded MT Bold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Arial Rounded MT Bold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0066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29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103188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297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62600" y="63801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00CC66"/>
                </a:solidFill>
              </a:defRPr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cs typeface="Times New Roman" pitchFamily="18" charset="0"/>
            </a:endParaRPr>
          </a:p>
        </p:txBody>
      </p:sp>
      <p:sp>
        <p:nvSpPr>
          <p:cNvPr id="61429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1475" y="13716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29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1825" y="6357938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2000" b="1">
                <a:solidFill>
                  <a:srgbClr val="00CC66"/>
                </a:solidFill>
                <a:latin typeface="Book Antiqua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A297F9C0-4391-40F4-B762-13CB0F60AFED}" type="slidenum">
              <a:rPr lang="ar-SA">
                <a:cs typeface="Times New Roman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cs typeface="Times New Roman" pitchFamily="18" charset="0"/>
            </a:endParaRPr>
          </a:p>
        </p:txBody>
      </p:sp>
      <p:sp>
        <p:nvSpPr>
          <p:cNvPr id="6142982" name="Oval 6"/>
          <p:cNvSpPr>
            <a:spLocks noChangeArrowheads="1"/>
          </p:cNvSpPr>
          <p:nvPr/>
        </p:nvSpPr>
        <p:spPr bwMode="auto">
          <a:xfrm>
            <a:off x="8242300" y="6283325"/>
            <a:ext cx="533400" cy="533400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CC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2983" name="Text Box 7"/>
          <p:cNvSpPr txBox="1">
            <a:spLocks noChangeArrowheads="1"/>
          </p:cNvSpPr>
          <p:nvPr/>
        </p:nvSpPr>
        <p:spPr bwMode="auto">
          <a:xfrm>
            <a:off x="187325" y="6372225"/>
            <a:ext cx="169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CC66"/>
              </a:solidFill>
              <a:cs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99CCFF"/>
        </a:buClr>
        <a:buSzPct val="120000"/>
        <a:buFont typeface="Wingdings" pitchFamily="2" charset="2"/>
        <a:buChar char="§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99CCFF"/>
        </a:buClr>
        <a:buSzPct val="90000"/>
        <a:buFont typeface="Wingdings" pitchFamily="2" charset="2"/>
        <a:buChar char="§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99CCFF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99CCFF"/>
        </a:buClr>
        <a:buSzPct val="120000"/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99CCFF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CCFF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CCFF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CCFF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CCFF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srgbClr val="FFFFFF"/>
                </a:solidFill>
                <a:cs typeface="Times New Roman" pitchFamily="18" charset="0"/>
              </a:rPr>
              <a:pPr/>
              <a:t>10/22/2014</a:t>
            </a:fld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FFFFFF"/>
                </a:solidFill>
                <a:cs typeface="Times New Roman" pitchFamily="18" charset="0"/>
              </a:rPr>
              <a:pPr/>
              <a:t>‹#›</a:t>
            </a:fld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</p:sldLayoutIdLst>
  <p:transition spd="slow" advClick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5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5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5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5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B2A3A7-D617-4AA7-A86B-97446EF8118B}" type="slidenum">
              <a:rPr lang="ar-S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9368579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936858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58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58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936858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936858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58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58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58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59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936859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srgbClr val="006699"/>
                    </a:solidFill>
                    <a:latin typeface="Arial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936859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srgbClr val="006699"/>
                    </a:solidFill>
                    <a:latin typeface="Arial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936859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3" y="1722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srgbClr val="006699"/>
                    </a:solidFill>
                    <a:latin typeface="Arial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9368596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597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598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936860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60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60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9368604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605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9368606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6699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936860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0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0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1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1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1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1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1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1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1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1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1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1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36862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936862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796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36862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6699"/>
              </a:solidFill>
              <a:cs typeface="Times New Roman" pitchFamily="18" charset="0"/>
            </a:endParaRPr>
          </a:p>
        </p:txBody>
      </p:sp>
      <p:sp>
        <p:nvSpPr>
          <p:cNvPr id="936862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6699"/>
              </a:solidFill>
              <a:cs typeface="Times New Roman" pitchFamily="18" charset="0"/>
            </a:endParaRPr>
          </a:p>
        </p:txBody>
      </p:sp>
      <p:sp>
        <p:nvSpPr>
          <p:cNvPr id="936862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403CAF-027B-4459-8429-665689BEEC82}" type="slidenum">
              <a:rPr lang="ar-SA">
                <a:solidFill>
                  <a:srgbClr val="006699"/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6699"/>
              </a:solidFill>
              <a:cs typeface="Times New Roman" pitchFamily="18" charset="0"/>
            </a:endParaRPr>
          </a:p>
        </p:txBody>
      </p:sp>
      <p:pic>
        <p:nvPicPr>
          <p:cNvPr id="33800" name="Picture 50" descr="bk light"/>
          <p:cNvPicPr>
            <a:picLocks noChangeAspect="1" noChangeArrowheads="1"/>
          </p:cNvPicPr>
          <p:nvPr/>
        </p:nvPicPr>
        <p:blipFill>
          <a:blip r:embed="rId14" cstate="print">
            <a:lum bright="-4000" contrast="-2000"/>
          </a:blip>
          <a:srcRect/>
          <a:stretch>
            <a:fillRect/>
          </a:stretch>
        </p:blipFill>
        <p:spPr bwMode="auto">
          <a:xfrm>
            <a:off x="0" y="76200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  <p:sldLayoutId id="2147484072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72710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2710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772711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772711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77271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26F5E6-1AC3-4430-A9DC-4B5E1B9CE031}" type="slidenum">
              <a:rPr lang="ar-SA">
                <a:solidFill>
                  <a:srgbClr val="000000"/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0.xml"/><Relationship Id="rId1" Type="http://schemas.openxmlformats.org/officeDocument/2006/relationships/themeOverride" Target="../theme/themeOverr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9.png"/><Relationship Id="rId7" Type="http://schemas.openxmlformats.org/officeDocument/2006/relationships/hyperlink" Target="mailto:hafeziabdolreza@yahoo.co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info@Abdolrezahafezi.ir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0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6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mailto:hafeziabdolreza@yahoo.com" TargetMode="External"/><Relationship Id="rId2" Type="http://schemas.openxmlformats.org/officeDocument/2006/relationships/hyperlink" Target="mailto:info@Abdolrezahafezi.ir" TargetMode="External"/><Relationship Id="rId1" Type="http://schemas.openxmlformats.org/officeDocument/2006/relationships/slideLayout" Target="../slideLayouts/slideLayout17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9251" name="Text Box 3"/>
          <p:cNvSpPr txBox="1">
            <a:spLocks noChangeArrowheads="1"/>
          </p:cNvSpPr>
          <p:nvPr/>
        </p:nvSpPr>
        <p:spPr bwMode="auto">
          <a:xfrm>
            <a:off x="0" y="3438599"/>
            <a:ext cx="914403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1" eaLnBrk="1" hangingPunct="1">
              <a:spcBef>
                <a:spcPct val="50000"/>
              </a:spcBef>
            </a:pPr>
            <a:r>
              <a:rPr lang="fa-IR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B Nazanin" pitchFamily="2" charset="-78"/>
              </a:rPr>
              <a:t>قطره دانش که بخشیدی ز پیش</a:t>
            </a:r>
          </a:p>
          <a:p>
            <a:pPr algn="ctr" rtl="1" eaLnBrk="1" hangingPunct="1">
              <a:spcBef>
                <a:spcPct val="50000"/>
              </a:spcBef>
            </a:pPr>
            <a:endParaRPr lang="fa-IR" sz="32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B Nazanin" pitchFamily="2" charset="-78"/>
            </a:endParaRPr>
          </a:p>
          <a:p>
            <a:pPr algn="ctr" rtl="1" eaLnBrk="1" hangingPunct="1">
              <a:spcBef>
                <a:spcPct val="50000"/>
              </a:spcBef>
            </a:pPr>
            <a:r>
              <a:rPr lang="fa-IR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B Nazanin" pitchFamily="2" charset="-78"/>
              </a:rPr>
              <a:t>متصل گردان به دریاهای خویش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>
            <a:off x="3748152" y="-185684"/>
            <a:ext cx="164769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TopLeft"/>
            <a:lightRig rig="threePt" dir="t"/>
          </a:scene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09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09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709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709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0925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2098" name="Oval 2"/>
          <p:cNvSpPr>
            <a:spLocks noChangeArrowheads="1"/>
          </p:cNvSpPr>
          <p:nvPr/>
        </p:nvSpPr>
        <p:spPr bwMode="auto">
          <a:xfrm>
            <a:off x="2667000" y="601663"/>
            <a:ext cx="3200400" cy="3200400"/>
          </a:xfrm>
          <a:prstGeom prst="ellipse">
            <a:avLst/>
          </a:prstGeom>
          <a:noFill/>
          <a:ln w="9525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099" name="Oval 3"/>
          <p:cNvSpPr>
            <a:spLocks noChangeArrowheads="1"/>
          </p:cNvSpPr>
          <p:nvPr/>
        </p:nvSpPr>
        <p:spPr bwMode="auto">
          <a:xfrm>
            <a:off x="4114800" y="1820863"/>
            <a:ext cx="3276600" cy="2971800"/>
          </a:xfrm>
          <a:prstGeom prst="ellipse">
            <a:avLst/>
          </a:prstGeom>
          <a:noFill/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00" name="Oval 4"/>
          <p:cNvSpPr>
            <a:spLocks noChangeArrowheads="1"/>
          </p:cNvSpPr>
          <p:nvPr/>
        </p:nvSpPr>
        <p:spPr bwMode="auto">
          <a:xfrm>
            <a:off x="1143000" y="1725613"/>
            <a:ext cx="3200400" cy="31242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4612101" name="Text Box 5"/>
          <p:cNvSpPr txBox="1">
            <a:spLocks noChangeArrowheads="1"/>
          </p:cNvSpPr>
          <p:nvPr/>
        </p:nvSpPr>
        <p:spPr bwMode="auto">
          <a:xfrm>
            <a:off x="3203575" y="1057275"/>
            <a:ext cx="2305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2800" b="1" i="1" dirty="0">
                <a:solidFill>
                  <a:srgbClr val="FFFF00"/>
                </a:solidFill>
                <a:latin typeface="Tahoma" pitchFamily="34" charset="0"/>
                <a:cs typeface="B Nazanin" pitchFamily="2" charset="-78"/>
              </a:rPr>
              <a:t>دانش و مهارت</a:t>
            </a:r>
            <a:endParaRPr lang="en-US" sz="2800" b="1" i="1" dirty="0">
              <a:solidFill>
                <a:srgbClr val="FFFF00"/>
              </a:solidFill>
              <a:latin typeface="Tahoma" pitchFamily="34" charset="0"/>
              <a:cs typeface="B Nazanin" pitchFamily="2" charset="-78"/>
            </a:endParaRPr>
          </a:p>
        </p:txBody>
      </p:sp>
      <p:sp>
        <p:nvSpPr>
          <p:cNvPr id="4612102" name="Text Box 6"/>
          <p:cNvSpPr txBox="1">
            <a:spLocks noChangeArrowheads="1"/>
          </p:cNvSpPr>
          <p:nvPr/>
        </p:nvSpPr>
        <p:spPr bwMode="auto">
          <a:xfrm>
            <a:off x="1151477" y="3187700"/>
            <a:ext cx="19896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2400" b="1" i="1" dirty="0">
                <a:solidFill>
                  <a:srgbClr val="FFFF00"/>
                </a:solidFill>
                <a:latin typeface="Tahoma" pitchFamily="34" charset="0"/>
                <a:cs typeface="B Nazanin" pitchFamily="2" charset="-78"/>
              </a:rPr>
              <a:t>ویژگی های فردی</a:t>
            </a:r>
          </a:p>
        </p:txBody>
      </p:sp>
      <p:sp>
        <p:nvSpPr>
          <p:cNvPr id="4612103" name="Text Box 7"/>
          <p:cNvSpPr txBox="1">
            <a:spLocks noChangeArrowheads="1"/>
          </p:cNvSpPr>
          <p:nvPr/>
        </p:nvSpPr>
        <p:spPr bwMode="auto">
          <a:xfrm>
            <a:off x="5929322" y="2967335"/>
            <a:ext cx="8194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2400" b="1" dirty="0">
                <a:solidFill>
                  <a:srgbClr val="FFFF00"/>
                </a:solidFill>
                <a:latin typeface="Tahoma" pitchFamily="34" charset="0"/>
                <a:cs typeface="B Nazanin" pitchFamily="2" charset="-78"/>
              </a:rPr>
              <a:t>انگیزه</a:t>
            </a:r>
          </a:p>
        </p:txBody>
      </p:sp>
      <p:sp>
        <p:nvSpPr>
          <p:cNvPr id="4612104" name="Oval 8"/>
          <p:cNvSpPr>
            <a:spLocks noChangeArrowheads="1"/>
          </p:cNvSpPr>
          <p:nvPr/>
        </p:nvSpPr>
        <p:spPr bwMode="auto">
          <a:xfrm>
            <a:off x="4114800" y="3194050"/>
            <a:ext cx="312738" cy="684213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05" name="Oval 9"/>
          <p:cNvSpPr>
            <a:spLocks noChangeArrowheads="1"/>
          </p:cNvSpPr>
          <p:nvPr/>
        </p:nvSpPr>
        <p:spPr bwMode="auto">
          <a:xfrm>
            <a:off x="2627313" y="3194050"/>
            <a:ext cx="3276600" cy="2971800"/>
          </a:xfrm>
          <a:prstGeom prst="ellipse">
            <a:avLst/>
          </a:prstGeom>
          <a:noFill/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06" name="Text Box 10"/>
          <p:cNvSpPr txBox="1">
            <a:spLocks noChangeArrowheads="1"/>
          </p:cNvSpPr>
          <p:nvPr/>
        </p:nvSpPr>
        <p:spPr bwMode="auto">
          <a:xfrm>
            <a:off x="3059113" y="4977482"/>
            <a:ext cx="24701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2800" b="1" i="1" dirty="0">
                <a:solidFill>
                  <a:srgbClr val="FFFF00"/>
                </a:solidFill>
                <a:latin typeface="Tahoma" pitchFamily="34" charset="0"/>
                <a:cs typeface="B Nazanin" pitchFamily="2" charset="-78"/>
              </a:rPr>
              <a:t>محیط</a:t>
            </a:r>
            <a:endParaRPr lang="en-US" sz="2800" b="1" i="1" dirty="0">
              <a:solidFill>
                <a:srgbClr val="FFFF00"/>
              </a:solidFill>
              <a:latin typeface="Tahoma" pitchFamily="34" charset="0"/>
              <a:cs typeface="B Nazanin" pitchFamily="2" charset="-78"/>
            </a:endParaRPr>
          </a:p>
        </p:txBody>
      </p:sp>
      <p:sp>
        <p:nvSpPr>
          <p:cNvPr id="4612107" name="Text Box 11"/>
          <p:cNvSpPr txBox="1">
            <a:spLocks noChangeArrowheads="1"/>
          </p:cNvSpPr>
          <p:nvPr/>
        </p:nvSpPr>
        <p:spPr bwMode="auto">
          <a:xfrm>
            <a:off x="179388" y="765175"/>
            <a:ext cx="2417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2400" b="1">
                <a:solidFill>
                  <a:srgbClr val="66FF66"/>
                </a:solidFill>
                <a:latin typeface="Verdana" pitchFamily="34" charset="0"/>
                <a:cs typeface="B Nazanin" pitchFamily="2" charset="-78"/>
              </a:rPr>
              <a:t>شایستگی ها</a:t>
            </a:r>
            <a:endParaRPr lang="en-US" sz="2400" b="1">
              <a:solidFill>
                <a:srgbClr val="66FF66"/>
              </a:solidFill>
              <a:latin typeface="Verdana" pitchFamily="34" charset="0"/>
              <a:cs typeface="B Nazanin" pitchFamily="2" charset="-78"/>
            </a:endParaRPr>
          </a:p>
        </p:txBody>
      </p:sp>
      <p:sp>
        <p:nvSpPr>
          <p:cNvPr id="4612108" name="Text Box 12"/>
          <p:cNvSpPr txBox="1">
            <a:spLocks noChangeArrowheads="1"/>
          </p:cNvSpPr>
          <p:nvPr/>
        </p:nvSpPr>
        <p:spPr bwMode="auto">
          <a:xfrm>
            <a:off x="5581650" y="5564188"/>
            <a:ext cx="3527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2400" b="1" dirty="0">
                <a:solidFill>
                  <a:srgbClr val="66FF66"/>
                </a:solidFill>
                <a:latin typeface="Verdana" pitchFamily="34" charset="0"/>
                <a:cs typeface="B Nazanin" pitchFamily="2" charset="-78"/>
              </a:rPr>
              <a:t>بلوغ فردی و محیطی</a:t>
            </a:r>
            <a:endParaRPr lang="en-US" sz="2400" b="1" dirty="0">
              <a:solidFill>
                <a:srgbClr val="66FF66"/>
              </a:solidFill>
              <a:latin typeface="Verdana" pitchFamily="34" charset="0"/>
              <a:cs typeface="B Nazanin" pitchFamily="2" charset="-78"/>
            </a:endParaRPr>
          </a:p>
        </p:txBody>
      </p:sp>
      <p:sp>
        <p:nvSpPr>
          <p:cNvPr id="4612109" name="Line 13"/>
          <p:cNvSpPr>
            <a:spLocks noChangeShapeType="1"/>
          </p:cNvSpPr>
          <p:nvPr/>
        </p:nvSpPr>
        <p:spPr bwMode="auto">
          <a:xfrm flipH="1" flipV="1">
            <a:off x="5148263" y="4149725"/>
            <a:ext cx="2376487" cy="1366838"/>
          </a:xfrm>
          <a:prstGeom prst="line">
            <a:avLst/>
          </a:prstGeom>
          <a:noFill/>
          <a:ln w="9525">
            <a:solidFill>
              <a:schemeClr val="accent6">
                <a:lumMod val="20000"/>
                <a:lumOff val="80000"/>
              </a:schemeClr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10" name="Text Box 14"/>
          <p:cNvSpPr txBox="1">
            <a:spLocks noChangeArrowheads="1"/>
          </p:cNvSpPr>
          <p:nvPr/>
        </p:nvSpPr>
        <p:spPr bwMode="auto">
          <a:xfrm>
            <a:off x="179388" y="5338763"/>
            <a:ext cx="2520950" cy="646331"/>
          </a:xfrm>
          <a:prstGeom prst="rect">
            <a:avLst/>
          </a:prstGeom>
          <a:solidFill>
            <a:srgbClr val="A50021"/>
          </a:solidFill>
          <a:ln w="9525">
            <a:solidFill>
              <a:schemeClr val="accent4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3600" b="1" dirty="0">
                <a:solidFill>
                  <a:srgbClr val="66FF66"/>
                </a:solidFill>
                <a:latin typeface="Verdana" pitchFamily="34" charset="0"/>
                <a:cs typeface="B Nazanin" pitchFamily="2" charset="-78"/>
              </a:rPr>
              <a:t>عملکرد</a:t>
            </a:r>
            <a:endParaRPr lang="en-US" sz="3600" b="1" dirty="0">
              <a:solidFill>
                <a:srgbClr val="66FF66"/>
              </a:solidFill>
              <a:latin typeface="Verdana" pitchFamily="34" charset="0"/>
              <a:cs typeface="B Nazanin" pitchFamily="2" charset="-78"/>
            </a:endParaRPr>
          </a:p>
        </p:txBody>
      </p:sp>
      <p:sp>
        <p:nvSpPr>
          <p:cNvPr id="4612111" name="Line 15"/>
          <p:cNvSpPr>
            <a:spLocks noChangeShapeType="1"/>
          </p:cNvSpPr>
          <p:nvPr/>
        </p:nvSpPr>
        <p:spPr bwMode="auto">
          <a:xfrm flipV="1">
            <a:off x="1403350" y="3644900"/>
            <a:ext cx="2736850" cy="1655763"/>
          </a:xfrm>
          <a:prstGeom prst="line">
            <a:avLst/>
          </a:prstGeom>
          <a:noFill/>
          <a:ln w="9525">
            <a:solidFill>
              <a:schemeClr val="accent6">
                <a:lumMod val="20000"/>
                <a:lumOff val="80000"/>
              </a:schemeClr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12" name="Line 16"/>
          <p:cNvSpPr>
            <a:spLocks noChangeShapeType="1"/>
          </p:cNvSpPr>
          <p:nvPr/>
        </p:nvSpPr>
        <p:spPr bwMode="auto">
          <a:xfrm>
            <a:off x="1547813" y="1268413"/>
            <a:ext cx="1871662" cy="1296987"/>
          </a:xfrm>
          <a:prstGeom prst="line">
            <a:avLst/>
          </a:prstGeom>
          <a:noFill/>
          <a:ln w="9525">
            <a:solidFill>
              <a:schemeClr val="accent6">
                <a:lumMod val="20000"/>
                <a:lumOff val="80000"/>
              </a:schemeClr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13" name="Oval 17"/>
          <p:cNvSpPr>
            <a:spLocks noChangeArrowheads="1"/>
          </p:cNvSpPr>
          <p:nvPr/>
        </p:nvSpPr>
        <p:spPr bwMode="auto">
          <a:xfrm>
            <a:off x="4429125" y="3716338"/>
            <a:ext cx="28733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14" name="Oval 18"/>
          <p:cNvSpPr>
            <a:spLocks noChangeArrowheads="1"/>
          </p:cNvSpPr>
          <p:nvPr/>
        </p:nvSpPr>
        <p:spPr bwMode="auto">
          <a:xfrm>
            <a:off x="4572000" y="3357563"/>
            <a:ext cx="28733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15" name="Oval 19"/>
          <p:cNvSpPr>
            <a:spLocks noChangeArrowheads="1"/>
          </p:cNvSpPr>
          <p:nvPr/>
        </p:nvSpPr>
        <p:spPr bwMode="auto">
          <a:xfrm>
            <a:off x="4932363" y="3500438"/>
            <a:ext cx="287337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16" name="Oval 20"/>
          <p:cNvSpPr>
            <a:spLocks noChangeArrowheads="1"/>
          </p:cNvSpPr>
          <p:nvPr/>
        </p:nvSpPr>
        <p:spPr bwMode="auto">
          <a:xfrm>
            <a:off x="4572000" y="4005263"/>
            <a:ext cx="28733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17" name="Oval 21"/>
          <p:cNvSpPr>
            <a:spLocks noChangeArrowheads="1"/>
          </p:cNvSpPr>
          <p:nvPr/>
        </p:nvSpPr>
        <p:spPr bwMode="auto">
          <a:xfrm>
            <a:off x="4859338" y="3789363"/>
            <a:ext cx="287337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18" name="Oval 22"/>
          <p:cNvSpPr>
            <a:spLocks noChangeArrowheads="1"/>
          </p:cNvSpPr>
          <p:nvPr/>
        </p:nvSpPr>
        <p:spPr bwMode="auto">
          <a:xfrm>
            <a:off x="5292725" y="3860800"/>
            <a:ext cx="28733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19" name="Oval 23"/>
          <p:cNvSpPr>
            <a:spLocks noChangeArrowheads="1"/>
          </p:cNvSpPr>
          <p:nvPr/>
        </p:nvSpPr>
        <p:spPr bwMode="auto">
          <a:xfrm>
            <a:off x="4859338" y="4221163"/>
            <a:ext cx="287337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20" name="Oval 24"/>
          <p:cNvSpPr>
            <a:spLocks noChangeArrowheads="1"/>
          </p:cNvSpPr>
          <p:nvPr/>
        </p:nvSpPr>
        <p:spPr bwMode="auto">
          <a:xfrm>
            <a:off x="5148263" y="4437063"/>
            <a:ext cx="287337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21" name="Oval 25"/>
          <p:cNvSpPr>
            <a:spLocks noChangeArrowheads="1"/>
          </p:cNvSpPr>
          <p:nvPr/>
        </p:nvSpPr>
        <p:spPr bwMode="auto">
          <a:xfrm>
            <a:off x="5508625" y="4508500"/>
            <a:ext cx="28733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22" name="Oval 26"/>
          <p:cNvSpPr>
            <a:spLocks noChangeArrowheads="1"/>
          </p:cNvSpPr>
          <p:nvPr/>
        </p:nvSpPr>
        <p:spPr bwMode="auto">
          <a:xfrm>
            <a:off x="5508625" y="4149725"/>
            <a:ext cx="28733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23" name="Oval 27"/>
          <p:cNvSpPr>
            <a:spLocks noChangeArrowheads="1"/>
          </p:cNvSpPr>
          <p:nvPr/>
        </p:nvSpPr>
        <p:spPr bwMode="auto">
          <a:xfrm>
            <a:off x="2700338" y="2203450"/>
            <a:ext cx="287337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24" name="Oval 28"/>
          <p:cNvSpPr>
            <a:spLocks noChangeArrowheads="1"/>
          </p:cNvSpPr>
          <p:nvPr/>
        </p:nvSpPr>
        <p:spPr bwMode="auto">
          <a:xfrm>
            <a:off x="2843213" y="1844675"/>
            <a:ext cx="287337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25" name="Oval 29"/>
          <p:cNvSpPr>
            <a:spLocks noChangeArrowheads="1"/>
          </p:cNvSpPr>
          <p:nvPr/>
        </p:nvSpPr>
        <p:spPr bwMode="auto">
          <a:xfrm>
            <a:off x="3132138" y="2060575"/>
            <a:ext cx="287337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26" name="Oval 30"/>
          <p:cNvSpPr>
            <a:spLocks noChangeArrowheads="1"/>
          </p:cNvSpPr>
          <p:nvPr/>
        </p:nvSpPr>
        <p:spPr bwMode="auto">
          <a:xfrm>
            <a:off x="2843213" y="2492375"/>
            <a:ext cx="287337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27" name="Oval 31"/>
          <p:cNvSpPr>
            <a:spLocks noChangeArrowheads="1"/>
          </p:cNvSpPr>
          <p:nvPr/>
        </p:nvSpPr>
        <p:spPr bwMode="auto">
          <a:xfrm>
            <a:off x="3563938" y="2205038"/>
            <a:ext cx="287337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28" name="Oval 32"/>
          <p:cNvSpPr>
            <a:spLocks noChangeArrowheads="1"/>
          </p:cNvSpPr>
          <p:nvPr/>
        </p:nvSpPr>
        <p:spPr bwMode="auto">
          <a:xfrm>
            <a:off x="3419475" y="2565400"/>
            <a:ext cx="287338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29" name="Oval 33"/>
          <p:cNvSpPr>
            <a:spLocks noChangeArrowheads="1"/>
          </p:cNvSpPr>
          <p:nvPr/>
        </p:nvSpPr>
        <p:spPr bwMode="auto">
          <a:xfrm>
            <a:off x="3130550" y="2708275"/>
            <a:ext cx="287338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30" name="Oval 34"/>
          <p:cNvSpPr>
            <a:spLocks noChangeArrowheads="1"/>
          </p:cNvSpPr>
          <p:nvPr/>
        </p:nvSpPr>
        <p:spPr bwMode="auto">
          <a:xfrm>
            <a:off x="3419475" y="2924175"/>
            <a:ext cx="287338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31" name="Oval 35"/>
          <p:cNvSpPr>
            <a:spLocks noChangeArrowheads="1"/>
          </p:cNvSpPr>
          <p:nvPr/>
        </p:nvSpPr>
        <p:spPr bwMode="auto">
          <a:xfrm>
            <a:off x="3779838" y="2995613"/>
            <a:ext cx="287337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32" name="Oval 36"/>
          <p:cNvSpPr>
            <a:spLocks noChangeArrowheads="1"/>
          </p:cNvSpPr>
          <p:nvPr/>
        </p:nvSpPr>
        <p:spPr bwMode="auto">
          <a:xfrm>
            <a:off x="3779838" y="2636838"/>
            <a:ext cx="287337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33" name="Oval 37"/>
          <p:cNvSpPr>
            <a:spLocks noChangeArrowheads="1"/>
          </p:cNvSpPr>
          <p:nvPr/>
        </p:nvSpPr>
        <p:spPr bwMode="auto">
          <a:xfrm>
            <a:off x="3492500" y="3284538"/>
            <a:ext cx="287338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34" name="Oval 38"/>
          <p:cNvSpPr>
            <a:spLocks noChangeArrowheads="1"/>
          </p:cNvSpPr>
          <p:nvPr/>
        </p:nvSpPr>
        <p:spPr bwMode="auto">
          <a:xfrm>
            <a:off x="3779838" y="3429000"/>
            <a:ext cx="287337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12135" name="Oval 39"/>
          <p:cNvSpPr>
            <a:spLocks noChangeArrowheads="1"/>
          </p:cNvSpPr>
          <p:nvPr/>
        </p:nvSpPr>
        <p:spPr bwMode="auto">
          <a:xfrm>
            <a:off x="3060700" y="3068638"/>
            <a:ext cx="287338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6000760" y="214290"/>
            <a:ext cx="2949578" cy="461665"/>
          </a:xfrm>
          <a:prstGeom prst="rect">
            <a:avLst/>
          </a:prstGeom>
          <a:solidFill>
            <a:srgbClr val="A50021"/>
          </a:solidFill>
          <a:ln w="9525">
            <a:solidFill>
              <a:schemeClr val="accent4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2400" b="1" dirty="0">
                <a:solidFill>
                  <a:srgbClr val="66FF66"/>
                </a:solidFill>
                <a:latin typeface="Verdana" pitchFamily="34" charset="0"/>
                <a:cs typeface="B Nazanin" pitchFamily="2" charset="-78"/>
              </a:rPr>
              <a:t>مدل عملکرد منابع انسانی</a:t>
            </a:r>
            <a:endParaRPr lang="en-US" sz="2400" b="1" dirty="0">
              <a:solidFill>
                <a:srgbClr val="66FF66"/>
              </a:solidFill>
              <a:latin typeface="Verdana" pitchFamily="34" charset="0"/>
              <a:cs typeface="B Nazanin" pitchFamily="2" charset="-78"/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4800" y="228600"/>
            <a:ext cx="8610600" cy="6477000"/>
            <a:chOff x="192" y="96"/>
            <a:chExt cx="5424" cy="4080"/>
          </a:xfrm>
        </p:grpSpPr>
        <p:sp>
          <p:nvSpPr>
            <p:cNvPr id="197651" name="Line 3"/>
            <p:cNvSpPr>
              <a:spLocks noChangeShapeType="1"/>
            </p:cNvSpPr>
            <p:nvPr/>
          </p:nvSpPr>
          <p:spPr bwMode="auto">
            <a:xfrm flipH="1">
              <a:off x="192" y="96"/>
              <a:ext cx="542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cs typeface="Times New Roman" pitchFamily="18" charset="0"/>
              </a:endParaRPr>
            </a:p>
          </p:txBody>
        </p:sp>
        <p:sp>
          <p:nvSpPr>
            <p:cNvPr id="197652" name="Line 4"/>
            <p:cNvSpPr>
              <a:spLocks noChangeShapeType="1"/>
            </p:cNvSpPr>
            <p:nvPr/>
          </p:nvSpPr>
          <p:spPr bwMode="auto">
            <a:xfrm>
              <a:off x="192" y="96"/>
              <a:ext cx="0" cy="40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cs typeface="Times New Roman" pitchFamily="18" charset="0"/>
              </a:endParaRPr>
            </a:p>
          </p:txBody>
        </p:sp>
        <p:sp>
          <p:nvSpPr>
            <p:cNvPr id="197653" name="Line 5"/>
            <p:cNvSpPr>
              <a:spLocks noChangeShapeType="1"/>
            </p:cNvSpPr>
            <p:nvPr/>
          </p:nvSpPr>
          <p:spPr bwMode="auto">
            <a:xfrm>
              <a:off x="192" y="4176"/>
              <a:ext cx="542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cs typeface="Times New Roman" pitchFamily="18" charset="0"/>
              </a:endParaRPr>
            </a:p>
          </p:txBody>
        </p:sp>
        <p:sp>
          <p:nvSpPr>
            <p:cNvPr id="197654" name="Line 6"/>
            <p:cNvSpPr>
              <a:spLocks noChangeShapeType="1"/>
            </p:cNvSpPr>
            <p:nvPr/>
          </p:nvSpPr>
          <p:spPr bwMode="auto">
            <a:xfrm flipV="1">
              <a:off x="5616" y="96"/>
              <a:ext cx="0" cy="40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cs typeface="Times New Roman" pitchFamily="18" charset="0"/>
              </a:endParaRPr>
            </a:p>
          </p:txBody>
        </p:sp>
      </p:grpSp>
      <p:sp>
        <p:nvSpPr>
          <p:cNvPr id="9515015" name="Text Box 7"/>
          <p:cNvSpPr txBox="1">
            <a:spLocks noChangeArrowheads="1"/>
          </p:cNvSpPr>
          <p:nvPr/>
        </p:nvSpPr>
        <p:spPr bwMode="auto">
          <a:xfrm>
            <a:off x="2590800" y="765175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ar-SA" sz="2400" b="1">
                <a:solidFill>
                  <a:srgbClr val="FFCCFF"/>
                </a:solidFill>
                <a:latin typeface="Times New Roman" pitchFamily="18" charset="0"/>
                <a:cs typeface="B Nazanin" pitchFamily="2" charset="-78"/>
              </a:rPr>
              <a:t>سلسله مراتب سيستم</a:t>
            </a:r>
            <a:endParaRPr lang="en-US" sz="2400" b="1">
              <a:solidFill>
                <a:srgbClr val="FFCC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515016" name="AutoShape 8"/>
          <p:cNvSpPr>
            <a:spLocks noChangeArrowheads="1"/>
          </p:cNvSpPr>
          <p:nvPr/>
        </p:nvSpPr>
        <p:spPr bwMode="auto">
          <a:xfrm rot="10800000">
            <a:off x="4343400" y="2057400"/>
            <a:ext cx="1981200" cy="1219200"/>
          </a:xfrm>
          <a:prstGeom prst="homePlate">
            <a:avLst>
              <a:gd name="adj" fmla="val 40625"/>
            </a:avLst>
          </a:prstGeom>
          <a:gradFill rotWithShape="0">
            <a:gsLst>
              <a:gs pos="0">
                <a:schemeClr val="tx1"/>
              </a:gs>
              <a:gs pos="50000">
                <a:schemeClr val="bg1"/>
              </a:gs>
              <a:gs pos="100000">
                <a:schemeClr val="tx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Nazanin" pitchFamily="2" charset="-78"/>
              </a:rPr>
              <a:t>سيستم</a:t>
            </a: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Homa" pitchFamily="2" charset="-78"/>
              </a:rPr>
              <a:t>‌</a:t>
            </a: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Nazanin" pitchFamily="2" charset="-78"/>
              </a:rPr>
              <a:t>هاي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Nazanin" pitchFamily="2" charset="-78"/>
              </a:rPr>
              <a:t> بسته</a:t>
            </a:r>
            <a:endParaRPr lang="en-US" sz="2800" b="1">
              <a:solidFill>
                <a:srgbClr val="FFCC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515017" name="AutoShape 9"/>
          <p:cNvSpPr>
            <a:spLocks noChangeArrowheads="1"/>
          </p:cNvSpPr>
          <p:nvPr/>
        </p:nvSpPr>
        <p:spPr bwMode="auto">
          <a:xfrm rot="10800000">
            <a:off x="4343400" y="3581400"/>
            <a:ext cx="1981200" cy="1219200"/>
          </a:xfrm>
          <a:prstGeom prst="homePlate">
            <a:avLst>
              <a:gd name="adj" fmla="val 40625"/>
            </a:avLst>
          </a:prstGeom>
          <a:gradFill rotWithShape="0">
            <a:gsLst>
              <a:gs pos="0">
                <a:schemeClr val="tx1"/>
              </a:gs>
              <a:gs pos="50000">
                <a:schemeClr val="bg1"/>
              </a:gs>
              <a:gs pos="100000">
                <a:schemeClr val="tx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Nazanin" pitchFamily="2" charset="-78"/>
              </a:rPr>
              <a:t>سيستم</a:t>
            </a: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Homa" pitchFamily="2" charset="-78"/>
              </a:rPr>
              <a:t>‌</a:t>
            </a: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Nazanin" pitchFamily="2" charset="-78"/>
              </a:rPr>
              <a:t>هاي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Nazanin" pitchFamily="2" charset="-78"/>
              </a:rPr>
              <a:t>باز</a:t>
            </a:r>
            <a:endParaRPr lang="en-US" sz="2800" b="1">
              <a:solidFill>
                <a:srgbClr val="FFCC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515018" name="AutoShape 10"/>
          <p:cNvSpPr>
            <a:spLocks noChangeArrowheads="1"/>
          </p:cNvSpPr>
          <p:nvPr/>
        </p:nvSpPr>
        <p:spPr bwMode="auto">
          <a:xfrm rot="10800000">
            <a:off x="4343400" y="5105400"/>
            <a:ext cx="1981200" cy="1219200"/>
          </a:xfrm>
          <a:prstGeom prst="homePlate">
            <a:avLst>
              <a:gd name="adj" fmla="val 40625"/>
            </a:avLst>
          </a:prstGeom>
          <a:gradFill rotWithShape="0">
            <a:gsLst>
              <a:gs pos="0">
                <a:schemeClr val="tx1"/>
              </a:gs>
              <a:gs pos="50000">
                <a:schemeClr val="bg1"/>
              </a:gs>
              <a:gs pos="100000">
                <a:schemeClr val="tx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Nazanin" pitchFamily="2" charset="-78"/>
              </a:rPr>
              <a:t>سيستم</a:t>
            </a: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Homa" pitchFamily="2" charset="-78"/>
              </a:rPr>
              <a:t>‌</a:t>
            </a: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Nazanin" pitchFamily="2" charset="-78"/>
              </a:rPr>
              <a:t>هاي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800" b="1">
                <a:solidFill>
                  <a:srgbClr val="FFCCFF"/>
                </a:solidFill>
                <a:latin typeface="Times New Roman" pitchFamily="18" charset="0"/>
                <a:cs typeface="B Nazanin" pitchFamily="2" charset="-78"/>
              </a:rPr>
              <a:t>پيچيده</a:t>
            </a:r>
            <a:endParaRPr lang="en-US" sz="2800" b="1">
              <a:solidFill>
                <a:srgbClr val="FFCC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515019" name="Text Box 11"/>
          <p:cNvSpPr txBox="1">
            <a:spLocks noChangeArrowheads="1"/>
          </p:cNvSpPr>
          <p:nvPr/>
        </p:nvSpPr>
        <p:spPr bwMode="auto">
          <a:xfrm>
            <a:off x="6588125" y="2130425"/>
            <a:ext cx="20986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fa-IR" sz="16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سيستم هاي مكانيك</a:t>
            </a:r>
          </a:p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ar-SA" sz="16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ساختار‌هاي ايستا </a:t>
            </a:r>
          </a:p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ar-SA" sz="16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مكانيزم‌هاي كنترل</a:t>
            </a:r>
            <a:endParaRPr lang="en-US" sz="1600" b="1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515020" name="Text Box 12"/>
          <p:cNvSpPr txBox="1">
            <a:spLocks noChangeArrowheads="1"/>
          </p:cNvSpPr>
          <p:nvPr/>
        </p:nvSpPr>
        <p:spPr bwMode="auto">
          <a:xfrm>
            <a:off x="6732588" y="3654425"/>
            <a:ext cx="210661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ar-SA" sz="16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سيستم‌هاي </a:t>
            </a:r>
            <a:r>
              <a:rPr lang="fa-IR" sz="16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ارگانيك</a:t>
            </a:r>
            <a:endParaRPr lang="ar-SA" sz="1600" b="1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ar-SA" sz="16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سيستم‌هاي گياهي</a:t>
            </a:r>
          </a:p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ar-SA" sz="16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سيستم‌هاي حيواني</a:t>
            </a:r>
            <a:endParaRPr lang="en-US" sz="1600" b="1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515021" name="Text Box 13"/>
          <p:cNvSpPr txBox="1">
            <a:spLocks noChangeArrowheads="1"/>
          </p:cNvSpPr>
          <p:nvPr/>
        </p:nvSpPr>
        <p:spPr bwMode="auto">
          <a:xfrm>
            <a:off x="6732588" y="5181600"/>
            <a:ext cx="210661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ar-SA" sz="16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سيستم‌هاي انساني </a:t>
            </a:r>
          </a:p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ar-SA" sz="16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سيستم‌هاي اجتماعي</a:t>
            </a:r>
          </a:p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ar-SA" sz="16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سيستم‌هاي انتزاعي</a:t>
            </a:r>
            <a:endParaRPr lang="en-US" sz="1600" b="1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515022" name="Text Box 14"/>
          <p:cNvSpPr txBox="1">
            <a:spLocks noChangeArrowheads="1"/>
          </p:cNvSpPr>
          <p:nvPr/>
        </p:nvSpPr>
        <p:spPr bwMode="auto">
          <a:xfrm>
            <a:off x="755650" y="5562600"/>
            <a:ext cx="2533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 fontAlgn="base">
              <a:spcBef>
                <a:spcPct val="50000"/>
              </a:spcBef>
              <a:spcAft>
                <a:spcPct val="0"/>
              </a:spcAft>
            </a:pPr>
            <a:r>
              <a:rPr lang="fa-IR" sz="2400" b="1">
                <a:solidFill>
                  <a:srgbClr val="FFFF00"/>
                </a:solidFill>
                <a:latin typeface="Times New Roman" pitchFamily="18" charset="0"/>
                <a:cs typeface="B Nazanin" pitchFamily="2" charset="-78"/>
              </a:rPr>
              <a:t>درجه آزادي و اختيار</a:t>
            </a:r>
            <a:endParaRPr lang="en-US" sz="2400" b="1">
              <a:solidFill>
                <a:srgbClr val="FFFF00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515023" name="Arc 15"/>
          <p:cNvSpPr>
            <a:spLocks/>
          </p:cNvSpPr>
          <p:nvPr/>
        </p:nvSpPr>
        <p:spPr bwMode="auto">
          <a:xfrm flipV="1">
            <a:off x="2590800" y="3124200"/>
            <a:ext cx="1066800" cy="2286000"/>
          </a:xfrm>
          <a:custGeom>
            <a:avLst/>
            <a:gdLst>
              <a:gd name="T0" fmla="*/ 0 w 21600"/>
              <a:gd name="T1" fmla="*/ 0 h 21600"/>
              <a:gd name="T2" fmla="*/ 1066800 w 21600"/>
              <a:gd name="T3" fmla="*/ 2286000 h 21600"/>
              <a:gd name="T4" fmla="*/ 0 w 21600"/>
              <a:gd name="T5" fmla="*/ 22860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FF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9515024" name="Arc 16"/>
          <p:cNvSpPr>
            <a:spLocks/>
          </p:cNvSpPr>
          <p:nvPr/>
        </p:nvSpPr>
        <p:spPr bwMode="auto">
          <a:xfrm flipV="1">
            <a:off x="2590800" y="4419600"/>
            <a:ext cx="381000" cy="990600"/>
          </a:xfrm>
          <a:custGeom>
            <a:avLst/>
            <a:gdLst>
              <a:gd name="T0" fmla="*/ 0 w 21600"/>
              <a:gd name="T1" fmla="*/ 0 h 21600"/>
              <a:gd name="T2" fmla="*/ 381000 w 21600"/>
              <a:gd name="T3" fmla="*/ 990600 h 21600"/>
              <a:gd name="T4" fmla="*/ 0 w 21600"/>
              <a:gd name="T5" fmla="*/ 990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FF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9515025" name="Text Box 17"/>
          <p:cNvSpPr txBox="1">
            <a:spLocks noChangeArrowheads="1"/>
          </p:cNvSpPr>
          <p:nvPr/>
        </p:nvSpPr>
        <p:spPr bwMode="auto">
          <a:xfrm>
            <a:off x="2514600" y="3886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ar-SA" sz="2400" b="1">
                <a:solidFill>
                  <a:srgbClr val="FFFF00"/>
                </a:solidFill>
                <a:latin typeface="Times New Roman" pitchFamily="18" charset="0"/>
                <a:cs typeface="B Nazanin" pitchFamily="2" charset="-78"/>
              </a:rPr>
              <a:t>محيط</a:t>
            </a:r>
            <a:endParaRPr lang="en-US" sz="2400" b="1">
              <a:solidFill>
                <a:srgbClr val="FFFF00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515026" name="Text Box 18"/>
          <p:cNvSpPr txBox="1">
            <a:spLocks noChangeArrowheads="1"/>
          </p:cNvSpPr>
          <p:nvPr/>
        </p:nvSpPr>
        <p:spPr bwMode="auto">
          <a:xfrm>
            <a:off x="2286000" y="1981200"/>
            <a:ext cx="2362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ar-SA" sz="2400" b="1">
                <a:solidFill>
                  <a:srgbClr val="FFFF00"/>
                </a:solidFill>
                <a:latin typeface="Times New Roman" pitchFamily="18" charset="0"/>
                <a:cs typeface="B Nazanin" pitchFamily="2" charset="-78"/>
              </a:rPr>
              <a:t>ساختار سيستم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ar-SA" sz="2400" b="1">
                <a:solidFill>
                  <a:srgbClr val="FFFF00"/>
                </a:solidFill>
                <a:latin typeface="Times New Roman" pitchFamily="18" charset="0"/>
                <a:cs typeface="B Nazanin" pitchFamily="2" charset="-78"/>
              </a:rPr>
              <a:t>(اجزاء و روابط)</a:t>
            </a:r>
            <a:endParaRPr lang="en-US" sz="2400" b="1">
              <a:solidFill>
                <a:srgbClr val="FFFF00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515027" name="Line 19"/>
          <p:cNvSpPr>
            <a:spLocks noChangeShapeType="1"/>
          </p:cNvSpPr>
          <p:nvPr/>
        </p:nvSpPr>
        <p:spPr bwMode="auto">
          <a:xfrm flipH="1">
            <a:off x="1905000" y="25146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9515028" name="Text Box 20"/>
          <p:cNvSpPr txBox="1">
            <a:spLocks noChangeArrowheads="1"/>
          </p:cNvSpPr>
          <p:nvPr/>
        </p:nvSpPr>
        <p:spPr bwMode="auto">
          <a:xfrm>
            <a:off x="0" y="20574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ar-SA" sz="2400" b="1">
                <a:solidFill>
                  <a:srgbClr val="FFFF00"/>
                </a:solidFill>
                <a:latin typeface="Times New Roman" pitchFamily="18" charset="0"/>
                <a:cs typeface="B Nazanin" pitchFamily="2" charset="-78"/>
              </a:rPr>
              <a:t>رفتار / عملكرد سيستم</a:t>
            </a:r>
            <a:endParaRPr lang="en-US" sz="2400" b="1">
              <a:solidFill>
                <a:srgbClr val="FFFF00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515029" name="Arc 21"/>
          <p:cNvSpPr>
            <a:spLocks/>
          </p:cNvSpPr>
          <p:nvPr/>
        </p:nvSpPr>
        <p:spPr bwMode="auto">
          <a:xfrm flipH="1" flipV="1">
            <a:off x="762000" y="3048000"/>
            <a:ext cx="1066800" cy="2362200"/>
          </a:xfrm>
          <a:custGeom>
            <a:avLst/>
            <a:gdLst>
              <a:gd name="T0" fmla="*/ 0 w 21600"/>
              <a:gd name="T1" fmla="*/ 0 h 21600"/>
              <a:gd name="T2" fmla="*/ 1066800 w 21600"/>
              <a:gd name="T3" fmla="*/ 2362200 h 21600"/>
              <a:gd name="T4" fmla="*/ 0 w 21600"/>
              <a:gd name="T5" fmla="*/ 2362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9515030" name="Arc 22"/>
          <p:cNvSpPr>
            <a:spLocks/>
          </p:cNvSpPr>
          <p:nvPr/>
        </p:nvSpPr>
        <p:spPr bwMode="auto">
          <a:xfrm flipH="1" flipV="1">
            <a:off x="1371600" y="3124200"/>
            <a:ext cx="1066800" cy="914400"/>
          </a:xfrm>
          <a:custGeom>
            <a:avLst/>
            <a:gdLst>
              <a:gd name="T0" fmla="*/ 0 w 21600"/>
              <a:gd name="T1" fmla="*/ 0 h 21600"/>
              <a:gd name="T2" fmla="*/ 1066800 w 21600"/>
              <a:gd name="T3" fmla="*/ 914400 h 21600"/>
              <a:gd name="T4" fmla="*/ 0 w 21600"/>
              <a:gd name="T5" fmla="*/ 914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515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515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515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515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515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15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515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515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9515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515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515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515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515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515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515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515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515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9515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515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515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515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515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515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515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5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515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515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15015" grpId="0" autoUpdateAnimBg="0"/>
      <p:bldP spid="9515016" grpId="0" animBg="1" autoUpdateAnimBg="0"/>
      <p:bldP spid="9515017" grpId="0" animBg="1" autoUpdateAnimBg="0"/>
      <p:bldP spid="9515018" grpId="0" animBg="1" autoUpdateAnimBg="0"/>
      <p:bldP spid="9515019" grpId="0" autoUpdateAnimBg="0"/>
      <p:bldP spid="9515020" grpId="0" autoUpdateAnimBg="0"/>
      <p:bldP spid="9515021" grpId="0" autoUpdateAnimBg="0"/>
      <p:bldP spid="9515022" grpId="0" autoUpdateAnimBg="0"/>
      <p:bldP spid="9515023" grpId="0" animBg="1"/>
      <p:bldP spid="9515024" grpId="0" animBg="1"/>
      <p:bldP spid="9515025" grpId="0" autoUpdateAnimBg="0"/>
      <p:bldP spid="9515026" grpId="0" autoUpdateAnimBg="0"/>
      <p:bldP spid="9515027" grpId="0" animBg="1"/>
      <p:bldP spid="9515028" grpId="0" autoUpdateAnimBg="0"/>
      <p:bldP spid="9515029" grpId="0" animBg="1"/>
      <p:bldP spid="95150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4" descr="039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71683" name="Rectangle 3"/>
          <p:cNvSpPr>
            <a:spLocks noChangeArrowheads="1"/>
          </p:cNvSpPr>
          <p:nvPr/>
        </p:nvSpPr>
        <p:spPr bwMode="auto">
          <a:xfrm>
            <a:off x="542925" y="908050"/>
            <a:ext cx="7989888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rtl="1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None/>
              <a:defRPr/>
            </a:pPr>
            <a:endParaRPr lang="fa-IR" sz="240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B Nazanin" pitchFamily="2" charset="-78"/>
            </a:endParaRPr>
          </a:p>
          <a:p>
            <a:pPr marL="342900" indent="-342900" algn="ctr" rtl="1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None/>
              <a:defRPr/>
            </a:pPr>
            <a:endParaRPr lang="fa-IR" sz="2400" b="1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  <a:p>
            <a: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None/>
              <a:defRPr/>
            </a:pPr>
            <a:r>
              <a:rPr lang="fa-IR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	</a:t>
            </a: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گر به ظاهر آن پري پنهان بود</a:t>
            </a:r>
          </a:p>
          <a:p>
            <a: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None/>
              <a:defRPr/>
            </a:pP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</a:t>
            </a:r>
            <a:r>
              <a:rPr lang="fa-IR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		</a:t>
            </a: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آدمي پنهان تر از پريان بود</a:t>
            </a:r>
          </a:p>
          <a:p>
            <a: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None/>
              <a:defRPr/>
            </a:pP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</a:t>
            </a:r>
            <a:r>
              <a:rPr lang="fa-IR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</a:t>
            </a: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نزد عاقل زان پري كه مضمر است</a:t>
            </a:r>
          </a:p>
          <a:p>
            <a: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None/>
              <a:defRPr/>
            </a:pP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</a:t>
            </a:r>
            <a:r>
              <a:rPr lang="fa-IR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		</a:t>
            </a: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 آدمي صد بار خود پنهان تر است</a:t>
            </a:r>
          </a:p>
          <a:p>
            <a: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None/>
              <a:defRPr/>
            </a:pP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</a:t>
            </a:r>
            <a:r>
              <a:rPr lang="fa-IR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</a:t>
            </a: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آدمي همچون عصاي موسي است</a:t>
            </a:r>
          </a:p>
          <a:p>
            <a: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None/>
              <a:defRPr/>
            </a:pP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</a:t>
            </a:r>
            <a:r>
              <a:rPr lang="fa-IR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		</a:t>
            </a: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آدمي همچون فسون عيسي است</a:t>
            </a:r>
          </a:p>
          <a:p>
            <a: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None/>
              <a:defRPr/>
            </a:pP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</a:t>
            </a:r>
            <a:r>
              <a:rPr lang="fa-IR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</a:t>
            </a: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تو مبين ز افسون عيسي حرف و صوت</a:t>
            </a:r>
          </a:p>
          <a:p>
            <a: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None/>
              <a:defRPr/>
            </a:pP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</a:t>
            </a:r>
            <a:r>
              <a:rPr lang="fa-IR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		</a:t>
            </a:r>
            <a:r>
              <a:rPr lang="ar-SA" sz="24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	آن ببين كز وي گريزان گشت موت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133844" y="1857364"/>
            <a:ext cx="6876312" cy="40538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3200" b="1" dirty="0" smtClean="0">
                <a:cs typeface="B Nazanin" pitchFamily="2" charset="-78"/>
              </a:rPr>
              <a:t>مدیری که</a:t>
            </a:r>
          </a:p>
          <a:p>
            <a:pPr algn="ctr">
              <a:buNone/>
            </a:pPr>
            <a:r>
              <a:rPr lang="fa-IR" sz="3200" b="1" dirty="0" smtClean="0">
                <a:cs typeface="B Nazanin" pitchFamily="2" charset="-78"/>
              </a:rPr>
              <a:t> نتواند با مجموعه اش ارتباط برقرار کند را</a:t>
            </a:r>
            <a:br>
              <a:rPr lang="fa-IR" sz="3200" b="1" dirty="0" smtClean="0">
                <a:cs typeface="B Nazanin" pitchFamily="2" charset="-78"/>
              </a:rPr>
            </a:br>
            <a:r>
              <a:rPr lang="fa-IR" sz="3200" b="1" dirty="0" smtClean="0">
                <a:cs typeface="B Nazanin" pitchFamily="2" charset="-78"/>
              </a:rPr>
              <a:t>ناموفق نخوانید،</a:t>
            </a:r>
            <a:br>
              <a:rPr lang="fa-IR" sz="3200" b="1" dirty="0" smtClean="0">
                <a:cs typeface="B Nazanin" pitchFamily="2" charset="-78"/>
              </a:rPr>
            </a:br>
            <a:r>
              <a:rPr lang="fa-IR" sz="3200" b="1" dirty="0" smtClean="0">
                <a:cs typeface="B Nazanin" pitchFamily="2" charset="-78"/>
              </a:rPr>
              <a:t>بهتراست بگوئید</a:t>
            </a:r>
            <a:r>
              <a:rPr lang="fa-IR" sz="3200" i="1" dirty="0" smtClean="0">
                <a:cs typeface="B Nazanin" pitchFamily="2" charset="-78"/>
              </a:rPr>
              <a:t/>
            </a:r>
            <a:br>
              <a:rPr lang="fa-IR" sz="3200" i="1" dirty="0" smtClean="0">
                <a:cs typeface="B Nazanin" pitchFamily="2" charset="-78"/>
              </a:rPr>
            </a:br>
            <a:r>
              <a:rPr lang="fa-IR" sz="3200" b="1" i="1" dirty="0" smtClean="0">
                <a:solidFill>
                  <a:srgbClr val="FF0000"/>
                </a:solidFill>
                <a:cs typeface="B Nazanin" pitchFamily="2" charset="-78"/>
              </a:rPr>
              <a:t> او اصلا در سازمان وجود ندارد!</a:t>
            </a:r>
            <a:r>
              <a:rPr lang="fa-IR" sz="3200" i="1" dirty="0" smtClean="0">
                <a:cs typeface="B Nazanin" pitchFamily="2" charset="-78"/>
              </a:rPr>
              <a:t/>
            </a:r>
            <a:br>
              <a:rPr lang="fa-IR" sz="3200" i="1" dirty="0" smtClean="0">
                <a:cs typeface="B Nazanin" pitchFamily="2" charset="-78"/>
              </a:rPr>
            </a:br>
            <a:endParaRPr lang="fa-IR" sz="3200" i="1" dirty="0" smtClean="0">
              <a:cs typeface="B Nazanin" pitchFamily="2" charset="-78"/>
            </a:endParaRPr>
          </a:p>
          <a:p>
            <a:pPr algn="ctr">
              <a:buNone/>
            </a:pPr>
            <a:r>
              <a:rPr lang="en-US" sz="2400" b="1" dirty="0" smtClean="0">
                <a:latin typeface="Times New Roman" pitchFamily="18" charset="0"/>
                <a:cs typeface="B Nazanin" pitchFamily="2" charset="-78"/>
              </a:rPr>
              <a:t>Saul Alinsky</a:t>
            </a:r>
            <a:r>
              <a:rPr lang="fa-IR" sz="3200" b="1" dirty="0" smtClean="0">
                <a:cs typeface="B Nazanin" pitchFamily="2" charset="-78"/>
              </a:rPr>
              <a:t/>
            </a:r>
            <a:br>
              <a:rPr lang="fa-IR" sz="3200" b="1" dirty="0" smtClean="0">
                <a:cs typeface="B Nazanin" pitchFamily="2" charset="-78"/>
              </a:rPr>
            </a:br>
            <a:endParaRPr lang="ar-AE" sz="3200" dirty="0">
              <a:cs typeface="B Nazanin" pitchFamily="2" charset="-78"/>
            </a:endParaRPr>
          </a:p>
        </p:txBody>
      </p:sp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>
            <a:off x="4857781" y="357166"/>
            <a:ext cx="2305050" cy="15446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a-IR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B Homa" pitchFamily="2" charset="-7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cs typeface="B Homa" pitchFamily="2" charset="-78"/>
              </a:rPr>
              <a:t>نكته:</a:t>
            </a:r>
            <a:endParaRPr lang="fa-IR" sz="36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B Homa" pitchFamily="2" charset="-7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a-IR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B Homa" pitchFamily="2" charset="-7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a-IR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B Homa" pitchFamily="2" charset="-7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B Homa" pitchFamily="2" charset="-78"/>
            </a:endParaRPr>
          </a:p>
        </p:txBody>
      </p:sp>
      <p:sp>
        <p:nvSpPr>
          <p:cNvPr id="8" name="Cloud 7"/>
          <p:cNvSpPr/>
          <p:nvPr/>
        </p:nvSpPr>
        <p:spPr>
          <a:xfrm>
            <a:off x="7072339" y="1428744"/>
            <a:ext cx="714375" cy="57150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endParaRPr lang="ar-SA">
              <a:solidFill>
                <a:prstClr val="white"/>
              </a:solidFill>
            </a:endParaRPr>
          </a:p>
        </p:txBody>
      </p:sp>
      <p:sp>
        <p:nvSpPr>
          <p:cNvPr id="9" name="Cloud 8"/>
          <p:cNvSpPr/>
          <p:nvPr/>
        </p:nvSpPr>
        <p:spPr>
          <a:xfrm>
            <a:off x="7929589" y="1928806"/>
            <a:ext cx="428625" cy="428625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endParaRPr lang="ar-SA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a-IR" dirty="0" smtClean="0">
                <a:solidFill>
                  <a:srgbClr val="FFFF00"/>
                </a:solidFill>
                <a:cs typeface="B Homa" pitchFamily="2" charset="-78"/>
              </a:rPr>
              <a:t/>
            </a:r>
            <a:br>
              <a:rPr lang="fa-IR" dirty="0" smtClean="0">
                <a:solidFill>
                  <a:srgbClr val="FFFF00"/>
                </a:solidFill>
                <a:cs typeface="B Homa" pitchFamily="2" charset="-78"/>
              </a:rPr>
            </a:br>
            <a:endParaRPr lang="en-US" dirty="0" smtClean="0">
              <a:solidFill>
                <a:srgbClr val="FFFF00"/>
              </a:solidFill>
              <a:cs typeface="B Homa" pitchFamily="2" charset="-78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57496"/>
            <a:ext cx="8229600" cy="28479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ar-SA" sz="3600" b="1" dirty="0" smtClean="0">
                <a:solidFill>
                  <a:srgbClr val="FF0000"/>
                </a:solidFill>
                <a:cs typeface="B Nazanin" pitchFamily="2" charset="-78"/>
              </a:rPr>
              <a:t>پيتر دراكر:</a:t>
            </a:r>
            <a:endParaRPr lang="fa-IR" sz="3600" b="1" dirty="0" smtClean="0">
              <a:solidFill>
                <a:srgbClr val="FF0000"/>
              </a:solidFill>
              <a:cs typeface="B Nazanin" pitchFamily="2" charset="-78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ar-SA" sz="3600" b="1" dirty="0" smtClean="0">
                <a:cs typeface="B Nazanin" pitchFamily="2" charset="-78"/>
              </a:rPr>
              <a:t>60 </a:t>
            </a:r>
            <a:r>
              <a:rPr lang="fa-IR" sz="3600" b="1" dirty="0" smtClean="0">
                <a:cs typeface="B Nazanin" pitchFamily="2" charset="-78"/>
              </a:rPr>
              <a:t>% مشکلات مدیران ناشی از ارتباطات غلط با کارکنان شان است</a:t>
            </a:r>
            <a:r>
              <a:rPr lang="ar-SA" sz="3600" b="1" dirty="0" smtClean="0">
                <a:cs typeface="B Nazanin" pitchFamily="2" charset="-78"/>
              </a:rPr>
              <a:t>.</a:t>
            </a:r>
            <a:endParaRPr lang="en-US" sz="3600" b="1" dirty="0" smtClean="0">
              <a:cs typeface="B Nazanin" pitchFamily="2" charset="-78"/>
            </a:endParaRPr>
          </a:p>
        </p:txBody>
      </p:sp>
      <p:sp>
        <p:nvSpPr>
          <p:cNvPr id="46084" name="Cloud"/>
          <p:cNvSpPr>
            <a:spLocks noChangeAspect="1" noEditPoints="1" noChangeArrowheads="1"/>
          </p:cNvSpPr>
          <p:nvPr/>
        </p:nvSpPr>
        <p:spPr bwMode="auto">
          <a:xfrm>
            <a:off x="4857781" y="428604"/>
            <a:ext cx="2305050" cy="15446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a-IR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B Homa" pitchFamily="2" charset="-7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cs typeface="B Homa" pitchFamily="2" charset="-78"/>
              </a:rPr>
              <a:t>نكته:</a:t>
            </a:r>
            <a:endParaRPr lang="fa-IR" sz="36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B Homa" pitchFamily="2" charset="-7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a-IR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B Homa" pitchFamily="2" charset="-7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a-IR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B Homa" pitchFamily="2" charset="-7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B Homa" pitchFamily="2" charset="-78"/>
            </a:endParaRPr>
          </a:p>
        </p:txBody>
      </p:sp>
      <p:sp>
        <p:nvSpPr>
          <p:cNvPr id="9" name="Cloud 8"/>
          <p:cNvSpPr/>
          <p:nvPr/>
        </p:nvSpPr>
        <p:spPr>
          <a:xfrm>
            <a:off x="7072339" y="1500182"/>
            <a:ext cx="714375" cy="57150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endParaRPr lang="ar-SA">
              <a:solidFill>
                <a:prstClr val="white"/>
              </a:solidFill>
            </a:endParaRPr>
          </a:p>
        </p:txBody>
      </p:sp>
      <p:sp>
        <p:nvSpPr>
          <p:cNvPr id="11" name="Cloud 10"/>
          <p:cNvSpPr/>
          <p:nvPr/>
        </p:nvSpPr>
        <p:spPr>
          <a:xfrm>
            <a:off x="7929589" y="2000244"/>
            <a:ext cx="428625" cy="428625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endParaRPr lang="ar-SA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428596" y="428604"/>
          <a:ext cx="828680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324100" y="1357298"/>
            <a:ext cx="4495800" cy="4154984"/>
          </a:xfrm>
          <a:prstGeom prst="rect">
            <a:avLst/>
          </a:prstGeom>
          <a:solidFill>
            <a:srgbClr val="FF0000"/>
          </a:solidFill>
          <a:ln w="3175">
            <a:noFill/>
          </a:ln>
          <a:effectLst>
            <a:glow rad="228600">
              <a:srgbClr val="FF0000">
                <a:alpha val="40000"/>
              </a:srgbClr>
            </a:glow>
            <a:innerShdw blurRad="63500" dist="50800" dir="13500000">
              <a:prstClr val="black">
                <a:alpha val="50000"/>
              </a:prstClr>
            </a:innerShdw>
            <a:softEdge rad="317500"/>
          </a:effectLst>
        </p:spPr>
        <p:txBody>
          <a:bodyPr wrap="square" rtlCol="0">
            <a:spAutoFit/>
          </a:bodyPr>
          <a:lstStyle/>
          <a:p>
            <a:pPr algn="ctr" rtl="1"/>
            <a:endParaRPr lang="fa-IR" sz="3600" b="1" dirty="0">
              <a:solidFill>
                <a:srgbClr val="FFFFFF"/>
              </a:solidFill>
              <a:cs typeface="B Nazanin" pitchFamily="2" charset="-78"/>
            </a:endParaRPr>
          </a:p>
          <a:p>
            <a:pPr algn="ctr" rtl="1"/>
            <a:r>
              <a:rPr lang="fa-IR" sz="2800" b="1" u="sng" dirty="0">
                <a:solidFill>
                  <a:srgbClr val="FFFFFF"/>
                </a:solidFill>
                <a:cs typeface="B Nazanin" pitchFamily="2" charset="-78"/>
              </a:rPr>
              <a:t>ارتباط آگاهانه</a:t>
            </a:r>
          </a:p>
          <a:p>
            <a:pPr algn="ctr" rtl="1"/>
            <a:endParaRPr lang="fa-IR" sz="4000" b="1" dirty="0">
              <a:solidFill>
                <a:srgbClr val="FFFFFF"/>
              </a:solidFill>
              <a:cs typeface="B Nazanin" pitchFamily="2" charset="-78"/>
            </a:endParaRPr>
          </a:p>
          <a:p>
            <a:pPr algn="ctr" rtl="1"/>
            <a:r>
              <a:rPr lang="fa-IR" sz="4000" b="1" dirty="0">
                <a:solidFill>
                  <a:srgbClr val="FFFFFF"/>
                </a:solidFill>
                <a:cs typeface="B Nazanin" pitchFamily="2" charset="-78"/>
              </a:rPr>
              <a:t>من کودک</a:t>
            </a:r>
          </a:p>
          <a:p>
            <a:pPr algn="ctr" rtl="1"/>
            <a:r>
              <a:rPr lang="fa-IR" sz="4000" b="1" dirty="0">
                <a:solidFill>
                  <a:srgbClr val="FFFFFF"/>
                </a:solidFill>
                <a:cs typeface="B Nazanin" pitchFamily="2" charset="-78"/>
              </a:rPr>
              <a:t>من والد</a:t>
            </a:r>
          </a:p>
          <a:p>
            <a:pPr algn="ctr" rtl="1"/>
            <a:r>
              <a:rPr lang="fa-IR" sz="4000" b="1" dirty="0">
                <a:solidFill>
                  <a:srgbClr val="FFFFFF"/>
                </a:solidFill>
                <a:cs typeface="B Nazanin" pitchFamily="2" charset="-78"/>
              </a:rPr>
              <a:t>من بالغ</a:t>
            </a:r>
          </a:p>
          <a:p>
            <a:pPr algn="ctr" rtl="1"/>
            <a:endParaRPr lang="fa-IR" sz="4000" b="1" dirty="0">
              <a:solidFill>
                <a:srgbClr val="FFFFFF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128761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324100" y="1357298"/>
            <a:ext cx="4495800" cy="2923877"/>
          </a:xfrm>
          <a:prstGeom prst="rect">
            <a:avLst/>
          </a:prstGeom>
          <a:solidFill>
            <a:srgbClr val="FF0000"/>
          </a:solidFill>
          <a:ln w="3175">
            <a:noFill/>
          </a:ln>
          <a:effectLst>
            <a:glow rad="228600">
              <a:srgbClr val="FF0000">
                <a:alpha val="40000"/>
              </a:srgbClr>
            </a:glow>
            <a:innerShdw blurRad="63500" dist="50800" dir="13500000">
              <a:prstClr val="black">
                <a:alpha val="50000"/>
              </a:prstClr>
            </a:innerShdw>
            <a:softEdge rad="317500"/>
          </a:effectLst>
        </p:spPr>
        <p:txBody>
          <a:bodyPr wrap="square" rtlCol="0">
            <a:spAutoFit/>
          </a:bodyPr>
          <a:lstStyle/>
          <a:p>
            <a:pPr algn="ctr" rtl="1"/>
            <a:endParaRPr lang="fa-IR" sz="3600" b="1" dirty="0">
              <a:solidFill>
                <a:srgbClr val="FFFFFF"/>
              </a:solidFill>
              <a:cs typeface="B Nazanin" pitchFamily="2" charset="-78"/>
            </a:endParaRPr>
          </a:p>
          <a:p>
            <a:pPr algn="ctr" rtl="1"/>
            <a:r>
              <a:rPr lang="fa-IR" sz="2800" b="1" u="sng" dirty="0">
                <a:solidFill>
                  <a:srgbClr val="FFFFFF"/>
                </a:solidFill>
                <a:cs typeface="B Nazanin" pitchFamily="2" charset="-78"/>
              </a:rPr>
              <a:t>ارتباط آگاهانه</a:t>
            </a:r>
          </a:p>
          <a:p>
            <a:pPr algn="ctr" rtl="1"/>
            <a:endParaRPr lang="fa-IR" sz="4000" b="1" dirty="0">
              <a:solidFill>
                <a:srgbClr val="FFFFFF"/>
              </a:solidFill>
              <a:cs typeface="B Nazanin" pitchFamily="2" charset="-78"/>
            </a:endParaRPr>
          </a:p>
          <a:p>
            <a:pPr algn="ctr" rtl="1"/>
            <a:r>
              <a:rPr lang="fa-IR" sz="4000" b="1" dirty="0">
                <a:solidFill>
                  <a:srgbClr val="FFFFFF"/>
                </a:solidFill>
                <a:cs typeface="B Nazanin" pitchFamily="2" charset="-78"/>
              </a:rPr>
              <a:t>ادراک از خود و دیگران</a:t>
            </a:r>
          </a:p>
          <a:p>
            <a:pPr algn="ctr" rtl="1"/>
            <a:endParaRPr lang="fa-IR" sz="4000" b="1" dirty="0">
              <a:solidFill>
                <a:srgbClr val="FFFFFF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128761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0292" name="Rectangle 20"/>
          <p:cNvSpPr>
            <a:spLocks noGrp="1" noChangeArrowheads="1"/>
          </p:cNvSpPr>
          <p:nvPr>
            <p:ph type="ctrTitle"/>
          </p:nvPr>
        </p:nvSpPr>
        <p:spPr>
          <a:xfrm>
            <a:off x="0" y="-26988"/>
            <a:ext cx="9144000" cy="792163"/>
          </a:xfrm>
          <a:noFill/>
          <a:ln/>
        </p:spPr>
        <p:txBody>
          <a:bodyPr anchor="ctr" anchorCtr="0"/>
          <a:lstStyle/>
          <a:p>
            <a:r>
              <a:rPr lang="fa-IR" sz="3600" b="1" dirty="0" smtClean="0">
                <a:solidFill>
                  <a:schemeClr val="tx1"/>
                </a:solidFill>
                <a:cs typeface="B Nazanin" pitchFamily="2" charset="-78"/>
              </a:rPr>
              <a:t>ادراک ما از </a:t>
            </a:r>
            <a:r>
              <a:rPr lang="fa-IR" sz="3600" b="1" dirty="0">
                <a:solidFill>
                  <a:schemeClr val="tx1"/>
                </a:solidFill>
                <a:cs typeface="B Nazanin" pitchFamily="2" charset="-78"/>
              </a:rPr>
              <a:t>خود و </a:t>
            </a:r>
            <a:r>
              <a:rPr lang="fa-IR" sz="3600" b="1" dirty="0" smtClean="0">
                <a:solidFill>
                  <a:schemeClr val="tx1"/>
                </a:solidFill>
                <a:cs typeface="B Nazanin" pitchFamily="2" charset="-78"/>
              </a:rPr>
              <a:t>دیگران</a:t>
            </a:r>
            <a:endParaRPr lang="en-US" sz="3600" b="1" dirty="0">
              <a:solidFill>
                <a:schemeClr val="tx1"/>
              </a:solidFill>
              <a:cs typeface="B Nazanin" pitchFamily="2" charset="-78"/>
            </a:endParaRPr>
          </a:p>
        </p:txBody>
      </p:sp>
      <p:graphicFrame>
        <p:nvGraphicFramePr>
          <p:cNvPr id="21" name="Group 2"/>
          <p:cNvGraphicFramePr>
            <a:graphicFrameLocks noGrp="1"/>
          </p:cNvGraphicFramePr>
          <p:nvPr/>
        </p:nvGraphicFramePr>
        <p:xfrm>
          <a:off x="285722" y="714356"/>
          <a:ext cx="8643996" cy="5987124"/>
        </p:xfrm>
        <a:graphic>
          <a:graphicData uri="http://schemas.openxmlformats.org/drawingml/2006/table">
            <a:tbl>
              <a:tblPr rtl="1"/>
              <a:tblGrid>
                <a:gridCol w="998821"/>
                <a:gridCol w="1697008"/>
                <a:gridCol w="2973341"/>
                <a:gridCol w="2974826"/>
              </a:tblGrid>
              <a:tr h="890744">
                <a:tc rowSpan="2"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Verdana" pitchFamily="34" charset="0"/>
                          <a:cs typeface="B Nazanin" pitchFamily="2" charset="-78"/>
                        </a:rPr>
                        <a:t>موقعیت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Verdana" pitchFamily="34" charset="0"/>
                          <a:cs typeface="B Nazanin" pitchFamily="2" charset="-78"/>
                        </a:rPr>
                        <a:t>دیگران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</a:tr>
              <a:tr h="890744">
                <a:tc gridSpan="2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B Nazanin" pitchFamily="2" charset="-78"/>
                        </a:rPr>
                        <a:t>مثبت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B Nazanin" pitchFamily="2" charset="-78"/>
                        </a:rPr>
                        <a:t>منفی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</a:tr>
              <a:tr h="2039396">
                <a:tc row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Verdana" pitchFamily="34" charset="0"/>
                          <a:cs typeface="B Nazanin" pitchFamily="2" charset="-78"/>
                        </a:rPr>
                        <a:t>خود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B Nazanin" pitchFamily="2" charset="-78"/>
                        </a:rPr>
                        <a:t>مثبت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B Nazanin" pitchFamily="2" charset="-78"/>
                        </a:rPr>
                        <a:t>اعتماد</a:t>
                      </a: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B Nazanin" pitchFamily="2" charset="-78"/>
                        </a:rPr>
                        <a:t>ارتباط فعال</a:t>
                      </a: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B Nazanin" pitchFamily="2" charset="-78"/>
                        </a:rPr>
                        <a:t>برنده – برنده</a:t>
                      </a: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B Nazanin" pitchFamily="2" charset="-78"/>
                          <a:sym typeface="Wingdings" pitchFamily="2" charset="2"/>
                        </a:rPr>
                        <a:t>بالغ – بالغ</a:t>
                      </a:r>
                      <a:endParaRPr kumimoji="0" lang="en-US" sz="8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B Nazanin" pitchFamily="2" charset="-78"/>
                        <a:sym typeface="Wingdings" pitchFamily="2" charset="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از خود راضی</a:t>
                      </a:r>
                    </a:p>
                    <a:p>
                      <a:pPr algn="ct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برتری طلبی</a:t>
                      </a:r>
                    </a:p>
                    <a:p>
                      <a:pPr algn="ct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برنده – بازنده</a:t>
                      </a:r>
                    </a:p>
                    <a:p>
                      <a:pPr algn="ct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B Nazanin" pitchFamily="2" charset="-78"/>
                        </a:rPr>
                        <a:t>والد - کودک</a:t>
                      </a:r>
                      <a:endParaRPr lang="en-US" sz="28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700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B Nazanin" pitchFamily="2" charset="-78"/>
                        </a:rPr>
                        <a:t>منفی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fa-I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B Nazanin" pitchFamily="2" charset="-78"/>
                        </a:rPr>
                        <a:t>قربانی</a:t>
                      </a:r>
                      <a:endParaRPr kumimoji="0" lang="en-US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B Nazanin" pitchFamily="2" charset="-78"/>
                      </a:endParaRPr>
                    </a:p>
                    <a:p>
                      <a:pPr algn="ctr" rtl="1"/>
                      <a:r>
                        <a:rPr kumimoji="0" lang="fa-I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B Nazanin" pitchFamily="2" charset="-78"/>
                        </a:rPr>
                        <a:t> ارتباط انفعالی</a:t>
                      </a:r>
                    </a:p>
                    <a:p>
                      <a:pPr algn="ctr" rtl="1"/>
                      <a:r>
                        <a:rPr kumimoji="0" lang="fa-I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B Nazanin" pitchFamily="2" charset="-78"/>
                        </a:rPr>
                        <a:t>بازنده – برنده</a:t>
                      </a:r>
                    </a:p>
                    <a:p>
                      <a:pPr algn="ctr" rtl="1"/>
                      <a:r>
                        <a:rPr kumimoji="0" lang="fa-I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B Nazanin" pitchFamily="2" charset="-78"/>
                          <a:sym typeface="Wingdings" pitchFamily="2" charset="2"/>
                        </a:rPr>
                        <a:t>کودک – بالغ/والد</a:t>
                      </a:r>
                      <a:endParaRPr kumimoji="0" lang="en-US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B Nazanin" pitchFamily="2" charset="-78"/>
                        <a:sym typeface="Wingdings" pitchFamily="2" charset="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تهاجمی</a:t>
                      </a:r>
                      <a:endParaRPr lang="en-US" sz="2800" b="1" dirty="0" smtClean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  <a:p>
                      <a:pPr algn="ct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معترض و ناراضی</a:t>
                      </a:r>
                      <a:endParaRPr lang="en-US" sz="2800" b="1" dirty="0" smtClean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  <a:p>
                      <a:pPr algn="ct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عیب جو</a:t>
                      </a:r>
                      <a:endParaRPr lang="en-US" sz="2800" b="1" dirty="0" smtClean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  <a:p>
                      <a:pPr algn="ct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بازنده – بازنده</a:t>
                      </a:r>
                    </a:p>
                    <a:p>
                      <a:pPr algn="ctr" rtl="1"/>
                      <a:r>
                        <a:rPr lang="fa-IR" sz="2400" b="1" dirty="0" smtClean="0">
                          <a:solidFill>
                            <a:schemeClr val="tx1"/>
                          </a:solidFill>
                          <a:cs typeface="B Nazanin" pitchFamily="2" charset="-78"/>
                        </a:rPr>
                        <a:t>کودک- کودک/والد-والد</a:t>
                      </a:r>
                      <a:endParaRPr lang="en-US" sz="2800" b="1" dirty="0" smtClean="0">
                        <a:solidFill>
                          <a:schemeClr val="tx1"/>
                        </a:solidFill>
                        <a:cs typeface="B Nazanin" pitchFamily="2" charset="-7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324100" y="1357298"/>
            <a:ext cx="4495800" cy="4154984"/>
          </a:xfrm>
          <a:prstGeom prst="rect">
            <a:avLst/>
          </a:prstGeom>
          <a:solidFill>
            <a:srgbClr val="FF0000"/>
          </a:solidFill>
          <a:ln w="3175">
            <a:noFill/>
          </a:ln>
          <a:effectLst>
            <a:glow rad="228600">
              <a:srgbClr val="FF0000">
                <a:alpha val="40000"/>
              </a:srgbClr>
            </a:glow>
            <a:innerShdw blurRad="63500" dist="50800" dir="13500000">
              <a:prstClr val="black">
                <a:alpha val="50000"/>
              </a:prstClr>
            </a:innerShdw>
            <a:softEdge rad="317500"/>
          </a:effectLst>
        </p:spPr>
        <p:txBody>
          <a:bodyPr wrap="square" rtlCol="0">
            <a:spAutoFit/>
          </a:bodyPr>
          <a:lstStyle/>
          <a:p>
            <a:pPr algn="ctr" rtl="1"/>
            <a:endParaRPr lang="fa-IR" sz="3600" b="1" dirty="0">
              <a:solidFill>
                <a:srgbClr val="FFFFFF"/>
              </a:solidFill>
              <a:cs typeface="B Nazanin" pitchFamily="2" charset="-78"/>
            </a:endParaRPr>
          </a:p>
          <a:p>
            <a:pPr algn="ctr" rtl="1"/>
            <a:r>
              <a:rPr lang="fa-IR" sz="2800" b="1" u="sng" dirty="0">
                <a:solidFill>
                  <a:srgbClr val="FFFFFF"/>
                </a:solidFill>
                <a:cs typeface="B Nazanin" pitchFamily="2" charset="-78"/>
              </a:rPr>
              <a:t>ارتباط آگاهانه</a:t>
            </a:r>
          </a:p>
          <a:p>
            <a:pPr algn="ctr" rtl="1"/>
            <a:endParaRPr lang="fa-IR" sz="4000" b="1" dirty="0">
              <a:solidFill>
                <a:srgbClr val="FFFFFF"/>
              </a:solidFill>
              <a:cs typeface="B Nazanin" pitchFamily="2" charset="-78"/>
            </a:endParaRPr>
          </a:p>
          <a:p>
            <a:pPr algn="ctr" rtl="1"/>
            <a:r>
              <a:rPr lang="fa-IR" sz="4000" b="1" dirty="0">
                <a:solidFill>
                  <a:srgbClr val="FFFFFF"/>
                </a:solidFill>
                <a:cs typeface="B Nazanin" pitchFamily="2" charset="-78"/>
              </a:rPr>
              <a:t>من واقعی</a:t>
            </a:r>
          </a:p>
          <a:p>
            <a:pPr algn="ctr" rtl="1"/>
            <a:r>
              <a:rPr lang="fa-IR" sz="4000" b="1" dirty="0">
                <a:solidFill>
                  <a:srgbClr val="FFFFFF"/>
                </a:solidFill>
                <a:cs typeface="B Nazanin" pitchFamily="2" charset="-78"/>
              </a:rPr>
              <a:t>من اجتماعی</a:t>
            </a:r>
          </a:p>
          <a:p>
            <a:pPr algn="ctr" rtl="1"/>
            <a:r>
              <a:rPr lang="fa-IR" sz="4000" b="1" dirty="0">
                <a:solidFill>
                  <a:srgbClr val="FFFFFF"/>
                </a:solidFill>
                <a:cs typeface="B Nazanin" pitchFamily="2" charset="-78"/>
              </a:rPr>
              <a:t>من ایده آل</a:t>
            </a:r>
          </a:p>
          <a:p>
            <a:pPr algn="ctr" rtl="1"/>
            <a:endParaRPr lang="fa-IR" sz="4000" b="1" dirty="0">
              <a:solidFill>
                <a:srgbClr val="FFFFFF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128761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19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1773238"/>
            <a:ext cx="9144000" cy="3362325"/>
          </a:xfrm>
          <a:solidFill>
            <a:schemeClr val="accent6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a-IR" sz="2800" dirty="0">
                <a:solidFill>
                  <a:srgbClr val="FFFF00"/>
                </a:solidFill>
                <a:cs typeface="B Nazanin" pitchFamily="2" charset="-78"/>
              </a:rPr>
              <a:t>لطفاً براي حفظ آرامش و اثربخشي بيشتر برنامه</a:t>
            </a:r>
            <a:r>
              <a:rPr lang="fa-IR" sz="2800" dirty="0">
                <a:solidFill>
                  <a:srgbClr val="FFFF00"/>
                </a:solidFill>
              </a:rPr>
              <a:t>‌</a:t>
            </a:r>
            <a:r>
              <a:rPr lang="fa-IR" sz="2800" dirty="0">
                <a:solidFill>
                  <a:srgbClr val="FFFF00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Nazanin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Nazanin" pitchFamily="2" charset="-78"/>
              </a:rPr>
              <a:t> </a:t>
            </a:r>
            <a:br>
              <a:rPr lang="fa-IR" sz="2800" dirty="0">
                <a:solidFill>
                  <a:srgbClr val="FFFF00"/>
                </a:solidFill>
                <a:cs typeface="B Nazanin" pitchFamily="2" charset="-78"/>
              </a:rPr>
            </a:br>
            <a:r>
              <a:rPr lang="fa-IR" sz="3600" dirty="0">
                <a:solidFill>
                  <a:srgbClr val="FFFF00"/>
                </a:solidFill>
                <a:cs typeface="B Nazanin" pitchFamily="2" charset="-78"/>
              </a:rPr>
              <a:t>تلفن همراه</a:t>
            </a:r>
            <a:r>
              <a:rPr lang="fa-IR" sz="2800" dirty="0">
                <a:solidFill>
                  <a:srgbClr val="FFFF00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Nazanin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Nazanin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Nazanin" pitchFamily="2" charset="-78"/>
              </a:rPr>
              <a:t> خود را خاموش يا ساكت !! فرماييد .</a:t>
            </a:r>
            <a:endParaRPr lang="en-US" sz="2800" dirty="0">
              <a:solidFill>
                <a:srgbClr val="FFFF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73150" y="2647950"/>
            <a:ext cx="7315200" cy="3733800"/>
            <a:chOff x="676" y="1668"/>
            <a:chExt cx="4608" cy="2352"/>
          </a:xfrm>
        </p:grpSpPr>
        <p:sp>
          <p:nvSpPr>
            <p:cNvPr id="133124" name="Line 3"/>
            <p:cNvSpPr>
              <a:spLocks noChangeShapeType="1"/>
            </p:cNvSpPr>
            <p:nvPr/>
          </p:nvSpPr>
          <p:spPr bwMode="auto">
            <a:xfrm flipV="1">
              <a:off x="2740" y="1956"/>
              <a:ext cx="0" cy="1296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33125" name="Line 4"/>
            <p:cNvSpPr>
              <a:spLocks noChangeShapeType="1"/>
            </p:cNvSpPr>
            <p:nvPr/>
          </p:nvSpPr>
          <p:spPr bwMode="auto">
            <a:xfrm flipH="1">
              <a:off x="1348" y="3252"/>
              <a:ext cx="1392" cy="624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33126" name="Line 5"/>
            <p:cNvSpPr>
              <a:spLocks noChangeShapeType="1"/>
            </p:cNvSpPr>
            <p:nvPr/>
          </p:nvSpPr>
          <p:spPr bwMode="auto">
            <a:xfrm>
              <a:off x="2740" y="3252"/>
              <a:ext cx="1536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33127" name="Text Box 6"/>
            <p:cNvSpPr txBox="1">
              <a:spLocks noChangeArrowheads="1"/>
            </p:cNvSpPr>
            <p:nvPr/>
          </p:nvSpPr>
          <p:spPr bwMode="auto">
            <a:xfrm>
              <a:off x="4276" y="3108"/>
              <a:ext cx="10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ar-SA" sz="2400" b="1">
                  <a:solidFill>
                    <a:srgbClr val="FFFFCC"/>
                  </a:solidFill>
                  <a:latin typeface="Times New Roman" pitchFamily="18" charset="0"/>
                  <a:cs typeface="B Nazanin" pitchFamily="2" charset="-78"/>
                </a:rPr>
                <a:t>واقعي</a:t>
              </a:r>
              <a:endParaRPr lang="en-US" sz="2400" b="1">
                <a:solidFill>
                  <a:srgbClr val="FFFFCC"/>
                </a:solidFill>
                <a:latin typeface="Times New Roman" pitchFamily="18" charset="0"/>
                <a:cs typeface="B Nazanin" pitchFamily="2" charset="-78"/>
              </a:endParaRPr>
            </a:p>
          </p:txBody>
        </p:sp>
        <p:sp>
          <p:nvSpPr>
            <p:cNvPr id="133128" name="Text Box 7"/>
            <p:cNvSpPr txBox="1">
              <a:spLocks noChangeArrowheads="1"/>
            </p:cNvSpPr>
            <p:nvPr/>
          </p:nvSpPr>
          <p:spPr bwMode="auto">
            <a:xfrm>
              <a:off x="2212" y="1668"/>
              <a:ext cx="10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ar-SA" sz="2400" b="1">
                  <a:solidFill>
                    <a:srgbClr val="FFFFCC"/>
                  </a:solidFill>
                  <a:latin typeface="Times New Roman" pitchFamily="18" charset="0"/>
                  <a:cs typeface="B Nazanin" pitchFamily="2" charset="-78"/>
                </a:rPr>
                <a:t>ايده</a:t>
              </a:r>
              <a:r>
                <a:rPr lang="ar-SA" sz="2400" b="1">
                  <a:solidFill>
                    <a:srgbClr val="FFFFCC"/>
                  </a:solidFill>
                  <a:latin typeface="Times New Roman" pitchFamily="18" charset="0"/>
                  <a:cs typeface="B Farnaz" pitchFamily="2" charset="-78"/>
                </a:rPr>
                <a:t>‌</a:t>
              </a:r>
              <a:r>
                <a:rPr lang="ar-SA" sz="2400" b="1">
                  <a:solidFill>
                    <a:srgbClr val="FFFFCC"/>
                  </a:solidFill>
                  <a:latin typeface="Times New Roman" pitchFamily="18" charset="0"/>
                  <a:cs typeface="B Nazanin" pitchFamily="2" charset="-78"/>
                </a:rPr>
                <a:t>آل</a:t>
              </a:r>
              <a:endParaRPr lang="en-US" sz="2400" b="1">
                <a:solidFill>
                  <a:srgbClr val="FFFFCC"/>
                </a:solidFill>
                <a:latin typeface="Times New Roman" pitchFamily="18" charset="0"/>
                <a:cs typeface="B Nazanin" pitchFamily="2" charset="-78"/>
              </a:endParaRPr>
            </a:p>
          </p:txBody>
        </p:sp>
        <p:sp>
          <p:nvSpPr>
            <p:cNvPr id="133129" name="Text Box 8"/>
            <p:cNvSpPr txBox="1">
              <a:spLocks noChangeArrowheads="1"/>
            </p:cNvSpPr>
            <p:nvPr/>
          </p:nvSpPr>
          <p:spPr bwMode="auto">
            <a:xfrm>
              <a:off x="676" y="3732"/>
              <a:ext cx="7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ar-SA" sz="2400" b="1">
                  <a:solidFill>
                    <a:srgbClr val="FFFFCC"/>
                  </a:solidFill>
                  <a:latin typeface="Times New Roman" pitchFamily="18" charset="0"/>
                  <a:cs typeface="B Nazanin" pitchFamily="2" charset="-78"/>
                </a:rPr>
                <a:t>اجتماعي</a:t>
              </a:r>
              <a:endParaRPr lang="en-US" sz="2400" b="1">
                <a:solidFill>
                  <a:srgbClr val="FFFFCC"/>
                </a:solidFill>
                <a:latin typeface="Times New Roman" pitchFamily="18" charset="0"/>
                <a:cs typeface="B Nazanin" pitchFamily="2" charset="-78"/>
              </a:endParaRPr>
            </a:p>
          </p:txBody>
        </p:sp>
      </p:grpSp>
      <p:sp>
        <p:nvSpPr>
          <p:cNvPr id="9370633" name="Rectangle 9"/>
          <p:cNvSpPr>
            <a:spLocks noGrp="1" noChangeArrowheads="1"/>
          </p:cNvSpPr>
          <p:nvPr>
            <p:ph type="title"/>
          </p:nvPr>
        </p:nvSpPr>
        <p:spPr>
          <a:xfrm>
            <a:off x="442913" y="0"/>
            <a:ext cx="8243887" cy="1557338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Yagut" pitchFamily="2" charset="-78"/>
              </a:rPr>
              <a:t>Self Awareness</a:t>
            </a:r>
            <a:br>
              <a:rPr lang="en-US" sz="3600" b="1" smtClean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Yagut" pitchFamily="2" charset="-78"/>
              </a:rPr>
            </a:br>
            <a:r>
              <a:rPr lang="en-US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Yagut" pitchFamily="2" charset="-78"/>
              </a:rPr>
              <a:t/>
            </a:r>
            <a:br>
              <a:rPr lang="en-US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Yagut" pitchFamily="2" charset="-78"/>
              </a:rPr>
            </a:b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Yagut" pitchFamily="2" charset="-78"/>
              </a:rPr>
              <a:t>( Self-Image      Self-Esteem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324100" y="1357298"/>
            <a:ext cx="4495800" cy="2923877"/>
          </a:xfrm>
          <a:prstGeom prst="rect">
            <a:avLst/>
          </a:prstGeom>
          <a:solidFill>
            <a:srgbClr val="FF0000"/>
          </a:solidFill>
          <a:ln w="3175">
            <a:noFill/>
          </a:ln>
          <a:effectLst>
            <a:glow rad="228600">
              <a:srgbClr val="FF0000">
                <a:alpha val="40000"/>
              </a:srgbClr>
            </a:glow>
            <a:innerShdw blurRad="63500" dist="50800" dir="13500000">
              <a:prstClr val="black">
                <a:alpha val="50000"/>
              </a:prstClr>
            </a:innerShdw>
            <a:softEdge rad="317500"/>
          </a:effectLst>
        </p:spPr>
        <p:txBody>
          <a:bodyPr wrap="square" rtlCol="0">
            <a:spAutoFit/>
          </a:bodyPr>
          <a:lstStyle/>
          <a:p>
            <a:pPr algn="ctr" rtl="1"/>
            <a:endParaRPr lang="fa-IR" sz="3600" b="1" dirty="0">
              <a:solidFill>
                <a:srgbClr val="FFFFFF"/>
              </a:solidFill>
              <a:cs typeface="B Nazanin" pitchFamily="2" charset="-78"/>
            </a:endParaRPr>
          </a:p>
          <a:p>
            <a:pPr algn="ctr" rtl="1"/>
            <a:r>
              <a:rPr lang="fa-IR" sz="2800" b="1" u="sng" dirty="0" smtClean="0">
                <a:solidFill>
                  <a:srgbClr val="FFFFFF"/>
                </a:solidFill>
                <a:cs typeface="B Nazanin" pitchFamily="2" charset="-78"/>
              </a:rPr>
              <a:t>ارتباط آگاهانه</a:t>
            </a:r>
            <a:endParaRPr lang="fa-IR" sz="2800" b="1" u="sng" dirty="0">
              <a:solidFill>
                <a:srgbClr val="FFFFFF"/>
              </a:solidFill>
              <a:cs typeface="B Nazanin" pitchFamily="2" charset="-78"/>
            </a:endParaRPr>
          </a:p>
          <a:p>
            <a:pPr algn="ctr" rtl="1"/>
            <a:endParaRPr lang="fa-IR" sz="4000" b="1" dirty="0">
              <a:solidFill>
                <a:srgbClr val="FFFFFF"/>
              </a:solidFill>
              <a:cs typeface="B Nazanin" pitchFamily="2" charset="-78"/>
            </a:endParaRPr>
          </a:p>
          <a:p>
            <a:pPr algn="ctr" rtl="1"/>
            <a:r>
              <a:rPr lang="fa-IR" sz="4000" b="1" dirty="0">
                <a:solidFill>
                  <a:srgbClr val="FFFFFF"/>
                </a:solidFill>
                <a:cs typeface="B Nazanin" pitchFamily="2" charset="-78"/>
              </a:rPr>
              <a:t>پنجره شخصیتی</a:t>
            </a:r>
          </a:p>
          <a:p>
            <a:pPr algn="ctr" rtl="1"/>
            <a:endParaRPr lang="fa-IR" sz="4000" b="1" dirty="0">
              <a:solidFill>
                <a:srgbClr val="FFFFFF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128761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Line 2"/>
          <p:cNvSpPr>
            <a:spLocks noChangeShapeType="1"/>
          </p:cNvSpPr>
          <p:nvPr/>
        </p:nvSpPr>
        <p:spPr bwMode="auto">
          <a:xfrm>
            <a:off x="4572000" y="2133600"/>
            <a:ext cx="0" cy="3505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37219" name="Line 3"/>
          <p:cNvSpPr>
            <a:spLocks noChangeShapeType="1"/>
          </p:cNvSpPr>
          <p:nvPr/>
        </p:nvSpPr>
        <p:spPr bwMode="auto">
          <a:xfrm flipH="1">
            <a:off x="1828800" y="3886200"/>
            <a:ext cx="5486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37220" name="Rectangle 4"/>
          <p:cNvSpPr>
            <a:spLocks noChangeArrowheads="1"/>
          </p:cNvSpPr>
          <p:nvPr/>
        </p:nvSpPr>
        <p:spPr bwMode="auto">
          <a:xfrm>
            <a:off x="1905000" y="2057400"/>
            <a:ext cx="2438400" cy="1676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1905000" y="4038600"/>
            <a:ext cx="2438400" cy="1676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B Nazanin" pitchFamily="2" charset="-78"/>
            </a:endParaRPr>
          </a:p>
        </p:txBody>
      </p:sp>
      <p:sp>
        <p:nvSpPr>
          <p:cNvPr id="137222" name="Rectangle 6"/>
          <p:cNvSpPr>
            <a:spLocks noChangeArrowheads="1"/>
          </p:cNvSpPr>
          <p:nvPr/>
        </p:nvSpPr>
        <p:spPr bwMode="auto">
          <a:xfrm>
            <a:off x="4800600" y="2057400"/>
            <a:ext cx="2438400" cy="1676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4800600" y="4038600"/>
            <a:ext cx="2438400" cy="1676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2209800" y="2514600"/>
            <a:ext cx="1857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3200" b="1">
                <a:solidFill>
                  <a:srgbClr val="FFFFFF"/>
                </a:solidFill>
                <a:cs typeface="B Nazanin" pitchFamily="2" charset="-78"/>
              </a:rPr>
              <a:t>خصوصی</a:t>
            </a:r>
            <a:endParaRPr lang="en-US" sz="3200" b="1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9704457" name="Rectangle 9"/>
          <p:cNvSpPr>
            <a:spLocks noChangeArrowheads="1"/>
          </p:cNvSpPr>
          <p:nvPr/>
        </p:nvSpPr>
        <p:spPr bwMode="auto">
          <a:xfrm>
            <a:off x="5391150" y="333375"/>
            <a:ext cx="342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4400" b="1" i="1" u="sng">
                <a:solidFill>
                  <a:srgbClr val="FF3300"/>
                </a:solidFill>
                <a:latin typeface="Times New Roman" pitchFamily="18" charset="0"/>
                <a:cs typeface="B Nazanin" pitchFamily="2" charset="-78"/>
              </a:rPr>
              <a:t>پنجره جو</a:t>
            </a:r>
            <a:r>
              <a:rPr lang="fa-IR" sz="4400" b="1" i="1" u="sng">
                <a:solidFill>
                  <a:srgbClr val="FF3300"/>
                </a:solidFill>
                <a:latin typeface="Times New Roman" pitchFamily="18" charset="0"/>
                <a:cs typeface="B Nazanin" pitchFamily="2" charset="-78"/>
              </a:rPr>
              <a:t> - </a:t>
            </a:r>
            <a:r>
              <a:rPr lang="ar-SA" sz="4400" b="1" i="1" u="sng">
                <a:solidFill>
                  <a:srgbClr val="FF3300"/>
                </a:solidFill>
                <a:latin typeface="Times New Roman" pitchFamily="18" charset="0"/>
                <a:cs typeface="B Nazanin" pitchFamily="2" charset="-78"/>
              </a:rPr>
              <a:t>هري</a:t>
            </a:r>
            <a:endParaRPr lang="fa-IR" sz="4400" b="1" i="1" u="sng">
              <a:solidFill>
                <a:srgbClr val="FF3300"/>
              </a:solidFill>
              <a:latin typeface="Times New Roman" pitchFamily="18" charset="0"/>
              <a:cs typeface="B Nazanin" pitchFamily="2" charset="-78"/>
            </a:endParaRP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fa-IR" sz="1600" b="1">
                <a:solidFill>
                  <a:srgbClr val="6600FF"/>
                </a:solidFill>
                <a:latin typeface="Times New Roman" pitchFamily="18" charset="0"/>
                <a:cs typeface="B Nazanin" pitchFamily="2" charset="-78"/>
              </a:rPr>
              <a:t>( جوزف لافت – هري اينگهام )</a:t>
            </a:r>
            <a:endParaRPr lang="en-US" sz="1600" b="1">
              <a:solidFill>
                <a:srgbClr val="6600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5091113" y="2492375"/>
            <a:ext cx="1857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3200" b="1">
                <a:solidFill>
                  <a:srgbClr val="FFFFFF"/>
                </a:solidFill>
                <a:cs typeface="B Nazanin" pitchFamily="2" charset="-78"/>
              </a:rPr>
              <a:t>عمومی</a:t>
            </a:r>
            <a:endParaRPr lang="en-US" sz="3200" b="1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2195513" y="4649788"/>
            <a:ext cx="1857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3200" b="1">
                <a:solidFill>
                  <a:srgbClr val="FFFFFF"/>
                </a:solidFill>
                <a:cs typeface="B Nazanin" pitchFamily="2" charset="-78"/>
              </a:rPr>
              <a:t>ناشناخته</a:t>
            </a:r>
            <a:endParaRPr lang="en-US" sz="3200" b="1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5076825" y="4627563"/>
            <a:ext cx="1857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3200" b="1">
                <a:solidFill>
                  <a:srgbClr val="FFFFFF"/>
                </a:solidFill>
                <a:cs typeface="B Nazanin" pitchFamily="2" charset="-78"/>
              </a:rPr>
              <a:t>کور</a:t>
            </a:r>
            <a:endParaRPr lang="en-US" sz="3200" b="1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137229" name="AutoShape 13"/>
          <p:cNvSpPr>
            <a:spLocks noChangeArrowheads="1"/>
          </p:cNvSpPr>
          <p:nvPr/>
        </p:nvSpPr>
        <p:spPr bwMode="auto">
          <a:xfrm rot="-9352076">
            <a:off x="147638" y="573088"/>
            <a:ext cx="1727200" cy="863600"/>
          </a:xfrm>
          <a:prstGeom prst="wedgeRoundRectCallout">
            <a:avLst>
              <a:gd name="adj1" fmla="val -217032"/>
              <a:gd name="adj2" fmla="val 18671"/>
              <a:gd name="adj3" fmla="val 16667"/>
            </a:avLst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rot="10800000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137230" name="Text Box 14"/>
          <p:cNvSpPr txBox="1">
            <a:spLocks noChangeArrowheads="1"/>
          </p:cNvSpPr>
          <p:nvPr/>
        </p:nvSpPr>
        <p:spPr bwMode="auto">
          <a:xfrm rot="1398905">
            <a:off x="-107950" y="765175"/>
            <a:ext cx="215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Arial" pitchFamily="34" charset="0"/>
                <a:cs typeface="B Nazanin" pitchFamily="2" charset="-78"/>
              </a:rPr>
              <a:t>Self disclosure</a:t>
            </a:r>
          </a:p>
        </p:txBody>
      </p:sp>
      <p:sp>
        <p:nvSpPr>
          <p:cNvPr id="137231" name="AutoShape 15"/>
          <p:cNvSpPr>
            <a:spLocks noChangeArrowheads="1"/>
          </p:cNvSpPr>
          <p:nvPr/>
        </p:nvSpPr>
        <p:spPr bwMode="auto">
          <a:xfrm rot="-2126323">
            <a:off x="7710488" y="5178425"/>
            <a:ext cx="1573212" cy="649288"/>
          </a:xfrm>
          <a:prstGeom prst="wedgeRoundRectCallout">
            <a:avLst>
              <a:gd name="adj1" fmla="val -17556"/>
              <a:gd name="adj2" fmla="val -339148"/>
              <a:gd name="adj3" fmla="val 16667"/>
            </a:avLst>
          </a:prstGeom>
          <a:solidFill>
            <a:srgbClr val="CC6600"/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137232" name="Text Box 16"/>
          <p:cNvSpPr txBox="1">
            <a:spLocks noChangeArrowheads="1"/>
          </p:cNvSpPr>
          <p:nvPr/>
        </p:nvSpPr>
        <p:spPr bwMode="auto">
          <a:xfrm rot="-1868822">
            <a:off x="7820025" y="5307013"/>
            <a:ext cx="1243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Arial" pitchFamily="34" charset="0"/>
                <a:cs typeface="B Nazanin" pitchFamily="2" charset="-78"/>
              </a:rPr>
              <a:t>Feedback</a:t>
            </a:r>
          </a:p>
        </p:txBody>
      </p:sp>
      <p:sp>
        <p:nvSpPr>
          <p:cNvPr id="9704465" name="Text Box 17"/>
          <p:cNvSpPr txBox="1">
            <a:spLocks noChangeArrowheads="1"/>
          </p:cNvSpPr>
          <p:nvPr/>
        </p:nvSpPr>
        <p:spPr bwMode="auto">
          <a:xfrm>
            <a:off x="1625600" y="1700213"/>
            <a:ext cx="541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 fontAlgn="base">
              <a:spcBef>
                <a:spcPct val="50000"/>
              </a:spcBef>
              <a:spcAft>
                <a:spcPct val="0"/>
              </a:spcAft>
            </a:pPr>
            <a:r>
              <a:rPr lang="ar-SA" sz="2000" b="1">
                <a:solidFill>
                  <a:srgbClr val="003300"/>
                </a:solidFill>
                <a:latin typeface="Times New Roman" pitchFamily="18" charset="0"/>
                <a:cs typeface="B Nazanin" pitchFamily="2" charset="-78"/>
              </a:rPr>
              <a:t>  آشكار براي ديگران              </a:t>
            </a:r>
            <a:r>
              <a:rPr lang="fa-IR" sz="2000" b="1">
                <a:solidFill>
                  <a:srgbClr val="003300"/>
                </a:solidFill>
                <a:latin typeface="Times New Roman" pitchFamily="18" charset="0"/>
                <a:cs typeface="B Nazanin" pitchFamily="2" charset="-78"/>
              </a:rPr>
              <a:t>        </a:t>
            </a:r>
            <a:r>
              <a:rPr lang="ar-SA" sz="2000" b="1">
                <a:solidFill>
                  <a:srgbClr val="003300"/>
                </a:solidFill>
                <a:latin typeface="Times New Roman" pitchFamily="18" charset="0"/>
                <a:cs typeface="B Nazanin" pitchFamily="2" charset="-78"/>
              </a:rPr>
              <a:t>ناآشكار براي ديگران     </a:t>
            </a:r>
            <a:endParaRPr lang="en-US" sz="2000" b="1">
              <a:solidFill>
                <a:srgbClr val="003300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704466" name="Text Box 18"/>
          <p:cNvSpPr txBox="1">
            <a:spLocks noChangeArrowheads="1"/>
          </p:cNvSpPr>
          <p:nvPr/>
        </p:nvSpPr>
        <p:spPr bwMode="auto">
          <a:xfrm>
            <a:off x="231775" y="2671763"/>
            <a:ext cx="1676400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 fontAlgn="base">
              <a:spcBef>
                <a:spcPct val="50000"/>
              </a:spcBef>
              <a:spcAft>
                <a:spcPct val="0"/>
              </a:spcAft>
            </a:pPr>
            <a:r>
              <a:rPr lang="ar-SA" sz="2000" b="1">
                <a:solidFill>
                  <a:srgbClr val="003300"/>
                </a:solidFill>
                <a:latin typeface="Times New Roman" pitchFamily="18" charset="0"/>
                <a:cs typeface="B Nazanin" pitchFamily="2" charset="-78"/>
              </a:rPr>
              <a:t>آشكار براي خود </a:t>
            </a:r>
          </a:p>
          <a:p>
            <a:pPr algn="r" rtl="1" fontAlgn="base">
              <a:spcBef>
                <a:spcPct val="50000"/>
              </a:spcBef>
              <a:spcAft>
                <a:spcPct val="0"/>
              </a:spcAft>
            </a:pPr>
            <a:endParaRPr lang="ar-SA" sz="2000" b="1">
              <a:solidFill>
                <a:srgbClr val="003300"/>
              </a:solidFill>
              <a:latin typeface="Times New Roman" pitchFamily="18" charset="0"/>
              <a:cs typeface="B Nazanin" pitchFamily="2" charset="-78"/>
            </a:endParaRPr>
          </a:p>
          <a:p>
            <a:pPr algn="r" rtl="1" fontAlgn="base">
              <a:spcBef>
                <a:spcPct val="50000"/>
              </a:spcBef>
              <a:spcAft>
                <a:spcPct val="0"/>
              </a:spcAft>
            </a:pPr>
            <a:endParaRPr lang="ar-SA" sz="2400" b="1">
              <a:solidFill>
                <a:srgbClr val="003300"/>
              </a:solidFill>
              <a:latin typeface="Times New Roman" pitchFamily="18" charset="0"/>
              <a:cs typeface="B Nazanin" pitchFamily="2" charset="-78"/>
            </a:endParaRPr>
          </a:p>
          <a:p>
            <a:pPr algn="r" rtl="1" fontAlgn="base">
              <a:spcBef>
                <a:spcPct val="50000"/>
              </a:spcBef>
              <a:spcAft>
                <a:spcPct val="0"/>
              </a:spcAft>
            </a:pPr>
            <a:endParaRPr lang="fa-IR" sz="2000" b="1">
              <a:solidFill>
                <a:srgbClr val="003300"/>
              </a:solidFill>
              <a:latin typeface="Times New Roman" pitchFamily="18" charset="0"/>
              <a:cs typeface="B Nazanin" pitchFamily="2" charset="-78"/>
            </a:endParaRPr>
          </a:p>
          <a:p>
            <a:pPr algn="r" rtl="1" fontAlgn="base">
              <a:spcBef>
                <a:spcPct val="50000"/>
              </a:spcBef>
              <a:spcAft>
                <a:spcPct val="0"/>
              </a:spcAft>
            </a:pPr>
            <a:r>
              <a:rPr lang="ar-SA" sz="2000" b="1">
                <a:solidFill>
                  <a:srgbClr val="003300"/>
                </a:solidFill>
                <a:latin typeface="Times New Roman" pitchFamily="18" charset="0"/>
                <a:cs typeface="B Nazanin" pitchFamily="2" charset="-78"/>
              </a:rPr>
              <a:t>ناآشكار براي‌خود     </a:t>
            </a:r>
            <a:endParaRPr lang="en-US" sz="2000" b="1">
              <a:solidFill>
                <a:srgbClr val="003300"/>
              </a:solidFill>
              <a:latin typeface="Times New Roman" pitchFamily="18" charset="0"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04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04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04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04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0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0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04457" grpId="0"/>
      <p:bldP spid="9704465" grpId="0" autoUpdateAnimBg="0"/>
      <p:bldP spid="9704466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5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301625"/>
            <a:ext cx="9144000" cy="1143000"/>
          </a:xfrm>
          <a:noFill/>
          <a:ln/>
        </p:spPr>
        <p:txBody>
          <a:bodyPr anchor="ctr" anchorCtr="1"/>
          <a:lstStyle/>
          <a:p>
            <a:pPr algn="r" rtl="1"/>
            <a:r>
              <a:rPr lang="fa-IR" b="1" dirty="0">
                <a:cs typeface="B Nazanin" pitchFamily="2" charset="-78"/>
              </a:rPr>
              <a:t>شكل‌گيري رفتارهاي ارتباطي</a:t>
            </a:r>
            <a:endParaRPr lang="en-US" b="1" dirty="0">
              <a:cs typeface="B Nazanin" pitchFamily="2" charset="-78"/>
            </a:endParaRPr>
          </a:p>
        </p:txBody>
      </p:sp>
      <p:sp>
        <p:nvSpPr>
          <p:cNvPr id="9305091" name="Rectangle 3"/>
          <p:cNvSpPr>
            <a:spLocks noGrp="1" noChangeArrowheads="1"/>
          </p:cNvSpPr>
          <p:nvPr>
            <p:ph idx="1"/>
          </p:nvPr>
        </p:nvSpPr>
        <p:spPr>
          <a:xfrm>
            <a:off x="1" y="1773238"/>
            <a:ext cx="9144032" cy="4535487"/>
          </a:xfrm>
          <a:noFill/>
          <a:ln/>
        </p:spPr>
        <p:txBody>
          <a:bodyPr/>
          <a:lstStyle/>
          <a:p>
            <a:pPr marL="1333500" lvl="2" indent="-419100" algn="r" rtl="1">
              <a:buFont typeface="Wingdings" pitchFamily="2" charset="2"/>
              <a:buAutoNum type="arabicPeriod"/>
            </a:pPr>
            <a:endParaRPr lang="fa-IR" sz="2800" b="1" dirty="0">
              <a:cs typeface="B Nazanin" pitchFamily="2" charset="-78"/>
            </a:endParaRPr>
          </a:p>
          <a:p>
            <a:pPr marL="1333500" lvl="2" indent="-419100" algn="r" rtl="1">
              <a:buFont typeface="Wingdings" pitchFamily="2" charset="2"/>
              <a:buChar char="q"/>
            </a:pPr>
            <a:r>
              <a:rPr lang="fa-IR" sz="2800" b="1" dirty="0">
                <a:cs typeface="B Nazanin" pitchFamily="2" charset="-78"/>
              </a:rPr>
              <a:t>نظريه شرطي كلاسيك</a:t>
            </a:r>
          </a:p>
          <a:p>
            <a:pPr marL="1333500" lvl="2" indent="-419100" algn="r" rtl="1">
              <a:buFont typeface="Wingdings" pitchFamily="2" charset="2"/>
              <a:buChar char="q"/>
            </a:pPr>
            <a:endParaRPr lang="fa-IR" sz="2800" b="1" dirty="0">
              <a:cs typeface="B Nazanin" pitchFamily="2" charset="-78"/>
            </a:endParaRPr>
          </a:p>
          <a:p>
            <a:pPr marL="1333500" lvl="2" indent="-419100" algn="r" rtl="1">
              <a:buFont typeface="Wingdings" pitchFamily="2" charset="2"/>
              <a:buChar char="q"/>
            </a:pPr>
            <a:r>
              <a:rPr lang="fa-IR" sz="2800" b="1" dirty="0">
                <a:cs typeface="B Nazanin" pitchFamily="2" charset="-78"/>
              </a:rPr>
              <a:t>نظريه يادگيري ابزاري</a:t>
            </a:r>
          </a:p>
          <a:p>
            <a:pPr marL="1333500" lvl="2" indent="-419100" algn="r" rtl="1">
              <a:buFont typeface="Wingdings" pitchFamily="2" charset="2"/>
              <a:buChar char="q"/>
            </a:pPr>
            <a:endParaRPr lang="fa-IR" sz="2800" b="1" dirty="0">
              <a:cs typeface="B Nazanin" pitchFamily="2" charset="-78"/>
            </a:endParaRPr>
          </a:p>
          <a:p>
            <a:pPr marL="1333500" lvl="2" indent="-419100" algn="r" rtl="1">
              <a:buFont typeface="Wingdings" pitchFamily="2" charset="2"/>
              <a:buChar char="q"/>
            </a:pPr>
            <a:r>
              <a:rPr lang="fa-IR" sz="2800" b="1" dirty="0">
                <a:cs typeface="B Nazanin" pitchFamily="2" charset="-78"/>
              </a:rPr>
              <a:t>نظريه يادگيري اجتماعي</a:t>
            </a:r>
            <a:endParaRPr lang="en-US" sz="2800" b="1" dirty="0">
              <a:cs typeface="B Nazanin" pitchFamily="2" charset="-78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Face 1"/>
          <p:cNvSpPr/>
          <p:nvPr/>
        </p:nvSpPr>
        <p:spPr bwMode="auto">
          <a:xfrm>
            <a:off x="785786" y="3133726"/>
            <a:ext cx="1643074" cy="1785950"/>
          </a:xfrm>
          <a:prstGeom prst="smileyFac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3" name="Smiley Face 2"/>
          <p:cNvSpPr/>
          <p:nvPr/>
        </p:nvSpPr>
        <p:spPr bwMode="auto">
          <a:xfrm>
            <a:off x="6643702" y="3133726"/>
            <a:ext cx="1643074" cy="1785950"/>
          </a:xfrm>
          <a:prstGeom prst="smileyFac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6" name="Flowchart: Stored Data 5"/>
          <p:cNvSpPr/>
          <p:nvPr/>
        </p:nvSpPr>
        <p:spPr bwMode="auto">
          <a:xfrm rot="10800000">
            <a:off x="1643042" y="3133722"/>
            <a:ext cx="5000660" cy="1785951"/>
          </a:xfrm>
          <a:prstGeom prst="flowChartOnlineStorage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7" name="Flowchart: Connector 6"/>
          <p:cNvSpPr/>
          <p:nvPr/>
        </p:nvSpPr>
        <p:spPr bwMode="auto">
          <a:xfrm>
            <a:off x="2571736" y="3633792"/>
            <a:ext cx="571504" cy="714380"/>
          </a:xfrm>
          <a:prstGeom prst="flowChartConnector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rgbClr val="FFC000"/>
            </a:solidFill>
            <a:prstDash val="lgDashDot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8" name="Flowchart: Connector 7"/>
          <p:cNvSpPr/>
          <p:nvPr/>
        </p:nvSpPr>
        <p:spPr bwMode="auto">
          <a:xfrm>
            <a:off x="3143240" y="3633792"/>
            <a:ext cx="571504" cy="714380"/>
          </a:xfrm>
          <a:prstGeom prst="flowChartConnector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rgbClr val="FFC000"/>
            </a:solidFill>
            <a:prstDash val="lgDashDot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9" name="Flowchart: Connector 8"/>
          <p:cNvSpPr/>
          <p:nvPr/>
        </p:nvSpPr>
        <p:spPr bwMode="auto">
          <a:xfrm>
            <a:off x="3714744" y="3633792"/>
            <a:ext cx="571504" cy="714380"/>
          </a:xfrm>
          <a:prstGeom prst="flowChartConnector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rgbClr val="FFC000"/>
            </a:solidFill>
            <a:prstDash val="lgDashDot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10" name="Flowchart: Connector 9"/>
          <p:cNvSpPr/>
          <p:nvPr/>
        </p:nvSpPr>
        <p:spPr bwMode="auto">
          <a:xfrm>
            <a:off x="4286248" y="3633792"/>
            <a:ext cx="571504" cy="714380"/>
          </a:xfrm>
          <a:prstGeom prst="flowChartConnector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rgbClr val="FFC000"/>
            </a:solidFill>
            <a:prstDash val="lgDashDot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11" name="Flowchart: Connector 10"/>
          <p:cNvSpPr/>
          <p:nvPr/>
        </p:nvSpPr>
        <p:spPr bwMode="auto">
          <a:xfrm>
            <a:off x="4857752" y="3633792"/>
            <a:ext cx="571504" cy="714380"/>
          </a:xfrm>
          <a:prstGeom prst="flowChartConnector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rgbClr val="FFC000"/>
            </a:solidFill>
            <a:prstDash val="lgDashDot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12" name="Flowchart: Connector 11"/>
          <p:cNvSpPr/>
          <p:nvPr/>
        </p:nvSpPr>
        <p:spPr bwMode="auto">
          <a:xfrm>
            <a:off x="5429256" y="3633792"/>
            <a:ext cx="571504" cy="714380"/>
          </a:xfrm>
          <a:prstGeom prst="flowChartConnector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rgbClr val="FFC000"/>
            </a:solidFill>
            <a:prstDash val="lgDashDot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13" name="Flowchart: Connector 12"/>
          <p:cNvSpPr/>
          <p:nvPr/>
        </p:nvSpPr>
        <p:spPr bwMode="auto">
          <a:xfrm>
            <a:off x="6000760" y="3633792"/>
            <a:ext cx="571504" cy="714380"/>
          </a:xfrm>
          <a:prstGeom prst="flowChartConnector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rgbClr val="FFC000"/>
            </a:solidFill>
            <a:prstDash val="lgDashDot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cs typeface="Times New Roman" pitchFamily="18" charset="0"/>
            </a:endParaRPr>
          </a:p>
        </p:txBody>
      </p:sp>
      <p:cxnSp>
        <p:nvCxnSpPr>
          <p:cNvPr id="23" name="Shape 22"/>
          <p:cNvCxnSpPr>
            <a:endCxn id="3" idx="4"/>
          </p:cNvCxnSpPr>
          <p:nvPr/>
        </p:nvCxnSpPr>
        <p:spPr bwMode="auto">
          <a:xfrm>
            <a:off x="1571604" y="4919676"/>
            <a:ext cx="5893635" cy="1588"/>
          </a:xfrm>
          <a:prstGeom prst="bentConnector4">
            <a:avLst>
              <a:gd name="adj1" fmla="val -321"/>
              <a:gd name="adj2" fmla="val 22963357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3143240" y="3776668"/>
            <a:ext cx="2303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 fontAlgn="base">
              <a:spcBef>
                <a:spcPct val="50000"/>
              </a:spcBef>
              <a:spcAft>
                <a:spcPct val="0"/>
              </a:spcAft>
            </a:pPr>
            <a:r>
              <a:rPr lang="fa-IR" b="1" dirty="0">
                <a:solidFill>
                  <a:srgbClr val="FFFFFF"/>
                </a:solidFill>
                <a:cs typeface="B Nazanin" pitchFamily="2" charset="-78"/>
              </a:rPr>
              <a:t>محتوا ( </a:t>
            </a:r>
            <a:r>
              <a:rPr lang="en-US" b="1" dirty="0">
                <a:solidFill>
                  <a:srgbClr val="FFFFFF"/>
                </a:solidFill>
                <a:cs typeface="B Nazanin" pitchFamily="2" charset="-78"/>
              </a:rPr>
              <a:t>CONTENT</a:t>
            </a:r>
            <a:r>
              <a:rPr lang="fa-IR" b="1" dirty="0">
                <a:solidFill>
                  <a:srgbClr val="FFFFFF"/>
                </a:solidFill>
                <a:cs typeface="B Nazanin" pitchFamily="2" charset="-78"/>
              </a:rPr>
              <a:t> )</a:t>
            </a:r>
            <a:endParaRPr lang="en-US" b="1" dirty="0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2620969" y="2835832"/>
            <a:ext cx="287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 fontAlgn="base">
              <a:spcBef>
                <a:spcPct val="50000"/>
              </a:spcBef>
              <a:spcAft>
                <a:spcPct val="0"/>
              </a:spcAft>
            </a:pPr>
            <a:r>
              <a:rPr lang="fa-IR" b="1" dirty="0">
                <a:solidFill>
                  <a:srgbClr val="FFFFFF"/>
                </a:solidFill>
                <a:cs typeface="B Nazanin" pitchFamily="2" charset="-78"/>
              </a:rPr>
              <a:t>كانال ارتباطي</a:t>
            </a:r>
            <a:endParaRPr lang="en-US" sz="1400" b="1" dirty="0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2714612" y="4562486"/>
            <a:ext cx="287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 fontAlgn="base">
              <a:spcBef>
                <a:spcPct val="50000"/>
              </a:spcBef>
              <a:spcAft>
                <a:spcPct val="0"/>
              </a:spcAft>
            </a:pPr>
            <a:r>
              <a:rPr lang="fa-IR" b="1" dirty="0">
                <a:solidFill>
                  <a:srgbClr val="FFFFFF"/>
                </a:solidFill>
                <a:cs typeface="B Nazanin" pitchFamily="2" charset="-78"/>
              </a:rPr>
              <a:t>روش انتقال پيام </a:t>
            </a: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3049598" y="5276866"/>
            <a:ext cx="3022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 fontAlgn="base">
              <a:spcBef>
                <a:spcPct val="50000"/>
              </a:spcBef>
              <a:spcAft>
                <a:spcPct val="0"/>
              </a:spcAft>
            </a:pPr>
            <a:r>
              <a:rPr lang="fa-IR" b="1" dirty="0">
                <a:solidFill>
                  <a:srgbClr val="FFFFFF"/>
                </a:solidFill>
                <a:cs typeface="B Nazanin" pitchFamily="2" charset="-78"/>
              </a:rPr>
              <a:t>بازخور </a:t>
            </a:r>
            <a:r>
              <a:rPr lang="en-US" b="1" dirty="0">
                <a:solidFill>
                  <a:srgbClr val="FFFFFF"/>
                </a:solidFill>
                <a:cs typeface="B Nazanin" pitchFamily="2" charset="-78"/>
              </a:rPr>
              <a:t>Feedback</a:t>
            </a:r>
          </a:p>
        </p:txBody>
      </p:sp>
      <p:sp>
        <p:nvSpPr>
          <p:cNvPr id="19" name="Cloud Callout 18"/>
          <p:cNvSpPr/>
          <p:nvPr/>
        </p:nvSpPr>
        <p:spPr bwMode="auto">
          <a:xfrm>
            <a:off x="1500166" y="1133462"/>
            <a:ext cx="2643206" cy="1071570"/>
          </a:xfrm>
          <a:prstGeom prst="cloudCallout">
            <a:avLst>
              <a:gd name="adj1" fmla="val -50340"/>
              <a:gd name="adj2" fmla="val 135284"/>
            </a:avLst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b="1" dirty="0">
                <a:solidFill>
                  <a:srgbClr val="FFC000"/>
                </a:solidFill>
                <a:cs typeface="B Nazanin" pitchFamily="2" charset="-78"/>
              </a:rPr>
              <a:t>ادراک</a:t>
            </a:r>
          </a:p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b="1" dirty="0">
                <a:solidFill>
                  <a:srgbClr val="FFC000"/>
                </a:solidFill>
                <a:cs typeface="B Nazanin" pitchFamily="2" charset="-78"/>
              </a:rPr>
              <a:t>رمزگذاری و رمزگشایی</a:t>
            </a:r>
            <a:endParaRPr lang="en-US" b="1" dirty="0">
              <a:solidFill>
                <a:srgbClr val="FFC000"/>
              </a:solidFill>
              <a:cs typeface="B Nazanin" pitchFamily="2" charset="-78"/>
            </a:endParaRPr>
          </a:p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FFC000"/>
              </a:solidFill>
              <a:cs typeface="B Nazanin" pitchFamily="2" charset="-78"/>
            </a:endParaRPr>
          </a:p>
        </p:txBody>
      </p:sp>
      <p:sp>
        <p:nvSpPr>
          <p:cNvPr id="20" name="Cloud Callout 19"/>
          <p:cNvSpPr/>
          <p:nvPr/>
        </p:nvSpPr>
        <p:spPr bwMode="auto">
          <a:xfrm>
            <a:off x="4857752" y="1133462"/>
            <a:ext cx="2643206" cy="1071570"/>
          </a:xfrm>
          <a:prstGeom prst="cloudCallout">
            <a:avLst>
              <a:gd name="adj1" fmla="val 50899"/>
              <a:gd name="adj2" fmla="val 136539"/>
            </a:avLst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b="1" dirty="0">
                <a:solidFill>
                  <a:srgbClr val="FFC000"/>
                </a:solidFill>
                <a:cs typeface="B Nazanin" pitchFamily="2" charset="-78"/>
              </a:rPr>
              <a:t>ادراک</a:t>
            </a:r>
          </a:p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b="1" dirty="0">
                <a:solidFill>
                  <a:srgbClr val="FFC000"/>
                </a:solidFill>
                <a:cs typeface="B Nazanin" pitchFamily="2" charset="-78"/>
              </a:rPr>
              <a:t>رمزگذاری و رمزگشایی</a:t>
            </a:r>
            <a:endParaRPr lang="en-US" b="1" dirty="0">
              <a:solidFill>
                <a:srgbClr val="FFC000"/>
              </a:solidFill>
              <a:cs typeface="B Nazanin" pitchFamily="2" charset="-78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071538" y="1428736"/>
          <a:ext cx="704852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owchart: Terminator 4"/>
          <p:cNvSpPr/>
          <p:nvPr/>
        </p:nvSpPr>
        <p:spPr>
          <a:xfrm>
            <a:off x="71406" y="142852"/>
            <a:ext cx="9001188" cy="642942"/>
          </a:xfrm>
          <a:prstGeom prst="flowChartTerminator">
            <a:avLst/>
          </a:prstGeom>
          <a:solidFill>
            <a:srgbClr val="FFFFFF"/>
          </a:solidFill>
          <a:ln>
            <a:solidFill>
              <a:srgbClr val="C0000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fa-IR" sz="3200" b="1" dirty="0">
                <a:solidFill>
                  <a:srgbClr val="054200"/>
                </a:solidFill>
                <a:cs typeface="B Titr"/>
              </a:rPr>
              <a:t>ارتباط اثر بخش بین فردی</a:t>
            </a:r>
            <a:endParaRPr lang="en-US" sz="3200" b="1" dirty="0">
              <a:solidFill>
                <a:srgbClr val="054200"/>
              </a:solidFill>
              <a:cs typeface="B Tit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2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357430"/>
            <a:ext cx="8077200" cy="4000528"/>
          </a:xfrm>
          <a:noFill/>
          <a:ln/>
        </p:spPr>
        <p:txBody>
          <a:bodyPr/>
          <a:lstStyle/>
          <a:p>
            <a:pPr marL="0" indent="95250">
              <a:buClr>
                <a:srgbClr val="FFFF00"/>
              </a:buClr>
              <a:buFont typeface="Monotype Sorts" charset="2"/>
              <a:buNone/>
            </a:pPr>
            <a:r>
              <a:rPr lang="en-US" sz="2800" dirty="0" smtClean="0"/>
              <a:t>   </a:t>
            </a:r>
            <a:endParaRPr lang="en-US" sz="2800" dirty="0"/>
          </a:p>
          <a:p>
            <a:pPr marL="0" indent="95250">
              <a:buClr>
                <a:srgbClr val="FFFF00"/>
              </a:buClr>
              <a:buFont typeface="Monotype Sorts" charset="2"/>
              <a:buNone/>
            </a:pPr>
            <a:r>
              <a:rPr lang="en-US" sz="2800" dirty="0"/>
              <a:t>     	Verbal</a:t>
            </a:r>
          </a:p>
          <a:p>
            <a:pPr marL="0" indent="95250">
              <a:buClr>
                <a:srgbClr val="FFFF00"/>
              </a:buClr>
              <a:buFont typeface="Monotype Sorts" charset="2"/>
              <a:buNone/>
            </a:pPr>
            <a:r>
              <a:rPr lang="en-US" sz="2800" dirty="0"/>
              <a:t>		</a:t>
            </a:r>
            <a:r>
              <a:rPr lang="en-US" sz="2000" b="1" i="1" dirty="0"/>
              <a:t>Words		</a:t>
            </a:r>
            <a:r>
              <a:rPr lang="en-US" sz="2000" b="1" i="1" dirty="0" smtClean="0"/>
              <a:t>	</a:t>
            </a:r>
            <a:r>
              <a:rPr lang="en-US" sz="2000" b="1" i="1" dirty="0"/>
              <a:t>	7%</a:t>
            </a:r>
          </a:p>
          <a:p>
            <a:pPr marL="285750" lvl="1" indent="0">
              <a:buFont typeface="Wingdings" pitchFamily="2" charset="2"/>
              <a:buNone/>
            </a:pPr>
            <a:r>
              <a:rPr lang="en-US" sz="2400" dirty="0"/>
              <a:t>  	Non - Verbal</a:t>
            </a:r>
          </a:p>
          <a:p>
            <a:pPr marL="285750" lvl="1" indent="0">
              <a:lnSpc>
                <a:spcPct val="10000"/>
              </a:lnSpc>
              <a:buFont typeface="Wingdings" pitchFamily="2" charset="2"/>
              <a:buNone/>
            </a:pPr>
            <a:r>
              <a:rPr lang="en-US" sz="2400" dirty="0"/>
              <a:t>	</a:t>
            </a:r>
          </a:p>
          <a:p>
            <a:pPr marL="285750" lvl="1" indent="0">
              <a:buFont typeface="Wingdings" pitchFamily="2" charset="2"/>
              <a:buNone/>
            </a:pPr>
            <a:r>
              <a:rPr lang="en-US" sz="2400" dirty="0"/>
              <a:t>		</a:t>
            </a:r>
            <a:r>
              <a:rPr lang="en-US" sz="2000" b="1" i="1" dirty="0"/>
              <a:t>Tone 				</a:t>
            </a:r>
            <a:r>
              <a:rPr lang="en-US" sz="2000" b="1" i="1" dirty="0" smtClean="0"/>
              <a:t>38</a:t>
            </a:r>
            <a:r>
              <a:rPr lang="en-US" sz="2000" b="1" i="1" dirty="0"/>
              <a:t>%</a:t>
            </a:r>
          </a:p>
          <a:p>
            <a:pPr marL="285750" lvl="1" indent="0">
              <a:buFont typeface="Wingdings" pitchFamily="2" charset="2"/>
              <a:buNone/>
            </a:pPr>
            <a:r>
              <a:rPr lang="en-US" sz="2000" b="1" i="1" dirty="0"/>
              <a:t>		Body Language		</a:t>
            </a:r>
          </a:p>
          <a:p>
            <a:pPr marL="285750" lvl="1" indent="0">
              <a:lnSpc>
                <a:spcPct val="70000"/>
              </a:lnSpc>
              <a:buNone/>
            </a:pPr>
            <a:r>
              <a:rPr lang="en-US" sz="2400" dirty="0"/>
              <a:t>		</a:t>
            </a:r>
            <a:r>
              <a:rPr lang="en-US" sz="1800" dirty="0"/>
              <a:t>(</a:t>
            </a:r>
            <a:r>
              <a:rPr lang="en-US" sz="1400" b="1" i="1" dirty="0"/>
              <a:t>facial expressions, </a:t>
            </a:r>
            <a:r>
              <a:rPr lang="en-US" sz="1200" b="1" i="1" dirty="0" smtClean="0"/>
              <a:t>	posture, gestures)</a:t>
            </a:r>
            <a:r>
              <a:rPr lang="en-US" sz="1800" b="1" i="1" dirty="0"/>
              <a:t>	</a:t>
            </a:r>
            <a:r>
              <a:rPr lang="en-US" sz="2000" b="1" i="1" dirty="0"/>
              <a:t>55%</a:t>
            </a:r>
            <a:endParaRPr lang="en-US" sz="1800" b="1" i="1" dirty="0"/>
          </a:p>
          <a:p>
            <a:pPr marL="285750" lvl="1" indent="0">
              <a:lnSpc>
                <a:spcPct val="70000"/>
              </a:lnSpc>
              <a:buFont typeface="Wingdings" pitchFamily="2" charset="2"/>
              <a:buNone/>
            </a:pPr>
            <a:r>
              <a:rPr lang="en-US" sz="1800" b="1" i="1" dirty="0"/>
              <a:t>         </a:t>
            </a:r>
            <a:endParaRPr lang="en-US" sz="2400" dirty="0"/>
          </a:p>
        </p:txBody>
      </p:sp>
      <p:sp>
        <p:nvSpPr>
          <p:cNvPr id="9442308" name="Rectangle 4"/>
          <p:cNvSpPr>
            <a:spLocks noChangeArrowheads="1"/>
          </p:cNvSpPr>
          <p:nvPr/>
        </p:nvSpPr>
        <p:spPr bwMode="auto">
          <a:xfrm>
            <a:off x="1447800" y="2362200"/>
            <a:ext cx="6629400" cy="3962400"/>
          </a:xfrm>
          <a:prstGeom prst="rect">
            <a:avLst/>
          </a:prstGeom>
          <a:noFill/>
          <a:ln w="57150" cmpd="thinThick">
            <a:solidFill>
              <a:srgbClr val="FFFF00"/>
            </a:solidFill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7" name="Flowchart: Terminator 6"/>
          <p:cNvSpPr/>
          <p:nvPr/>
        </p:nvSpPr>
        <p:spPr>
          <a:xfrm>
            <a:off x="71406" y="142852"/>
            <a:ext cx="9001188" cy="571504"/>
          </a:xfrm>
          <a:prstGeom prst="flowChartTerminator">
            <a:avLst/>
          </a:prstGeom>
          <a:solidFill>
            <a:srgbClr val="FFFFFF"/>
          </a:solidFill>
          <a:ln>
            <a:solidFill>
              <a:srgbClr val="C0000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fa-IR" sz="3200" b="1" dirty="0">
                <a:solidFill>
                  <a:srgbClr val="054200"/>
                </a:solidFill>
                <a:cs typeface="B Nazanin" pitchFamily="2" charset="-78"/>
              </a:rPr>
              <a:t>روش های انتقال پیام</a:t>
            </a:r>
            <a:endParaRPr lang="en-US" sz="3200" b="1" dirty="0">
              <a:solidFill>
                <a:srgbClr val="0542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5618" name="Text Box 2"/>
          <p:cNvSpPr txBox="1">
            <a:spLocks noChangeArrowheads="1"/>
          </p:cNvSpPr>
          <p:nvPr/>
        </p:nvSpPr>
        <p:spPr bwMode="auto">
          <a:xfrm>
            <a:off x="2206625" y="4572000"/>
            <a:ext cx="2947988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b="1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455619" name="Rectangle 3"/>
          <p:cNvSpPr>
            <a:spLocks noChangeArrowheads="1"/>
          </p:cNvSpPr>
          <p:nvPr/>
        </p:nvSpPr>
        <p:spPr bwMode="auto">
          <a:xfrm>
            <a:off x="3243263" y="2257425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9455620" name="Oval 4"/>
          <p:cNvSpPr>
            <a:spLocks noChangeArrowheads="1"/>
          </p:cNvSpPr>
          <p:nvPr/>
        </p:nvSpPr>
        <p:spPr bwMode="auto">
          <a:xfrm>
            <a:off x="6302375" y="1597025"/>
            <a:ext cx="1725613" cy="685800"/>
          </a:xfrm>
          <a:prstGeom prst="ellips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400" b="1" dirty="0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جايگزين</a:t>
            </a:r>
            <a:endParaRPr lang="en-US" sz="2400" b="1" dirty="0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455621" name="Rectangle 5"/>
          <p:cNvSpPr>
            <a:spLocks noChangeArrowheads="1"/>
          </p:cNvSpPr>
          <p:nvPr/>
        </p:nvSpPr>
        <p:spPr bwMode="auto">
          <a:xfrm>
            <a:off x="3486150" y="2309813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9455622" name="Oval 6"/>
          <p:cNvSpPr>
            <a:spLocks noChangeArrowheads="1"/>
          </p:cNvSpPr>
          <p:nvPr/>
        </p:nvSpPr>
        <p:spPr bwMode="auto">
          <a:xfrm>
            <a:off x="6300788" y="4868863"/>
            <a:ext cx="1336675" cy="685800"/>
          </a:xfrm>
          <a:prstGeom prst="ellips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0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مؤكد</a:t>
            </a:r>
            <a:endParaRPr lang="en-US" sz="2000" b="1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455623" name="Oval 7"/>
          <p:cNvSpPr>
            <a:spLocks noChangeArrowheads="1"/>
          </p:cNvSpPr>
          <p:nvPr/>
        </p:nvSpPr>
        <p:spPr bwMode="auto">
          <a:xfrm>
            <a:off x="3203575" y="3175000"/>
            <a:ext cx="2881313" cy="685800"/>
          </a:xfrm>
          <a:prstGeom prst="ellips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pPr algn="ctr" rtl="1" fontAlgn="base">
              <a:spcBef>
                <a:spcPct val="50000"/>
              </a:spcBef>
              <a:spcAft>
                <a:spcPct val="0"/>
              </a:spcAft>
            </a:pPr>
            <a:r>
              <a:rPr lang="fa-IR" sz="28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رابطه پيام‌ها‌</a:t>
            </a:r>
            <a:endParaRPr lang="en-US" sz="2800" b="1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455624" name="Oval 8"/>
          <p:cNvSpPr>
            <a:spLocks noChangeArrowheads="1"/>
          </p:cNvSpPr>
          <p:nvPr/>
        </p:nvSpPr>
        <p:spPr bwMode="auto">
          <a:xfrm>
            <a:off x="1331913" y="1700213"/>
            <a:ext cx="1257300" cy="685800"/>
          </a:xfrm>
          <a:prstGeom prst="ellips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sz="2400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مكمل</a:t>
            </a:r>
            <a:endParaRPr lang="en-US" sz="2400" b="1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455625" name="Oval 9"/>
          <p:cNvSpPr>
            <a:spLocks noChangeArrowheads="1"/>
          </p:cNvSpPr>
          <p:nvPr/>
        </p:nvSpPr>
        <p:spPr bwMode="auto">
          <a:xfrm>
            <a:off x="1258888" y="4868863"/>
            <a:ext cx="1441450" cy="685800"/>
          </a:xfrm>
          <a:prstGeom prst="ellips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fa-IR" b="1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متعارض</a:t>
            </a:r>
            <a:endParaRPr lang="en-US" b="1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9455626" name="Line 10"/>
          <p:cNvSpPr>
            <a:spLocks noChangeShapeType="1"/>
          </p:cNvSpPr>
          <p:nvPr/>
        </p:nvSpPr>
        <p:spPr bwMode="auto">
          <a:xfrm>
            <a:off x="4932363" y="3860800"/>
            <a:ext cx="1584325" cy="1081088"/>
          </a:xfrm>
          <a:prstGeom prst="line">
            <a:avLst/>
          </a:prstGeom>
          <a:noFill/>
          <a:ln w="9525" cap="rnd">
            <a:solidFill>
              <a:schemeClr val="hlink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9455627" name="Line 11"/>
          <p:cNvSpPr>
            <a:spLocks noChangeShapeType="1"/>
          </p:cNvSpPr>
          <p:nvPr/>
        </p:nvSpPr>
        <p:spPr bwMode="auto">
          <a:xfrm flipH="1">
            <a:off x="2339975" y="3860800"/>
            <a:ext cx="1655763" cy="1152525"/>
          </a:xfrm>
          <a:prstGeom prst="line">
            <a:avLst/>
          </a:prstGeom>
          <a:noFill/>
          <a:ln w="9525" cap="rnd">
            <a:solidFill>
              <a:schemeClr val="hlink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9455628" name="Line 12"/>
          <p:cNvSpPr>
            <a:spLocks noChangeShapeType="1"/>
          </p:cNvSpPr>
          <p:nvPr/>
        </p:nvSpPr>
        <p:spPr bwMode="auto">
          <a:xfrm flipH="1" flipV="1">
            <a:off x="2555875" y="1916113"/>
            <a:ext cx="1439863" cy="1296987"/>
          </a:xfrm>
          <a:prstGeom prst="line">
            <a:avLst/>
          </a:prstGeom>
          <a:noFill/>
          <a:ln w="9525" cap="rnd">
            <a:solidFill>
              <a:schemeClr val="hlink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9455629" name="Line 13"/>
          <p:cNvSpPr>
            <a:spLocks noChangeShapeType="1"/>
          </p:cNvSpPr>
          <p:nvPr/>
        </p:nvSpPr>
        <p:spPr bwMode="auto">
          <a:xfrm flipH="1">
            <a:off x="4932363" y="1844675"/>
            <a:ext cx="1368425" cy="1296988"/>
          </a:xfrm>
          <a:prstGeom prst="line">
            <a:avLst/>
          </a:prstGeom>
          <a:noFill/>
          <a:ln w="9525" cap="rnd">
            <a:solidFill>
              <a:schemeClr val="hlink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cs typeface="B Nazanin" pitchFamily="2" charset="-78"/>
            </a:endParaRPr>
          </a:p>
        </p:txBody>
      </p:sp>
      <p:sp>
        <p:nvSpPr>
          <p:cNvPr id="9455630" name="Text Box 14"/>
          <p:cNvSpPr txBox="1">
            <a:spLocks noChangeArrowheads="1"/>
          </p:cNvSpPr>
          <p:nvPr/>
        </p:nvSpPr>
        <p:spPr bwMode="auto">
          <a:xfrm>
            <a:off x="323850" y="765175"/>
            <a:ext cx="856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 fontAlgn="base">
              <a:spcBef>
                <a:spcPct val="50000"/>
              </a:spcBef>
              <a:spcAft>
                <a:spcPct val="0"/>
              </a:spcAft>
            </a:pPr>
            <a:r>
              <a:rPr lang="fa-IR" b="1">
                <a:solidFill>
                  <a:srgbClr val="FFFFFF"/>
                </a:solidFill>
                <a:latin typeface="Verdana" pitchFamily="34" charset="0"/>
                <a:cs typeface="B Nazanin" pitchFamily="2" charset="-78"/>
              </a:rPr>
              <a:t>رابطه پيام‌هاي كلامي و غيركلامي</a:t>
            </a:r>
            <a:endParaRPr lang="en-US" b="1">
              <a:solidFill>
                <a:srgbClr val="FFFFFF"/>
              </a:solidFill>
              <a:latin typeface="Verdana" pitchFamily="34" charset="0"/>
              <a:cs typeface="B Nazanin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Terminator 3"/>
          <p:cNvSpPr/>
          <p:nvPr/>
        </p:nvSpPr>
        <p:spPr>
          <a:xfrm>
            <a:off x="71406" y="142852"/>
            <a:ext cx="9001188" cy="642942"/>
          </a:xfrm>
          <a:prstGeom prst="flowChartTerminator">
            <a:avLst/>
          </a:prstGeom>
          <a:solidFill>
            <a:srgbClr val="FFFFFF"/>
          </a:solidFill>
          <a:ln>
            <a:solidFill>
              <a:srgbClr val="C0000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fa-IR" sz="3200" b="1" dirty="0">
                <a:solidFill>
                  <a:srgbClr val="054200"/>
                </a:solidFill>
                <a:cs typeface="B Titr"/>
              </a:rPr>
              <a:t>ارتباط اثر بخش بین فردی</a:t>
            </a:r>
            <a:endParaRPr lang="en-US" sz="3200" b="1" dirty="0">
              <a:solidFill>
                <a:srgbClr val="054200"/>
              </a:solidFill>
              <a:cs typeface="B Titr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357158" y="1000108"/>
          <a:ext cx="8501122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5852" y="1643050"/>
            <a:ext cx="6572296" cy="3170099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 rtl="1">
              <a:defRPr/>
            </a:pPr>
            <a:endParaRPr lang="fa-IR" sz="4000" b="1" i="1" kern="0" dirty="0">
              <a:solidFill>
                <a:prstClr val="white"/>
              </a:solidFill>
              <a:cs typeface="B Nazanin Outline" pitchFamily="2" charset="-78"/>
            </a:endParaRPr>
          </a:p>
          <a:p>
            <a:pPr algn="ctr" rtl="1">
              <a:defRPr/>
            </a:pPr>
            <a:r>
              <a:rPr lang="fa-IR" sz="4000" b="1" i="1" kern="0" dirty="0">
                <a:solidFill>
                  <a:prstClr val="white"/>
                </a:solidFill>
                <a:cs typeface="B Nazanin Outline" pitchFamily="2" charset="-78"/>
              </a:rPr>
              <a:t>مهارت های ارتباطی</a:t>
            </a:r>
          </a:p>
          <a:p>
            <a:pPr algn="ctr" rtl="1">
              <a:defRPr/>
            </a:pPr>
            <a:endParaRPr lang="fa-IR" sz="4000" b="1" i="1" kern="0" dirty="0">
              <a:solidFill>
                <a:prstClr val="white"/>
              </a:solidFill>
              <a:cs typeface="B Nazanin Outline" pitchFamily="2" charset="-78"/>
            </a:endParaRPr>
          </a:p>
          <a:p>
            <a:pPr algn="ctr" rtl="1">
              <a:defRPr/>
            </a:pPr>
            <a:r>
              <a:rPr lang="fa-IR" sz="4000" b="1" i="1" kern="0" dirty="0">
                <a:solidFill>
                  <a:prstClr val="white"/>
                </a:solidFill>
                <a:cs typeface="B Nazanin Outline" pitchFamily="2" charset="-78"/>
              </a:rPr>
              <a:t>1-  گوش کردن مؤثر</a:t>
            </a:r>
          </a:p>
          <a:p>
            <a:pPr algn="ctr" rtl="1">
              <a:defRPr/>
            </a:pPr>
            <a:endParaRPr lang="fa-IR" sz="4000" b="1" i="1" kern="0" dirty="0">
              <a:solidFill>
                <a:prstClr val="white"/>
              </a:solidFill>
              <a:cs typeface="B Nazanin Outline" pitchFamily="2" charset="-78"/>
            </a:endParaRPr>
          </a:p>
        </p:txBody>
      </p:sp>
      <p:pic>
        <p:nvPicPr>
          <p:cNvPr id="7" name="Picture 6" descr="email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355000"/>
            <a:ext cx="2286000" cy="1503000"/>
          </a:xfrm>
          <a:prstGeom prst="rect">
            <a:avLst/>
          </a:prstGeom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-32" y="4929198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rtl="1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fa-IR" sz="2800" b="1" dirty="0">
                <a:solidFill>
                  <a:srgbClr val="000000"/>
                </a:solidFill>
                <a:latin typeface="Verdana" pitchFamily="34" charset="0"/>
                <a:cs typeface="B Nazanin" pitchFamily="2" charset="-78"/>
              </a:rPr>
              <a:t>بهترين رهبران ، بهترين شنونده پيروان خود هستند .</a:t>
            </a:r>
            <a:endParaRPr lang="en-US" sz="2800" b="1" dirty="0">
              <a:solidFill>
                <a:srgbClr val="000000"/>
              </a:solidFill>
              <a:latin typeface="Verdana" pitchFamily="34" charset="0"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082" name="Text Box 2"/>
          <p:cNvSpPr txBox="1">
            <a:spLocks noChangeArrowheads="1"/>
          </p:cNvSpPr>
          <p:nvPr/>
        </p:nvSpPr>
        <p:spPr bwMode="auto">
          <a:xfrm>
            <a:off x="214282" y="2928934"/>
            <a:ext cx="8751918" cy="388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دکترا مدیریت و توسعه منابع انسانی   </a:t>
            </a:r>
            <a:r>
              <a:rPr lang="en-US" sz="1200" b="1" i="1" dirty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DBA : Human Resource </a:t>
            </a:r>
            <a:r>
              <a:rPr lang="en-US" sz="12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Development</a:t>
            </a:r>
            <a:endParaRPr lang="fa-IR" sz="16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FF3300"/>
              </a:buClr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عضو انجمن مدیریت منابع انسانی آمریکا    </a:t>
            </a:r>
            <a:r>
              <a:rPr lang="en-US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SHRM</a:t>
            </a:r>
            <a:endParaRPr lang="fa-IR" sz="16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FF3300"/>
              </a:buClr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عضو افتخاری انجمن مدیریت منابع انسانی ایران</a:t>
            </a:r>
            <a:endParaRPr lang="en-US" sz="16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FF3300"/>
              </a:buClr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مدرس دوره  های آزاد </a:t>
            </a:r>
            <a:r>
              <a:rPr lang="en-US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  MBA</a:t>
            </a: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دانشکده کارآفرینی دانشگاه تهران</a:t>
            </a: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FF3300"/>
              </a:buClr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مدرس دوره  های آزاد </a:t>
            </a:r>
            <a:r>
              <a:rPr lang="en-US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DBA</a:t>
            </a: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  دانشکده کارآفرینی دانشگاه تهران</a:t>
            </a:r>
          </a:p>
          <a:p>
            <a:pPr marL="457200" indent="-457200" algn="ctr" rtl="1">
              <a:spcBef>
                <a:spcPct val="20000"/>
              </a:spcBef>
              <a:buClr>
                <a:srgbClr val="FF3300"/>
              </a:buClr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مدرس دوره  های آزاد </a:t>
            </a:r>
            <a:r>
              <a:rPr lang="en-US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  MBA</a:t>
            </a: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سازمان مدیریت صنعتی ایران</a:t>
            </a:r>
          </a:p>
          <a:p>
            <a:pPr marL="457200" indent="-457200" algn="ctr" rtl="1">
              <a:spcBef>
                <a:spcPct val="20000"/>
              </a:spcBef>
              <a:buClr>
                <a:srgbClr val="FF3300"/>
              </a:buClr>
            </a:pPr>
            <a:endParaRPr lang="fa-IR" sz="16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914400" lvl="1" indent="-457200" algn="r" rtl="1" eaLnBrk="1" hangingPunct="1">
              <a:spcBef>
                <a:spcPct val="20000"/>
              </a:spcBef>
              <a:buClr>
                <a:srgbClr val="FF3300"/>
              </a:buClr>
              <a:buFont typeface="Wingdings" pitchFamily="2" charset="2"/>
              <a:buBlip>
                <a:blip r:embed="rId3"/>
              </a:buBlip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عضو کمیته علمی  و داوری جایزه تعالی منابع انسانی ایران     </a:t>
            </a:r>
            <a:r>
              <a:rPr lang="en-US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HR Excellence Award</a:t>
            </a:r>
            <a:endParaRPr lang="fa-IR" sz="16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914400" lvl="1" indent="-457200" algn="r" rtl="1" eaLnBrk="1" hangingPunct="1">
              <a:spcBef>
                <a:spcPct val="20000"/>
              </a:spcBef>
              <a:buClr>
                <a:srgbClr val="FF3300"/>
              </a:buClr>
              <a:buFontTx/>
              <a:buBlip>
                <a:blip r:embed="rId3"/>
              </a:buBlip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عضو ارشد کارگروه </a:t>
            </a:r>
            <a:r>
              <a:rPr lang="fa-IR" sz="1600" b="1" i="1" dirty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تخصصی  طراحی مدل تعالی منابع انسانی ایران    </a:t>
            </a:r>
            <a:r>
              <a:rPr lang="en-US" sz="1600" b="1" i="1" dirty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HR </a:t>
            </a:r>
            <a:r>
              <a:rPr lang="en-US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Excellence</a:t>
            </a:r>
            <a:endParaRPr lang="fa-IR" sz="16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914400" lvl="1" indent="-457200" algn="r" rtl="1" eaLnBrk="1" hangingPunct="1">
              <a:spcBef>
                <a:spcPct val="20000"/>
              </a:spcBef>
              <a:buClr>
                <a:srgbClr val="FF3300"/>
              </a:buClr>
              <a:buFontTx/>
              <a:buBlip>
                <a:blip r:embed="rId3"/>
              </a:buBlip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مدرس دوره های تربیت ارزیاب جایزه تعالی منابع انسانی ایران </a:t>
            </a:r>
            <a:r>
              <a:rPr lang="en-US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HRE Assessment</a:t>
            </a:r>
            <a:endParaRPr lang="fa-IR" sz="16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914400" lvl="1" indent="-457200" algn="r" rtl="1" eaLnBrk="1" hangingPunct="1">
              <a:spcBef>
                <a:spcPct val="20000"/>
              </a:spcBef>
              <a:buClr>
                <a:srgbClr val="FF3300"/>
              </a:buClr>
              <a:buFontTx/>
              <a:buBlip>
                <a:blip r:embed="rId3"/>
              </a:buBlip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مدیر طرح و عضو کمیته راهبری و کمیته علمی صدور گواهی نامه حرفه ای منابع انسانی </a:t>
            </a:r>
            <a:r>
              <a:rPr lang="en-US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HR Certificate</a:t>
            </a:r>
            <a:endParaRPr lang="fa-IR" sz="16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914400" lvl="1" indent="-457200" algn="r" rtl="1" eaLnBrk="1" hangingPunct="1">
              <a:spcBef>
                <a:spcPct val="20000"/>
              </a:spcBef>
              <a:buClr>
                <a:srgbClr val="FF3300"/>
              </a:buClr>
              <a:buFontTx/>
              <a:buBlip>
                <a:blip r:embed="rId3"/>
              </a:buBlip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عضو کمیته علمی کنفرانس توسعه منابع انسانی </a:t>
            </a:r>
            <a:r>
              <a:rPr lang="en-US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HRD Conference</a:t>
            </a:r>
            <a:endParaRPr lang="fa-IR" sz="16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914400" lvl="1" indent="-457200" algn="r" rtl="1" eaLnBrk="1" hangingPunct="1">
              <a:spcBef>
                <a:spcPct val="20000"/>
              </a:spcBef>
              <a:buClr>
                <a:srgbClr val="FF3300"/>
              </a:buClr>
              <a:buFontTx/>
              <a:buBlip>
                <a:blip r:embed="rId3"/>
              </a:buBlip>
            </a:pPr>
            <a:r>
              <a:rPr lang="fa-IR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عضو کمیته علمی جایزه ملی تعالی سازمانی    </a:t>
            </a:r>
            <a:r>
              <a:rPr lang="en-US" sz="16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EFQM  </a:t>
            </a:r>
            <a:r>
              <a:rPr lang="fa-IR" sz="1600" b="1" i="1" dirty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	</a:t>
            </a:r>
            <a:endParaRPr lang="fa-IR" sz="16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255013" y="62173"/>
            <a:ext cx="633975" cy="938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TopLeft"/>
            <a:lightRig rig="threePt" dir="t"/>
          </a:scene3d>
        </p:spPr>
      </p:pic>
      <p:pic>
        <p:nvPicPr>
          <p:cNvPr id="9" name="Picture 8" descr="email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1205350"/>
            <a:ext cx="2286000" cy="1503000"/>
          </a:xfrm>
          <a:prstGeom prst="rect">
            <a:avLst/>
          </a:prstGeom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3017842" y="922400"/>
            <a:ext cx="3108316" cy="269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b="1" i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 </a:t>
            </a:r>
            <a:r>
              <a:rPr lang="fa-IR" b="1" i="1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عبدالرضا </a:t>
            </a:r>
            <a:r>
              <a:rPr lang="fa-IR" b="1" i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حافظي</a:t>
            </a: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b="1" i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1082480-0912</a:t>
            </a: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b="1" i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88508235-021</a:t>
            </a:r>
            <a:endParaRPr lang="en-US" b="1" i="1" dirty="0" smtClean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en-US" b="1" i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HRSolutions.ir</a:t>
            </a: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en-US" b="1" i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  <a:hlinkClick r:id="rId6"/>
              </a:rPr>
              <a:t>CEO@HRSolutions.ir</a:t>
            </a:r>
            <a:endParaRPr lang="en-US" b="1" i="1" dirty="0" smtClean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en-US" b="1" i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  <a:hlinkClick r:id="rId7"/>
              </a:rPr>
              <a:t>Hafezi.HRM@gmail.com</a:t>
            </a:r>
            <a:endParaRPr lang="en-US" b="1" i="1" dirty="0" smtClean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endParaRPr lang="en-US" b="1" i="1" dirty="0" smtClean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endParaRPr lang="fa-IR" b="1" i="1" dirty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</p:txBody>
      </p:sp>
      <p:pic>
        <p:nvPicPr>
          <p:cNvPr id="1026" name="Picture 2" descr="D:\private\My Scans\DSCN938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620688"/>
            <a:ext cx="2567608" cy="192570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38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38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38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38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8082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7772400" cy="1143000"/>
          </a:xfrm>
        </p:spPr>
        <p:txBody>
          <a:bodyPr/>
          <a:lstStyle/>
          <a:p>
            <a:r>
              <a:rPr lang="en-US" b="1" i="1">
                <a:solidFill>
                  <a:srgbClr val="FF9900"/>
                </a:solidFill>
                <a:latin typeface="Guatemala" pitchFamily="18" charset="0"/>
              </a:rPr>
              <a:t>Listening is...</a:t>
            </a:r>
          </a:p>
        </p:txBody>
      </p:sp>
      <p:sp>
        <p:nvSpPr>
          <p:cNvPr id="795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81200"/>
            <a:ext cx="7315200" cy="4114800"/>
          </a:xfrm>
          <a:noFill/>
          <a:ln/>
        </p:spPr>
        <p:txBody>
          <a:bodyPr/>
          <a:lstStyle/>
          <a:p>
            <a:r>
              <a:rPr lang="en-US" sz="2400" b="1">
                <a:solidFill>
                  <a:srgbClr val="66FFFF"/>
                </a:solidFill>
              </a:rPr>
              <a:t>Listening is taking in information from speakers, other people or ourselves, while remaining </a:t>
            </a:r>
            <a:r>
              <a:rPr lang="en-US" sz="2400" b="1">
                <a:solidFill>
                  <a:srgbClr val="FFFF00"/>
                </a:solidFill>
              </a:rPr>
              <a:t>nonjudgmental</a:t>
            </a:r>
            <a:r>
              <a:rPr lang="en-US" sz="2400" b="1">
                <a:solidFill>
                  <a:srgbClr val="66FFFF"/>
                </a:solidFill>
              </a:rPr>
              <a:t> and </a:t>
            </a:r>
            <a:r>
              <a:rPr lang="en-US" sz="2400" b="1">
                <a:solidFill>
                  <a:srgbClr val="FFFF00"/>
                </a:solidFill>
              </a:rPr>
              <a:t>empathic</a:t>
            </a:r>
            <a:r>
              <a:rPr lang="en-US" sz="2400" b="1">
                <a:solidFill>
                  <a:srgbClr val="66FFFF"/>
                </a:solidFill>
              </a:rPr>
              <a:t>.</a:t>
            </a:r>
          </a:p>
          <a:p>
            <a:endParaRPr lang="en-US" sz="2400" b="1">
              <a:solidFill>
                <a:srgbClr val="66FFFF"/>
              </a:solidFill>
            </a:endParaRPr>
          </a:p>
          <a:p>
            <a:r>
              <a:rPr lang="en-US" sz="2400" b="1">
                <a:solidFill>
                  <a:srgbClr val="66FFFF"/>
                </a:solidFill>
              </a:rPr>
              <a:t>Acknowledging the speakers in a way that invites the communication to </a:t>
            </a:r>
            <a:r>
              <a:rPr lang="en-US" sz="2400" b="1">
                <a:solidFill>
                  <a:srgbClr val="FFFF00"/>
                </a:solidFill>
              </a:rPr>
              <a:t>continue</a:t>
            </a:r>
            <a:r>
              <a:rPr lang="en-US" sz="2400" b="1">
                <a:solidFill>
                  <a:srgbClr val="66FFFF"/>
                </a:solidFill>
              </a:rPr>
              <a:t>.</a:t>
            </a:r>
          </a:p>
          <a:p>
            <a:pPr>
              <a:buFont typeface="Wingdings" pitchFamily="2" charset="2"/>
              <a:buNone/>
            </a:pPr>
            <a:endParaRPr lang="en-US" sz="2400" b="1">
              <a:solidFill>
                <a:srgbClr val="66FFFF"/>
              </a:solidFill>
            </a:endParaRPr>
          </a:p>
          <a:p>
            <a:r>
              <a:rPr lang="en-US" sz="2400" b="1">
                <a:solidFill>
                  <a:srgbClr val="66FFFF"/>
                </a:solidFill>
              </a:rPr>
              <a:t>Providing limited, but encouraging input to the talker’s response, </a:t>
            </a:r>
            <a:r>
              <a:rPr lang="en-US" sz="2400" b="1">
                <a:solidFill>
                  <a:srgbClr val="FFFF00"/>
                </a:solidFill>
              </a:rPr>
              <a:t>carrying the person’s idea one step forward.</a:t>
            </a:r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57522" name="Picture 18" descr="027p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795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n-US" sz="4000" b="1" i="1">
                <a:solidFill>
                  <a:srgbClr val="FF9900"/>
                </a:solidFill>
                <a:latin typeface="Guatemala" pitchFamily="18" charset="0"/>
              </a:rPr>
              <a:t>Emotional Level and Listening</a:t>
            </a:r>
          </a:p>
        </p:txBody>
      </p:sp>
      <p:sp>
        <p:nvSpPr>
          <p:cNvPr id="795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8382000" cy="5410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 b="1" i="1">
                <a:solidFill>
                  <a:srgbClr val="A50021"/>
                </a:solidFill>
              </a:rPr>
              <a:t>          </a:t>
            </a:r>
            <a:r>
              <a:rPr lang="en-US" sz="1600" b="1">
                <a:solidFill>
                  <a:srgbClr val="A50021"/>
                </a:solidFill>
                <a:cs typeface="Times New Roman" pitchFamily="18" charset="0"/>
              </a:rPr>
              <a:t>Emotional  Level</a:t>
            </a:r>
          </a:p>
          <a:p>
            <a:endParaRPr lang="en-US" sz="1600" b="1">
              <a:solidFill>
                <a:srgbClr val="A50021"/>
              </a:solidFill>
              <a:cs typeface="Times New Roman" pitchFamily="18" charset="0"/>
            </a:endParaRPr>
          </a:p>
        </p:txBody>
      </p:sp>
      <p:sp>
        <p:nvSpPr>
          <p:cNvPr id="7957508" name="Rectangle 4"/>
          <p:cNvSpPr>
            <a:spLocks noChangeArrowheads="1"/>
          </p:cNvSpPr>
          <p:nvPr/>
        </p:nvSpPr>
        <p:spPr bwMode="auto">
          <a:xfrm>
            <a:off x="1371600" y="23622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A50021"/>
                </a:solidFill>
                <a:latin typeface="Arial" pitchFamily="34" charset="0"/>
                <a:cs typeface="Times New Roman" pitchFamily="18" charset="0"/>
              </a:rPr>
              <a:t>High</a:t>
            </a:r>
          </a:p>
        </p:txBody>
      </p:sp>
      <p:sp>
        <p:nvSpPr>
          <p:cNvPr id="7957509" name="Rectangle 5"/>
          <p:cNvSpPr>
            <a:spLocks noChangeArrowheads="1"/>
          </p:cNvSpPr>
          <p:nvPr/>
        </p:nvSpPr>
        <p:spPr bwMode="auto">
          <a:xfrm>
            <a:off x="1219200" y="3657600"/>
            <a:ext cx="106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A50021"/>
                </a:solidFill>
                <a:latin typeface="Arial" pitchFamily="34" charset="0"/>
                <a:cs typeface="Times New Roman" pitchFamily="18" charset="0"/>
              </a:rPr>
              <a:t>Medium</a:t>
            </a:r>
          </a:p>
        </p:txBody>
      </p:sp>
      <p:sp>
        <p:nvSpPr>
          <p:cNvPr id="7957510" name="Rectangle 6"/>
          <p:cNvSpPr>
            <a:spLocks noChangeArrowheads="1"/>
          </p:cNvSpPr>
          <p:nvPr/>
        </p:nvSpPr>
        <p:spPr bwMode="auto">
          <a:xfrm>
            <a:off x="1371600" y="50292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A50021"/>
                </a:solidFill>
                <a:latin typeface="Arial" pitchFamily="34" charset="0"/>
                <a:cs typeface="Times New Roman" pitchFamily="18" charset="0"/>
              </a:rPr>
              <a:t>Normal</a:t>
            </a:r>
          </a:p>
        </p:txBody>
      </p:sp>
      <p:sp>
        <p:nvSpPr>
          <p:cNvPr id="7957511" name="Rectangle 7"/>
          <p:cNvSpPr>
            <a:spLocks noChangeArrowheads="1"/>
          </p:cNvSpPr>
          <p:nvPr/>
        </p:nvSpPr>
        <p:spPr bwMode="auto">
          <a:xfrm>
            <a:off x="7086600" y="4038600"/>
            <a:ext cx="2057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A50021"/>
              </a:solidFill>
              <a:latin typeface="Arial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A50021"/>
                </a:solidFill>
                <a:latin typeface="Arial" pitchFamily="34" charset="0"/>
                <a:cs typeface="Times New Roman" pitchFamily="18" charset="0"/>
              </a:rPr>
              <a:t>Now able to think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A50021"/>
                </a:solidFill>
                <a:latin typeface="Arial" pitchFamily="34" charset="0"/>
                <a:cs typeface="Times New Roman" pitchFamily="18" charset="0"/>
              </a:rPr>
              <a:t>through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A50021"/>
                </a:solidFill>
                <a:latin typeface="Arial" pitchFamily="34" charset="0"/>
                <a:cs typeface="Times New Roman" pitchFamily="18" charset="0"/>
              </a:rPr>
              <a:t> the problem</a:t>
            </a:r>
            <a:endParaRPr lang="en-US" sz="320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57512" name="Line 8"/>
          <p:cNvSpPr>
            <a:spLocks noChangeShapeType="1"/>
          </p:cNvSpPr>
          <p:nvPr/>
        </p:nvSpPr>
        <p:spPr bwMode="auto">
          <a:xfrm>
            <a:off x="2667000" y="2209800"/>
            <a:ext cx="6019800" cy="3657600"/>
          </a:xfrm>
          <a:prstGeom prst="line">
            <a:avLst/>
          </a:prstGeom>
          <a:noFill/>
          <a:ln w="381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7957513" name="Line 9"/>
          <p:cNvSpPr>
            <a:spLocks noChangeShapeType="1"/>
          </p:cNvSpPr>
          <p:nvPr/>
        </p:nvSpPr>
        <p:spPr bwMode="auto">
          <a:xfrm>
            <a:off x="2667000" y="2209800"/>
            <a:ext cx="0" cy="3657600"/>
          </a:xfrm>
          <a:prstGeom prst="line">
            <a:avLst/>
          </a:prstGeom>
          <a:noFill/>
          <a:ln w="28575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7957514" name="Line 10"/>
          <p:cNvSpPr>
            <a:spLocks noChangeShapeType="1"/>
          </p:cNvSpPr>
          <p:nvPr/>
        </p:nvSpPr>
        <p:spPr bwMode="auto">
          <a:xfrm>
            <a:off x="2667000" y="5867400"/>
            <a:ext cx="6019800" cy="0"/>
          </a:xfrm>
          <a:prstGeom prst="line">
            <a:avLst/>
          </a:prstGeom>
          <a:noFill/>
          <a:ln w="9525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7957515" name="Line 11"/>
          <p:cNvSpPr>
            <a:spLocks noChangeShapeType="1"/>
          </p:cNvSpPr>
          <p:nvPr/>
        </p:nvSpPr>
        <p:spPr bwMode="auto">
          <a:xfrm flipV="1">
            <a:off x="3886200" y="2895600"/>
            <a:ext cx="0" cy="2971800"/>
          </a:xfrm>
          <a:prstGeom prst="line">
            <a:avLst/>
          </a:prstGeom>
          <a:noFill/>
          <a:ln w="38100" cap="rnd">
            <a:solidFill>
              <a:srgbClr val="99FF66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7957516" name="Line 12"/>
          <p:cNvSpPr>
            <a:spLocks noChangeShapeType="1"/>
          </p:cNvSpPr>
          <p:nvPr/>
        </p:nvSpPr>
        <p:spPr bwMode="auto">
          <a:xfrm flipV="1">
            <a:off x="5105400" y="3657600"/>
            <a:ext cx="0" cy="2209800"/>
          </a:xfrm>
          <a:prstGeom prst="line">
            <a:avLst/>
          </a:prstGeom>
          <a:noFill/>
          <a:ln w="38100" cap="rnd">
            <a:solidFill>
              <a:srgbClr val="99FF66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7957517" name="Line 13"/>
          <p:cNvSpPr>
            <a:spLocks noChangeShapeType="1"/>
          </p:cNvSpPr>
          <p:nvPr/>
        </p:nvSpPr>
        <p:spPr bwMode="auto">
          <a:xfrm flipV="1">
            <a:off x="6477000" y="4495800"/>
            <a:ext cx="0" cy="1371600"/>
          </a:xfrm>
          <a:prstGeom prst="line">
            <a:avLst/>
          </a:prstGeom>
          <a:noFill/>
          <a:ln w="38100" cap="rnd">
            <a:solidFill>
              <a:srgbClr val="99FF66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7957518" name="Rectangle 14"/>
          <p:cNvSpPr>
            <a:spLocks noChangeArrowheads="1"/>
          </p:cNvSpPr>
          <p:nvPr/>
        </p:nvSpPr>
        <p:spPr bwMode="auto">
          <a:xfrm>
            <a:off x="3352800" y="6019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A50021"/>
                </a:solidFill>
                <a:latin typeface="Arial" pitchFamily="34" charset="0"/>
                <a:cs typeface="Times New Roman" pitchFamily="18" charset="0"/>
              </a:rPr>
              <a:t>E-L</a:t>
            </a:r>
            <a:endParaRPr lang="en-US" sz="320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57519" name="Rectangle 15"/>
          <p:cNvSpPr>
            <a:spLocks noChangeArrowheads="1"/>
          </p:cNvSpPr>
          <p:nvPr/>
        </p:nvSpPr>
        <p:spPr bwMode="auto">
          <a:xfrm>
            <a:off x="6019800" y="6019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A50021"/>
                </a:solidFill>
                <a:latin typeface="Arial" pitchFamily="34" charset="0"/>
                <a:cs typeface="Times New Roman" pitchFamily="18" charset="0"/>
              </a:rPr>
              <a:t>E-L</a:t>
            </a:r>
            <a:endParaRPr lang="en-US" sz="320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57520" name="Rectangle 16"/>
          <p:cNvSpPr>
            <a:spLocks noChangeArrowheads="1"/>
          </p:cNvSpPr>
          <p:nvPr/>
        </p:nvSpPr>
        <p:spPr bwMode="auto">
          <a:xfrm>
            <a:off x="4648200" y="5943600"/>
            <a:ext cx="914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A50021"/>
                </a:solidFill>
                <a:latin typeface="Arial" pitchFamily="34" charset="0"/>
                <a:cs typeface="Times New Roman" pitchFamily="18" charset="0"/>
              </a:rPr>
              <a:t>E-L</a:t>
            </a:r>
            <a:endParaRPr lang="en-US" sz="320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57521" name="Line 17"/>
          <p:cNvSpPr>
            <a:spLocks noChangeShapeType="1"/>
          </p:cNvSpPr>
          <p:nvPr/>
        </p:nvSpPr>
        <p:spPr bwMode="auto">
          <a:xfrm>
            <a:off x="8458200" y="5181600"/>
            <a:ext cx="0" cy="304800"/>
          </a:xfrm>
          <a:prstGeom prst="line">
            <a:avLst/>
          </a:prstGeom>
          <a:noFill/>
          <a:ln w="41275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5852" y="1643050"/>
            <a:ext cx="6572296" cy="3170099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 rtl="1">
              <a:defRPr/>
            </a:pPr>
            <a:endParaRPr lang="fa-IR" sz="4000" b="1" i="1" kern="0" dirty="0">
              <a:solidFill>
                <a:prstClr val="white"/>
              </a:solidFill>
              <a:cs typeface="B Nazanin Outline" pitchFamily="2" charset="-78"/>
            </a:endParaRPr>
          </a:p>
          <a:p>
            <a:pPr algn="ctr" rtl="1">
              <a:defRPr/>
            </a:pPr>
            <a:r>
              <a:rPr lang="fa-IR" sz="4000" b="1" i="1" kern="0" dirty="0">
                <a:solidFill>
                  <a:prstClr val="white"/>
                </a:solidFill>
                <a:cs typeface="B Nazanin Outline" pitchFamily="2" charset="-78"/>
              </a:rPr>
              <a:t>مهارت های ارتباطی</a:t>
            </a:r>
          </a:p>
          <a:p>
            <a:pPr algn="ctr" rtl="1">
              <a:defRPr/>
            </a:pPr>
            <a:endParaRPr lang="fa-IR" sz="4000" b="1" i="1" kern="0" dirty="0">
              <a:solidFill>
                <a:prstClr val="white"/>
              </a:solidFill>
              <a:cs typeface="B Nazanin Outline" pitchFamily="2" charset="-78"/>
            </a:endParaRPr>
          </a:p>
          <a:p>
            <a:pPr algn="ctr" rtl="1">
              <a:defRPr/>
            </a:pPr>
            <a:r>
              <a:rPr lang="fa-IR" sz="4000" b="1" i="1" kern="0" dirty="0">
                <a:solidFill>
                  <a:prstClr val="white"/>
                </a:solidFill>
                <a:cs typeface="B Nazanin Outline" pitchFamily="2" charset="-78"/>
              </a:rPr>
              <a:t>2-  بیان مؤثر</a:t>
            </a:r>
          </a:p>
          <a:p>
            <a:pPr algn="ctr" rtl="1">
              <a:defRPr/>
            </a:pPr>
            <a:endParaRPr lang="fa-IR" sz="4000" b="1" i="1" kern="0" dirty="0">
              <a:solidFill>
                <a:prstClr val="white"/>
              </a:solidFill>
              <a:cs typeface="B Nazanin Outline" pitchFamily="2" charset="-78"/>
            </a:endParaRPr>
          </a:p>
        </p:txBody>
      </p:sp>
      <p:pic>
        <p:nvPicPr>
          <p:cNvPr id="7" name="Picture 6" descr="email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355000"/>
            <a:ext cx="2286000" cy="150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0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4363" y="260350"/>
            <a:ext cx="7989887" cy="6192838"/>
          </a:xfrm>
        </p:spPr>
        <p:txBody>
          <a:bodyPr/>
          <a:lstStyle/>
          <a:p>
            <a:pPr marL="609600" indent="-609600" algn="ctr" rtl="1">
              <a:buFont typeface="Wingdings" pitchFamily="2" charset="2"/>
              <a:buNone/>
            </a:pPr>
            <a:endParaRPr lang="fa-IR" dirty="0">
              <a:solidFill>
                <a:srgbClr val="FFFF00"/>
              </a:solidFill>
              <a:latin typeface="Times New Roman" pitchFamily="18" charset="0"/>
              <a:cs typeface="B Nazanin" pitchFamily="2" charset="-78"/>
            </a:endParaRPr>
          </a:p>
          <a:p>
            <a:pPr marL="609600" indent="-609600" algn="ctr" rtl="1">
              <a:buFont typeface="Wingdings" pitchFamily="2" charset="2"/>
              <a:buNone/>
            </a:pPr>
            <a:endParaRPr lang="fa-IR" b="1" dirty="0">
              <a:solidFill>
                <a:srgbClr val="FFFF00"/>
              </a:solidFill>
              <a:cs typeface="B Nazanin" pitchFamily="2" charset="-78"/>
            </a:endParaRPr>
          </a:p>
          <a:p>
            <a:pPr marL="609600" indent="-609600" algn="ctr" rtl="1">
              <a:buFont typeface="Wingdings" pitchFamily="2" charset="2"/>
              <a:buNone/>
            </a:pPr>
            <a:r>
              <a:rPr lang="fa-IR" b="1" dirty="0">
                <a:solidFill>
                  <a:srgbClr val="FFFF00"/>
                </a:solidFill>
                <a:cs typeface="B Nazanin" pitchFamily="2" charset="-78"/>
              </a:rPr>
              <a:t>شاخص های بیان مؤثر</a:t>
            </a:r>
          </a:p>
          <a:p>
            <a:pPr marL="609600" indent="-609600" algn="ctr" rtl="1">
              <a:buFont typeface="Wingdings" pitchFamily="2" charset="2"/>
              <a:buNone/>
            </a:pPr>
            <a:endParaRPr lang="fa-IR" b="1" dirty="0">
              <a:solidFill>
                <a:srgbClr val="FFFF00"/>
              </a:solidFill>
              <a:cs typeface="B Nazanin" pitchFamily="2" charset="-78"/>
            </a:endParaRPr>
          </a:p>
          <a:p>
            <a:pPr marL="609600" indent="-609600" algn="r" rtl="1">
              <a:buFont typeface="Wingdings" pitchFamily="2" charset="2"/>
              <a:buAutoNum type="arabicPeriod"/>
            </a:pPr>
            <a:r>
              <a:rPr lang="fa-IR" b="1" dirty="0">
                <a:solidFill>
                  <a:srgbClr val="FFFF00"/>
                </a:solidFill>
                <a:cs typeface="B Nazanin" pitchFamily="2" charset="-78"/>
              </a:rPr>
              <a:t>شدت یا بلندی</a:t>
            </a:r>
          </a:p>
          <a:p>
            <a:pPr marL="609600" indent="-609600" algn="r" rtl="1">
              <a:buFont typeface="Wingdings" pitchFamily="2" charset="2"/>
              <a:buAutoNum type="arabicPeriod"/>
            </a:pPr>
            <a:r>
              <a:rPr lang="fa-IR" b="1" dirty="0">
                <a:solidFill>
                  <a:srgbClr val="FFFF00"/>
                </a:solidFill>
                <a:cs typeface="B Nazanin" pitchFamily="2" charset="-78"/>
              </a:rPr>
              <a:t>ضریب سخن گویی یا گام</a:t>
            </a:r>
          </a:p>
          <a:p>
            <a:pPr marL="609600" indent="-609600" algn="r" rtl="1">
              <a:buFont typeface="Wingdings" pitchFamily="2" charset="2"/>
              <a:buAutoNum type="arabicPeriod"/>
            </a:pPr>
            <a:r>
              <a:rPr lang="fa-IR" b="1" dirty="0">
                <a:solidFill>
                  <a:srgbClr val="FFFF00"/>
                </a:solidFill>
                <a:cs typeface="B Nazanin" pitchFamily="2" charset="-78"/>
              </a:rPr>
              <a:t>لهجه</a:t>
            </a:r>
          </a:p>
          <a:p>
            <a:pPr marL="609600" indent="-609600" algn="r" rtl="1">
              <a:buFont typeface="Wingdings" pitchFamily="2" charset="2"/>
              <a:buAutoNum type="arabicPeriod"/>
            </a:pPr>
            <a:r>
              <a:rPr lang="fa-IR" b="1" dirty="0" smtClean="0">
                <a:solidFill>
                  <a:srgbClr val="FFFF00"/>
                </a:solidFill>
                <a:cs typeface="B Nazanin" pitchFamily="2" charset="-78"/>
              </a:rPr>
              <a:t>لحن</a:t>
            </a:r>
            <a:endParaRPr lang="fa-IR" sz="4000" b="1" dirty="0">
              <a:solidFill>
                <a:srgbClr val="FFFF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0370" name="Line 2"/>
          <p:cNvSpPr>
            <a:spLocks noChangeShapeType="1"/>
          </p:cNvSpPr>
          <p:nvPr/>
        </p:nvSpPr>
        <p:spPr bwMode="auto">
          <a:xfrm flipV="1">
            <a:off x="1828800" y="2667000"/>
            <a:ext cx="5638800" cy="3429000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828800" y="1676400"/>
            <a:ext cx="2057400" cy="4419600"/>
            <a:chOff x="1152" y="1056"/>
            <a:chExt cx="1296" cy="2784"/>
          </a:xfrm>
        </p:grpSpPr>
        <p:sp>
          <p:nvSpPr>
            <p:cNvPr id="7610372" name="Line 4"/>
            <p:cNvSpPr>
              <a:spLocks noChangeShapeType="1"/>
            </p:cNvSpPr>
            <p:nvPr/>
          </p:nvSpPr>
          <p:spPr bwMode="auto">
            <a:xfrm flipV="1">
              <a:off x="1152" y="3216"/>
              <a:ext cx="336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Dot"/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610373" name="Line 5"/>
            <p:cNvSpPr>
              <a:spLocks noChangeShapeType="1"/>
            </p:cNvSpPr>
            <p:nvPr/>
          </p:nvSpPr>
          <p:spPr bwMode="auto">
            <a:xfrm flipV="1">
              <a:off x="1488" y="2496"/>
              <a:ext cx="0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Dot"/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610374" name="Line 6"/>
            <p:cNvSpPr>
              <a:spLocks noChangeShapeType="1"/>
            </p:cNvSpPr>
            <p:nvPr/>
          </p:nvSpPr>
          <p:spPr bwMode="auto">
            <a:xfrm>
              <a:off x="1488" y="2496"/>
              <a:ext cx="480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Dot"/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610375" name="Line 7"/>
            <p:cNvSpPr>
              <a:spLocks noChangeShapeType="1"/>
            </p:cNvSpPr>
            <p:nvPr/>
          </p:nvSpPr>
          <p:spPr bwMode="auto">
            <a:xfrm flipH="1" flipV="1">
              <a:off x="1632" y="1728"/>
              <a:ext cx="336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Dot"/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610376" name="Line 8"/>
            <p:cNvSpPr>
              <a:spLocks noChangeShapeType="1"/>
            </p:cNvSpPr>
            <p:nvPr/>
          </p:nvSpPr>
          <p:spPr bwMode="auto">
            <a:xfrm flipV="1">
              <a:off x="1632" y="1056"/>
              <a:ext cx="816" cy="6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Dot"/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828800" y="4343400"/>
            <a:ext cx="4495800" cy="1752600"/>
            <a:chOff x="1152" y="2736"/>
            <a:chExt cx="2832" cy="1104"/>
          </a:xfrm>
        </p:grpSpPr>
        <p:sp>
          <p:nvSpPr>
            <p:cNvPr id="7610378" name="Line 10"/>
            <p:cNvSpPr>
              <a:spLocks noChangeShapeType="1"/>
            </p:cNvSpPr>
            <p:nvPr/>
          </p:nvSpPr>
          <p:spPr bwMode="auto">
            <a:xfrm flipV="1">
              <a:off x="1152" y="3696"/>
              <a:ext cx="1440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Dot"/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610379" name="Line 11"/>
            <p:cNvSpPr>
              <a:spLocks noChangeShapeType="1"/>
            </p:cNvSpPr>
            <p:nvPr/>
          </p:nvSpPr>
          <p:spPr bwMode="auto">
            <a:xfrm flipV="1">
              <a:off x="2592" y="3168"/>
              <a:ext cx="1296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Dot"/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610380" name="Line 12"/>
            <p:cNvSpPr>
              <a:spLocks noChangeShapeType="1"/>
            </p:cNvSpPr>
            <p:nvPr/>
          </p:nvSpPr>
          <p:spPr bwMode="auto">
            <a:xfrm flipV="1">
              <a:off x="3888" y="2736"/>
              <a:ext cx="96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Dot"/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7610381" name="Line 13"/>
            <p:cNvSpPr>
              <a:spLocks noChangeShapeType="1"/>
            </p:cNvSpPr>
            <p:nvPr/>
          </p:nvSpPr>
          <p:spPr bwMode="auto">
            <a:xfrm flipH="1">
              <a:off x="2304" y="2736"/>
              <a:ext cx="1680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7610382" name="Text Box 14"/>
          <p:cNvSpPr txBox="1">
            <a:spLocks noChangeArrowheads="1"/>
          </p:cNvSpPr>
          <p:nvPr/>
        </p:nvSpPr>
        <p:spPr bwMode="auto">
          <a:xfrm>
            <a:off x="6477000" y="22098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ar-SA" sz="2400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مسير اصلي مكالمه</a:t>
            </a:r>
            <a:endParaRPr kumimoji="1" lang="en-US" sz="2400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7610383" name="Text Box 15"/>
          <p:cNvSpPr txBox="1">
            <a:spLocks noChangeArrowheads="1"/>
          </p:cNvSpPr>
          <p:nvPr/>
        </p:nvSpPr>
        <p:spPr bwMode="auto">
          <a:xfrm>
            <a:off x="3505200" y="12954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ar-SA" sz="2400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انحراف از مسير مكالمه</a:t>
            </a:r>
            <a:endParaRPr kumimoji="1" lang="en-US" sz="2400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7610384" name="Text Box 16"/>
          <p:cNvSpPr txBox="1">
            <a:spLocks noChangeArrowheads="1"/>
          </p:cNvSpPr>
          <p:nvPr/>
        </p:nvSpPr>
        <p:spPr bwMode="auto">
          <a:xfrm>
            <a:off x="6477000" y="4038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ar-SA" sz="2400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اصلاح مسير مكالمه</a:t>
            </a:r>
            <a:endParaRPr kumimoji="1" lang="en-US" sz="2400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7610385" name="Text Box 17"/>
          <p:cNvSpPr txBox="1">
            <a:spLocks noChangeArrowheads="1"/>
          </p:cNvSpPr>
          <p:nvPr/>
        </p:nvSpPr>
        <p:spPr bwMode="auto">
          <a:xfrm>
            <a:off x="2843213" y="304800"/>
            <a:ext cx="34290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ar-SA" sz="2400">
                <a:solidFill>
                  <a:srgbClr val="FFFFFF"/>
                </a:solidFill>
                <a:latin typeface="Times New Roman" pitchFamily="18" charset="0"/>
                <a:cs typeface="B Nazanin" pitchFamily="2" charset="-78"/>
              </a:rPr>
              <a:t>مسير مكالمه</a:t>
            </a:r>
            <a:endParaRPr kumimoji="1" lang="en-US" sz="2400">
              <a:solidFill>
                <a:srgbClr val="FFFFFF"/>
              </a:solidFill>
              <a:latin typeface="Times New Roman" pitchFamily="18" charset="0"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0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10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10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610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0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610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0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7610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0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7610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10370" grpId="0" animBg="1"/>
      <p:bldP spid="7610382" grpId="0" autoUpdateAnimBg="0"/>
      <p:bldP spid="7610383" grpId="0" autoUpdateAnimBg="0"/>
      <p:bldP spid="7610384" grpId="0" autoUpdateAnimBg="0"/>
      <p:bldP spid="7610385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9186" name="Line 2"/>
          <p:cNvSpPr>
            <a:spLocks noChangeShapeType="1"/>
          </p:cNvSpPr>
          <p:nvPr/>
        </p:nvSpPr>
        <p:spPr bwMode="auto">
          <a:xfrm flipV="1">
            <a:off x="609600" y="1066800"/>
            <a:ext cx="0" cy="5257800"/>
          </a:xfrm>
          <a:prstGeom prst="line">
            <a:avLst/>
          </a:prstGeom>
          <a:noFill/>
          <a:ln w="38100" cap="sq">
            <a:solidFill>
              <a:srgbClr val="FFFFFF"/>
            </a:solidFill>
            <a:round/>
            <a:headEnd type="none" w="sm" len="sm"/>
            <a:tailEnd type="stealth" w="lg" len="lg"/>
          </a:ln>
          <a:effectLst/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8029187" name="Line 3"/>
          <p:cNvSpPr>
            <a:spLocks noChangeShapeType="1"/>
          </p:cNvSpPr>
          <p:nvPr/>
        </p:nvSpPr>
        <p:spPr bwMode="auto">
          <a:xfrm>
            <a:off x="609600" y="6324600"/>
            <a:ext cx="8077200" cy="0"/>
          </a:xfrm>
          <a:prstGeom prst="line">
            <a:avLst/>
          </a:prstGeom>
          <a:noFill/>
          <a:ln w="38100" cap="sq">
            <a:solidFill>
              <a:srgbClr val="FFFFFF"/>
            </a:solidFill>
            <a:round/>
            <a:headEnd type="none" w="sm" len="sm"/>
            <a:tailEnd type="stealth" w="lg" len="lg"/>
          </a:ln>
          <a:effectLst/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8029188" name="Rectangle 4"/>
          <p:cNvSpPr>
            <a:spLocks noChangeArrowheads="1"/>
          </p:cNvSpPr>
          <p:nvPr/>
        </p:nvSpPr>
        <p:spPr bwMode="auto">
          <a:xfrm>
            <a:off x="4572000" y="3722688"/>
            <a:ext cx="3733800" cy="23733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مصاحبه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بيشتر سوال مي‌كند تا اظهار نظر.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سعي مي‌كند مخاطب را به جهت خاصي بكشاند.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بنظر مي‌رسد كه خود هيچ نظري ندارد و يا راضي به اظهار نظر خودش نيست.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فقط در راستاي هدف خودش كنجكاو است</a:t>
            </a:r>
            <a:r>
              <a:rPr lang="ar-SA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.</a:t>
            </a:r>
          </a:p>
          <a:p>
            <a:pPr algn="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endParaRPr lang="en-US" sz="20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</p:txBody>
      </p:sp>
      <p:sp>
        <p:nvSpPr>
          <p:cNvPr id="8029189" name="Rectangle 5"/>
          <p:cNvSpPr>
            <a:spLocks noChangeArrowheads="1"/>
          </p:cNvSpPr>
          <p:nvPr/>
        </p:nvSpPr>
        <p:spPr bwMode="auto">
          <a:xfrm>
            <a:off x="838200" y="3792538"/>
            <a:ext cx="3733800" cy="23733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مشاهده‌گري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بيشتر مشاهده مي‌كند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درگير مجادلات و بحث‌ها نمي‌شود.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نه نقطه نظري را بيان مي‌كندو نه از ديگران نظري مي‌خواهد،بيشتر حالت دفاعي دارد.</a:t>
            </a:r>
            <a:endParaRPr lang="en-US" sz="1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</p:txBody>
      </p:sp>
      <p:sp>
        <p:nvSpPr>
          <p:cNvPr id="8029190" name="Rectangle 6"/>
          <p:cNvSpPr>
            <a:spLocks noChangeArrowheads="1"/>
          </p:cNvSpPr>
          <p:nvPr/>
        </p:nvSpPr>
        <p:spPr bwMode="auto">
          <a:xfrm>
            <a:off x="4572000" y="1676400"/>
            <a:ext cx="3733800" cy="20462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 rtl="1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شنود و گفت (ديالوگ)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تعادل بين اظهار عقيده كردن و پرسيدن 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سوال از ديگران در مورد پيش فرض‌هايشان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عدم انتقاد منفي و يا متهم نمودن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كنجكاوي و جستجوگري</a:t>
            </a:r>
            <a:endParaRPr lang="en-US" sz="1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</p:txBody>
      </p:sp>
      <p:sp>
        <p:nvSpPr>
          <p:cNvPr id="8029191" name="Rectangle 7"/>
          <p:cNvSpPr>
            <a:spLocks noChangeArrowheads="1"/>
          </p:cNvSpPr>
          <p:nvPr/>
        </p:nvSpPr>
        <p:spPr bwMode="auto">
          <a:xfrm>
            <a:off x="838200" y="1676400"/>
            <a:ext cx="3733800" cy="20462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حرف خود را زدن 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بشتر از سوال كردن مشغول اظهار نظر خود است .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دلايل را توضيح نمي‌دهد.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به گفته ديگران توجه نمي‌كند.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</a:pP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از پيش </a:t>
            </a:r>
            <a:r>
              <a:rPr lang="fa-IR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فرض </a:t>
            </a:r>
            <a:r>
              <a:rPr lang="ar-SA" sz="1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هاي خود دست بر نمي‌دارد.</a:t>
            </a:r>
            <a:endParaRPr lang="en-US" sz="1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</p:txBody>
      </p:sp>
      <p:sp>
        <p:nvSpPr>
          <p:cNvPr id="8029192" name="Line 8"/>
          <p:cNvSpPr>
            <a:spLocks noChangeShapeType="1"/>
          </p:cNvSpPr>
          <p:nvPr/>
        </p:nvSpPr>
        <p:spPr bwMode="auto">
          <a:xfrm>
            <a:off x="838200" y="1676400"/>
            <a:ext cx="7467600" cy="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8029193" name="Line 9"/>
          <p:cNvSpPr>
            <a:spLocks noChangeShapeType="1"/>
          </p:cNvSpPr>
          <p:nvPr/>
        </p:nvSpPr>
        <p:spPr bwMode="auto">
          <a:xfrm>
            <a:off x="838200" y="3722688"/>
            <a:ext cx="7467600" cy="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8029194" name="Line 10"/>
          <p:cNvSpPr>
            <a:spLocks noChangeShapeType="1"/>
          </p:cNvSpPr>
          <p:nvPr/>
        </p:nvSpPr>
        <p:spPr bwMode="auto">
          <a:xfrm>
            <a:off x="838200" y="6096000"/>
            <a:ext cx="7467600" cy="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8029195" name="Line 11"/>
          <p:cNvSpPr>
            <a:spLocks noChangeShapeType="1"/>
          </p:cNvSpPr>
          <p:nvPr/>
        </p:nvSpPr>
        <p:spPr bwMode="auto">
          <a:xfrm>
            <a:off x="838200" y="1676400"/>
            <a:ext cx="0" cy="44196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8029196" name="Line 12"/>
          <p:cNvSpPr>
            <a:spLocks noChangeShapeType="1"/>
          </p:cNvSpPr>
          <p:nvPr/>
        </p:nvSpPr>
        <p:spPr bwMode="auto">
          <a:xfrm>
            <a:off x="4572000" y="1676400"/>
            <a:ext cx="0" cy="44196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8029197" name="Line 13"/>
          <p:cNvSpPr>
            <a:spLocks noChangeShapeType="1"/>
          </p:cNvSpPr>
          <p:nvPr/>
        </p:nvSpPr>
        <p:spPr bwMode="auto">
          <a:xfrm>
            <a:off x="8305800" y="1676400"/>
            <a:ext cx="0" cy="44196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8029198" name="Text Box 14"/>
          <p:cNvSpPr txBox="1">
            <a:spLocks noChangeArrowheads="1"/>
          </p:cNvSpPr>
          <p:nvPr/>
        </p:nvSpPr>
        <p:spPr bwMode="auto">
          <a:xfrm>
            <a:off x="3657600" y="8382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ar-SA" sz="2400" b="1">
                <a:solidFill>
                  <a:srgbClr val="FFFFFF"/>
                </a:solidFill>
                <a:latin typeface="Times New Roman" pitchFamily="18" charset="0"/>
                <a:cs typeface="Yagut" pitchFamily="2" charset="-78"/>
              </a:rPr>
              <a:t>فضاهاي مكالمه</a:t>
            </a:r>
            <a:endParaRPr lang="en-US" sz="2400" b="1">
              <a:solidFill>
                <a:srgbClr val="FFFFFF"/>
              </a:solidFill>
              <a:latin typeface="Times New Roman" pitchFamily="18" charset="0"/>
              <a:cs typeface="Yagut" pitchFamily="2" charset="-78"/>
            </a:endParaRPr>
          </a:p>
        </p:txBody>
      </p:sp>
      <p:sp>
        <p:nvSpPr>
          <p:cNvPr id="8029199" name="Text Box 15"/>
          <p:cNvSpPr txBox="1">
            <a:spLocks noChangeArrowheads="1"/>
          </p:cNvSpPr>
          <p:nvPr/>
        </p:nvSpPr>
        <p:spPr bwMode="auto">
          <a:xfrm>
            <a:off x="4038600" y="6324600"/>
            <a:ext cx="2057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ar-SA" sz="2400" b="1">
                <a:solidFill>
                  <a:srgbClr val="FF66FF"/>
                </a:solidFill>
                <a:latin typeface="Times New Roman" pitchFamily="18" charset="0"/>
                <a:cs typeface="Yagut" pitchFamily="2" charset="-78"/>
              </a:rPr>
              <a:t>شنو</a:t>
            </a:r>
            <a:r>
              <a:rPr lang="fa-IR" sz="2400" b="1">
                <a:solidFill>
                  <a:srgbClr val="FF66FF"/>
                </a:solidFill>
                <a:latin typeface="Times New Roman" pitchFamily="18" charset="0"/>
                <a:cs typeface="Yagut" pitchFamily="2" charset="-78"/>
              </a:rPr>
              <a:t>ن</a:t>
            </a:r>
            <a:r>
              <a:rPr lang="ar-SA" sz="2400" b="1">
                <a:solidFill>
                  <a:srgbClr val="FF66FF"/>
                </a:solidFill>
                <a:latin typeface="Times New Roman" pitchFamily="18" charset="0"/>
                <a:cs typeface="Yagut" pitchFamily="2" charset="-78"/>
              </a:rPr>
              <a:t>دگي </a:t>
            </a:r>
            <a:endParaRPr lang="en-US" sz="2400" b="1">
              <a:solidFill>
                <a:srgbClr val="FF66FF"/>
              </a:solidFill>
              <a:latin typeface="Times New Roman" pitchFamily="18" charset="0"/>
              <a:cs typeface="Yagut" pitchFamily="2" charset="-78"/>
            </a:endParaRPr>
          </a:p>
        </p:txBody>
      </p:sp>
      <p:sp>
        <p:nvSpPr>
          <p:cNvPr id="8029200" name="Text Box 16"/>
          <p:cNvSpPr txBox="1">
            <a:spLocks noChangeArrowheads="1"/>
          </p:cNvSpPr>
          <p:nvPr/>
        </p:nvSpPr>
        <p:spPr bwMode="auto">
          <a:xfrm rot="-5400000">
            <a:off x="-723900" y="3048000"/>
            <a:ext cx="2057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ar-SA" sz="2400" b="1">
                <a:solidFill>
                  <a:srgbClr val="FF66FF"/>
                </a:solidFill>
                <a:latin typeface="Times New Roman" pitchFamily="18" charset="0"/>
                <a:cs typeface="Yagut" pitchFamily="2" charset="-78"/>
              </a:rPr>
              <a:t>گويندگي</a:t>
            </a:r>
            <a:endParaRPr lang="en-US" sz="2400" b="1">
              <a:solidFill>
                <a:srgbClr val="FF66FF"/>
              </a:solidFill>
              <a:latin typeface="Times New Roman" pitchFamily="18" charset="0"/>
              <a:cs typeface="Yagut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29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29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029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029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29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029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29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29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029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29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029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029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029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029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029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029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029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029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029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029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029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029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029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029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029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029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029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029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29186" grpId="0" animBg="1"/>
      <p:bldP spid="8029187" grpId="0" animBg="1"/>
      <p:bldP spid="8029188" grpId="0" autoUpdateAnimBg="0"/>
      <p:bldP spid="8029189" grpId="0" autoUpdateAnimBg="0"/>
      <p:bldP spid="8029190" grpId="0" autoUpdateAnimBg="0"/>
      <p:bldP spid="8029191" grpId="0" autoUpdateAnimBg="0"/>
      <p:bldP spid="8029192" grpId="0" animBg="1"/>
      <p:bldP spid="8029193" grpId="0" animBg="1"/>
      <p:bldP spid="8029194" grpId="0" animBg="1"/>
      <p:bldP spid="8029195" grpId="0" animBg="1"/>
      <p:bldP spid="8029196" grpId="0" animBg="1"/>
      <p:bldP spid="8029197" grpId="0" animBg="1"/>
      <p:bldP spid="8029198" grpId="0" autoUpdateAnimBg="0"/>
      <p:bldP spid="8029199" grpId="0" autoUpdateAnimBg="0"/>
      <p:bldP spid="8029200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5852" y="1643050"/>
            <a:ext cx="6572296" cy="3170099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 rtl="1">
              <a:defRPr/>
            </a:pPr>
            <a:endParaRPr lang="fa-IR" sz="4000" b="1" i="1" kern="0" dirty="0">
              <a:solidFill>
                <a:prstClr val="white"/>
              </a:solidFill>
              <a:cs typeface="B Nazanin Outline" pitchFamily="2" charset="-78"/>
            </a:endParaRPr>
          </a:p>
          <a:p>
            <a:pPr algn="ctr" rtl="1">
              <a:defRPr/>
            </a:pPr>
            <a:r>
              <a:rPr lang="fa-IR" sz="4000" b="1" i="1" kern="0" dirty="0">
                <a:solidFill>
                  <a:prstClr val="white"/>
                </a:solidFill>
                <a:cs typeface="B Nazanin Outline" pitchFamily="2" charset="-78"/>
              </a:rPr>
              <a:t>مهارت های ارتباطی</a:t>
            </a:r>
          </a:p>
          <a:p>
            <a:pPr algn="ctr" rtl="1">
              <a:defRPr/>
            </a:pPr>
            <a:endParaRPr lang="fa-IR" sz="4000" b="1" i="1" kern="0" dirty="0">
              <a:solidFill>
                <a:prstClr val="white"/>
              </a:solidFill>
              <a:cs typeface="B Nazanin Outline" pitchFamily="2" charset="-78"/>
            </a:endParaRPr>
          </a:p>
          <a:p>
            <a:pPr algn="ctr" rtl="1">
              <a:defRPr/>
            </a:pPr>
            <a:r>
              <a:rPr lang="fa-IR" sz="4000" b="1" i="1" kern="0" dirty="0">
                <a:solidFill>
                  <a:prstClr val="white"/>
                </a:solidFill>
                <a:cs typeface="B Nazanin Outline" pitchFamily="2" charset="-78"/>
              </a:rPr>
              <a:t>3-  بازخور مؤثر</a:t>
            </a:r>
          </a:p>
          <a:p>
            <a:pPr algn="ctr" rtl="1">
              <a:defRPr/>
            </a:pPr>
            <a:endParaRPr lang="fa-IR" sz="4000" b="1" i="1" kern="0" dirty="0">
              <a:solidFill>
                <a:prstClr val="white"/>
              </a:solidFill>
              <a:cs typeface="B Nazanin Outline" pitchFamily="2" charset="-78"/>
            </a:endParaRPr>
          </a:p>
        </p:txBody>
      </p:sp>
      <p:pic>
        <p:nvPicPr>
          <p:cNvPr id="7" name="Picture 6" descr="email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355000"/>
            <a:ext cx="2286000" cy="150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3634" name="Rectangle 2"/>
          <p:cNvSpPr>
            <a:spLocks noChangeArrowheads="1"/>
          </p:cNvSpPr>
          <p:nvPr/>
        </p:nvSpPr>
        <p:spPr bwMode="auto">
          <a:xfrm>
            <a:off x="0" y="908050"/>
            <a:ext cx="9144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3200" b="1">
                <a:solidFill>
                  <a:srgbClr val="00B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Feedback					</a:t>
            </a:r>
            <a:r>
              <a:rPr lang="en-US" sz="4000" b="1">
                <a:solidFill>
                  <a:srgbClr val="00B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D A S R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41338" y="2133600"/>
            <a:ext cx="2881312" cy="784225"/>
            <a:chOff x="884" y="1344"/>
            <a:chExt cx="1815" cy="494"/>
          </a:xfrm>
        </p:grpSpPr>
        <p:sp>
          <p:nvSpPr>
            <p:cNvPr id="10053636" name="WordArt 4"/>
            <p:cNvSpPr>
              <a:spLocks noChangeArrowheads="1" noChangeShapeType="1" noTextEdit="1"/>
            </p:cNvSpPr>
            <p:nvPr/>
          </p:nvSpPr>
          <p:spPr bwMode="auto">
            <a:xfrm>
              <a:off x="884" y="1344"/>
              <a:ext cx="225" cy="40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600" kern="10">
                  <a:ln w="9525">
                    <a:noFill/>
                    <a:round/>
                    <a:headEnd type="none" w="sm" len="sm"/>
                    <a:tailEnd type="none" w="sm" len="sm"/>
                  </a:ln>
                  <a:solidFill>
                    <a:srgbClr val="00B000">
                      <a:lumMod val="20000"/>
                      <a:lumOff val="80000"/>
                    </a:srgbClr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Impact"/>
                  <a:cs typeface="Times New Roman" pitchFamily="18" charset="0"/>
                </a:rPr>
                <a:t>D</a:t>
              </a:r>
            </a:p>
          </p:txBody>
        </p:sp>
        <p:sp>
          <p:nvSpPr>
            <p:cNvPr id="10053637" name="Text Box 5"/>
            <p:cNvSpPr txBox="1">
              <a:spLocks noChangeArrowheads="1"/>
            </p:cNvSpPr>
            <p:nvPr/>
          </p:nvSpPr>
          <p:spPr bwMode="auto">
            <a:xfrm>
              <a:off x="1156" y="1434"/>
              <a:ext cx="1543" cy="4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CA" sz="3600">
                  <a:solidFill>
                    <a:srgbClr val="00B000">
                      <a:lumMod val="20000"/>
                      <a:lumOff val="8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escribe</a:t>
              </a:r>
              <a:endParaRPr lang="en-US" sz="3600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053638" name="Text Box 6"/>
          <p:cNvSpPr txBox="1">
            <a:spLocks noChangeArrowheads="1"/>
          </p:cNvSpPr>
          <p:nvPr/>
        </p:nvSpPr>
        <p:spPr bwMode="auto">
          <a:xfrm>
            <a:off x="3636963" y="1916113"/>
            <a:ext cx="5400675" cy="946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800" u="sng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Facts / be specific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800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“When you arrive 20 minutes late..”</a:t>
            </a:r>
            <a:endParaRPr lang="en-US" sz="2800">
              <a:solidFill>
                <a:srgbClr val="00B000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9750" y="3284538"/>
            <a:ext cx="2881313" cy="785812"/>
            <a:chOff x="884" y="2205"/>
            <a:chExt cx="1815" cy="495"/>
          </a:xfrm>
        </p:grpSpPr>
        <p:sp>
          <p:nvSpPr>
            <p:cNvPr id="10053640" name="WordArt 8"/>
            <p:cNvSpPr>
              <a:spLocks noChangeArrowheads="1" noChangeShapeType="1" noTextEdit="1"/>
            </p:cNvSpPr>
            <p:nvPr/>
          </p:nvSpPr>
          <p:spPr bwMode="auto">
            <a:xfrm>
              <a:off x="884" y="2205"/>
              <a:ext cx="225" cy="40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600" kern="10">
                  <a:ln w="9525">
                    <a:noFill/>
                    <a:round/>
                    <a:headEnd type="none" w="sm" len="sm"/>
                    <a:tailEnd type="none" w="sm" len="sm"/>
                  </a:ln>
                  <a:solidFill>
                    <a:srgbClr val="00B000">
                      <a:lumMod val="20000"/>
                      <a:lumOff val="80000"/>
                    </a:srgbClr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Impact"/>
                  <a:cs typeface="Times New Roman" pitchFamily="18" charset="0"/>
                </a:rPr>
                <a:t>A</a:t>
              </a:r>
            </a:p>
          </p:txBody>
        </p:sp>
        <p:sp>
          <p:nvSpPr>
            <p:cNvPr id="10053641" name="Text Box 9"/>
            <p:cNvSpPr txBox="1">
              <a:spLocks noChangeArrowheads="1"/>
            </p:cNvSpPr>
            <p:nvPr/>
          </p:nvSpPr>
          <p:spPr bwMode="auto">
            <a:xfrm>
              <a:off x="1156" y="2296"/>
              <a:ext cx="1543" cy="4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CA" sz="3600">
                  <a:solidFill>
                    <a:srgbClr val="00B000">
                      <a:lumMod val="20000"/>
                      <a:lumOff val="8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cknowledge</a:t>
              </a:r>
              <a:endParaRPr lang="en-US" sz="3600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41338" y="4437063"/>
            <a:ext cx="2881312" cy="792162"/>
            <a:chOff x="884" y="2886"/>
            <a:chExt cx="1815" cy="499"/>
          </a:xfrm>
        </p:grpSpPr>
        <p:sp>
          <p:nvSpPr>
            <p:cNvPr id="1005364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884" y="2886"/>
              <a:ext cx="226" cy="40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600" kern="10">
                  <a:ln w="9525">
                    <a:noFill/>
                    <a:round/>
                    <a:headEnd type="none" w="sm" len="sm"/>
                    <a:tailEnd type="none" w="sm" len="sm"/>
                  </a:ln>
                  <a:solidFill>
                    <a:srgbClr val="00B000">
                      <a:lumMod val="20000"/>
                      <a:lumOff val="80000"/>
                    </a:srgbClr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Impact"/>
                  <a:cs typeface="Times New Roman" pitchFamily="18" charset="0"/>
                </a:rPr>
                <a:t>S</a:t>
              </a:r>
            </a:p>
          </p:txBody>
        </p:sp>
        <p:sp>
          <p:nvSpPr>
            <p:cNvPr id="10053644" name="Text Box 12"/>
            <p:cNvSpPr txBox="1">
              <a:spLocks noChangeArrowheads="1"/>
            </p:cNvSpPr>
            <p:nvPr/>
          </p:nvSpPr>
          <p:spPr bwMode="auto">
            <a:xfrm>
              <a:off x="1156" y="2981"/>
              <a:ext cx="1543" cy="4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CA" sz="3600">
                  <a:solidFill>
                    <a:srgbClr val="00B000">
                      <a:lumMod val="20000"/>
                      <a:lumOff val="8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pecify</a:t>
              </a:r>
              <a:endParaRPr lang="en-US" sz="3600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541338" y="5661025"/>
            <a:ext cx="2881312" cy="785813"/>
            <a:chOff x="884" y="3566"/>
            <a:chExt cx="1815" cy="495"/>
          </a:xfrm>
        </p:grpSpPr>
        <p:sp>
          <p:nvSpPr>
            <p:cNvPr id="10053646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884" y="3566"/>
              <a:ext cx="225" cy="40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600" kern="10">
                  <a:ln w="9525">
                    <a:noFill/>
                    <a:round/>
                    <a:headEnd type="none" w="sm" len="sm"/>
                    <a:tailEnd type="none" w="sm" len="sm"/>
                  </a:ln>
                  <a:solidFill>
                    <a:srgbClr val="00B000">
                      <a:lumMod val="20000"/>
                      <a:lumOff val="80000"/>
                    </a:srgbClr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Impact"/>
                  <a:cs typeface="Times New Roman" pitchFamily="18" charset="0"/>
                </a:rPr>
                <a:t>R</a:t>
              </a:r>
            </a:p>
          </p:txBody>
        </p:sp>
        <p:sp>
          <p:nvSpPr>
            <p:cNvPr id="10053647" name="Text Box 15"/>
            <p:cNvSpPr txBox="1">
              <a:spLocks noChangeArrowheads="1"/>
            </p:cNvSpPr>
            <p:nvPr/>
          </p:nvSpPr>
          <p:spPr bwMode="auto">
            <a:xfrm>
              <a:off x="1156" y="3657"/>
              <a:ext cx="1543" cy="4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CA" sz="3600">
                  <a:solidFill>
                    <a:srgbClr val="00B000">
                      <a:lumMod val="20000"/>
                      <a:lumOff val="8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eaffirm</a:t>
              </a:r>
              <a:endParaRPr lang="en-US" sz="3600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053648" name="Text Box 16"/>
          <p:cNvSpPr txBox="1">
            <a:spLocks noChangeArrowheads="1"/>
          </p:cNvSpPr>
          <p:nvPr/>
        </p:nvSpPr>
        <p:spPr bwMode="auto">
          <a:xfrm>
            <a:off x="3636963" y="3060700"/>
            <a:ext cx="5400675" cy="946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800" u="sng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Your feelings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800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“I feel…/the impact is”</a:t>
            </a:r>
            <a:endParaRPr lang="en-US" sz="2800">
              <a:solidFill>
                <a:srgbClr val="00B000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53649" name="Text Box 17"/>
          <p:cNvSpPr txBox="1">
            <a:spLocks noChangeArrowheads="1"/>
          </p:cNvSpPr>
          <p:nvPr/>
        </p:nvSpPr>
        <p:spPr bwMode="auto">
          <a:xfrm>
            <a:off x="3636963" y="4211638"/>
            <a:ext cx="5400675" cy="946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800" u="sng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Change of behavior required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800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“What I would prefer..”</a:t>
            </a:r>
            <a:endParaRPr lang="en-US" sz="2800">
              <a:solidFill>
                <a:srgbClr val="00B000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53650" name="Text Box 18"/>
          <p:cNvSpPr txBox="1">
            <a:spLocks noChangeArrowheads="1"/>
          </p:cNvSpPr>
          <p:nvPr/>
        </p:nvSpPr>
        <p:spPr bwMode="auto">
          <a:xfrm>
            <a:off x="3636963" y="5300663"/>
            <a:ext cx="5148262" cy="137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 u="sng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Others’ ability to make the change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“This will help us…”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800">
                <a:solidFill>
                  <a:srgbClr val="00B000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...End on positive note</a:t>
            </a:r>
            <a:endParaRPr lang="en-US" sz="2800">
              <a:solidFill>
                <a:srgbClr val="00B000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53651" name="Line 19"/>
          <p:cNvSpPr>
            <a:spLocks noChangeShapeType="1"/>
          </p:cNvSpPr>
          <p:nvPr/>
        </p:nvSpPr>
        <p:spPr bwMode="auto">
          <a:xfrm>
            <a:off x="323850" y="1628775"/>
            <a:ext cx="8497888" cy="0"/>
          </a:xfrm>
          <a:prstGeom prst="line">
            <a:avLst/>
          </a:prstGeom>
          <a:noFill/>
          <a:ln w="28575">
            <a:solidFill>
              <a:srgbClr val="080808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B000">
                  <a:lumMod val="20000"/>
                  <a:lumOff val="80000"/>
                </a:srgb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3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053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053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053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3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053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053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053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3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053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053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053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053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053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053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53638" grpId="0"/>
      <p:bldP spid="10053648" grpId="0"/>
      <p:bldP spid="10053649" grpId="0"/>
      <p:bldP spid="1005365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60033" name="Picture 1" descr="C:\Users\HAFEZI\Desktop\Dr. hafezi\PDNA graphic.web2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75" y="-40428"/>
            <a:ext cx="9090725" cy="6898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9251" name="Text Box 3"/>
          <p:cNvSpPr txBox="1">
            <a:spLocks noChangeArrowheads="1"/>
          </p:cNvSpPr>
          <p:nvPr/>
        </p:nvSpPr>
        <p:spPr bwMode="auto">
          <a:xfrm>
            <a:off x="0" y="1081145"/>
            <a:ext cx="914403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1" fontAlgn="base">
              <a:spcBef>
                <a:spcPct val="50000"/>
              </a:spcBef>
              <a:spcAft>
                <a:spcPct val="0"/>
              </a:spcAft>
            </a:pPr>
            <a:r>
              <a:rPr lang="fa-IR" sz="3200" b="1" dirty="0">
                <a:solidFill>
                  <a:srgbClr val="FEB80A">
                    <a:lumMod val="60000"/>
                    <a:lumOff val="40000"/>
                  </a:srgbClr>
                </a:solidFill>
                <a:latin typeface="Times New Roman" pitchFamily="18" charset="0"/>
                <a:cs typeface="B Nazanin" pitchFamily="2" charset="-78"/>
              </a:rPr>
              <a:t>قطره دانش که بخشیدی ز پیش</a:t>
            </a:r>
          </a:p>
          <a:p>
            <a:pPr algn="ctr" rtl="1" fontAlgn="base">
              <a:spcBef>
                <a:spcPct val="50000"/>
              </a:spcBef>
              <a:spcAft>
                <a:spcPct val="0"/>
              </a:spcAft>
            </a:pPr>
            <a:endParaRPr lang="fa-IR" sz="3200" b="1" dirty="0">
              <a:solidFill>
                <a:srgbClr val="FEB80A">
                  <a:lumMod val="60000"/>
                  <a:lumOff val="40000"/>
                </a:srgbClr>
              </a:solidFill>
              <a:latin typeface="Times New Roman" pitchFamily="18" charset="0"/>
              <a:cs typeface="B Nazanin" pitchFamily="2" charset="-78"/>
            </a:endParaRPr>
          </a:p>
          <a:p>
            <a:pPr algn="ctr" rtl="1" fontAlgn="base">
              <a:spcBef>
                <a:spcPct val="50000"/>
              </a:spcBef>
              <a:spcAft>
                <a:spcPct val="0"/>
              </a:spcAft>
            </a:pPr>
            <a:r>
              <a:rPr lang="fa-IR" sz="3200" b="1" dirty="0">
                <a:solidFill>
                  <a:srgbClr val="FEB80A">
                    <a:lumMod val="60000"/>
                    <a:lumOff val="40000"/>
                  </a:srgbClr>
                </a:solidFill>
                <a:latin typeface="Times New Roman" pitchFamily="18" charset="0"/>
                <a:cs typeface="B Nazanin" pitchFamily="2" charset="-78"/>
              </a:rPr>
              <a:t>متصل گردان به دریاهای خویش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71736" y="4279986"/>
            <a:ext cx="4000528" cy="312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 rtl="1" fontAlgn="base">
              <a:spcBef>
                <a:spcPct val="20000"/>
              </a:spcBef>
              <a:spcAft>
                <a:spcPct val="0"/>
              </a:spcAft>
              <a:buClr>
                <a:srgbClr val="7FD13B"/>
              </a:buClr>
              <a:buSzPct val="250000"/>
            </a:pPr>
            <a:r>
              <a:rPr lang="fa-IR" sz="2400" b="1" i="1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 عبدالرضا حافظي</a:t>
            </a:r>
          </a:p>
          <a:p>
            <a:pPr marL="457200" indent="-457200" algn="ctr" rtl="1" fontAlgn="base">
              <a:spcBef>
                <a:spcPct val="20000"/>
              </a:spcBef>
              <a:spcAft>
                <a:spcPct val="0"/>
              </a:spcAft>
              <a:buClr>
                <a:srgbClr val="7FD13B"/>
              </a:buClr>
              <a:buSzPct val="250000"/>
            </a:pPr>
            <a:r>
              <a:rPr lang="fa-IR" sz="2400" b="1" i="1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1082480-0912</a:t>
            </a:r>
            <a:endParaRPr lang="en-US" sz="2400" b="1" i="1" dirty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fontAlgn="base">
              <a:spcBef>
                <a:spcPct val="20000"/>
              </a:spcBef>
              <a:spcAft>
                <a:spcPct val="0"/>
              </a:spcAft>
              <a:buClr>
                <a:srgbClr val="7FD13B"/>
              </a:buClr>
              <a:buSzPct val="250000"/>
            </a:pPr>
            <a:r>
              <a:rPr lang="en-US" sz="2400" b="1" i="1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HRSolutions.ir</a:t>
            </a:r>
          </a:p>
          <a:p>
            <a:pPr marL="457200" indent="-457200" algn="ctr" rtl="1" fontAlgn="base">
              <a:spcBef>
                <a:spcPct val="20000"/>
              </a:spcBef>
              <a:spcAft>
                <a:spcPct val="0"/>
              </a:spcAft>
              <a:buClr>
                <a:srgbClr val="7FD13B"/>
              </a:buClr>
              <a:buSzPct val="250000"/>
            </a:pPr>
            <a:r>
              <a:rPr lang="en-US" sz="2400" b="1" i="1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  <a:hlinkClick r:id="rId2"/>
              </a:rPr>
              <a:t>hafezi@HRSolutions.ir</a:t>
            </a:r>
            <a:endParaRPr lang="en-US" sz="2400" b="1" i="1" dirty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fontAlgn="base">
              <a:spcBef>
                <a:spcPct val="20000"/>
              </a:spcBef>
              <a:spcAft>
                <a:spcPct val="0"/>
              </a:spcAft>
              <a:buClr>
                <a:srgbClr val="7FD13B"/>
              </a:buClr>
              <a:buSzPct val="250000"/>
            </a:pPr>
            <a:r>
              <a:rPr lang="en-US" sz="2400" b="1" i="1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  <a:hlinkClick r:id="rId3"/>
              </a:rPr>
              <a:t>Hafezi.HRM@gmail.com</a:t>
            </a:r>
            <a:endParaRPr lang="en-US" sz="2400" b="1" i="1" dirty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fontAlgn="base">
              <a:spcBef>
                <a:spcPct val="20000"/>
              </a:spcBef>
              <a:spcAft>
                <a:spcPct val="0"/>
              </a:spcAft>
              <a:buClr>
                <a:srgbClr val="7FD13B"/>
              </a:buClr>
              <a:buSzPct val="250000"/>
            </a:pPr>
            <a:endParaRPr lang="en-US" sz="2400" b="1" i="1" dirty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fontAlgn="base">
              <a:spcBef>
                <a:spcPct val="20000"/>
              </a:spcBef>
              <a:spcAft>
                <a:spcPct val="0"/>
              </a:spcAft>
              <a:buClr>
                <a:srgbClr val="7FD13B"/>
              </a:buClr>
              <a:buSzPct val="250000"/>
            </a:pPr>
            <a:endParaRPr lang="fa-IR" sz="2400" b="1" i="1" dirty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09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09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709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709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09251" grpId="0" autoUpdateAnimBg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51520" y="922400"/>
            <a:ext cx="8280920" cy="51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endParaRPr lang="en-US" sz="7200" b="1" i="1" dirty="0" smtClean="0"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en-US" sz="7200" b="1" i="1" dirty="0" smtClean="0"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HRSolutions.ir</a:t>
            </a: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endParaRPr lang="en-US" sz="7200" b="1" i="1" dirty="0" smtClean="0"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endParaRPr lang="fa-IR" sz="7200" b="1" i="1" dirty="0"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60033" name="Picture 1" descr="C:\Users\HAFEZI\Desktop\Dr. hafezi\PDNA graphic.web2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75" y="-40428"/>
            <a:ext cx="9090725" cy="6898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8223" name="Text Box 15"/>
          <p:cNvSpPr txBox="1">
            <a:spLocks noChangeArrowheads="1"/>
          </p:cNvSpPr>
          <p:nvPr/>
        </p:nvSpPr>
        <p:spPr bwMode="auto">
          <a:xfrm>
            <a:off x="0" y="288925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 fontAlgn="base">
              <a:spcBef>
                <a:spcPct val="50000"/>
              </a:spcBef>
              <a:spcAft>
                <a:spcPct val="0"/>
              </a:spcAft>
            </a:pPr>
            <a:r>
              <a:rPr lang="fa-IR" sz="4000" b="1" dirty="0">
                <a:solidFill>
                  <a:srgbClr val="FF66FF"/>
                </a:solidFill>
                <a:latin typeface="Arial" pitchFamily="34" charset="0"/>
                <a:cs typeface="B Nazanin" pitchFamily="2" charset="-78"/>
              </a:rPr>
              <a:t>مدیریت عملکرد </a:t>
            </a:r>
            <a:r>
              <a:rPr lang="fa-IR" sz="1400" b="1" dirty="0">
                <a:solidFill>
                  <a:srgbClr val="FF66FF"/>
                </a:solidFill>
                <a:latin typeface="Arial" pitchFamily="34" charset="0"/>
                <a:cs typeface="B Nazanin" pitchFamily="2" charset="-78"/>
              </a:rPr>
              <a:t>(فرآیند مستمر در طول سال)</a:t>
            </a:r>
            <a:endParaRPr lang="en-US" sz="4000" b="1" dirty="0">
              <a:solidFill>
                <a:srgbClr val="FF66FF"/>
              </a:solidFill>
              <a:latin typeface="Arial" pitchFamily="34" charset="0"/>
              <a:cs typeface="B Nazanin" pitchFamily="2" charset="-78"/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428596" y="1357298"/>
          <a:ext cx="828680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782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8223" name="Text Box 15"/>
          <p:cNvSpPr txBox="1">
            <a:spLocks noChangeArrowheads="1"/>
          </p:cNvSpPr>
          <p:nvPr/>
        </p:nvSpPr>
        <p:spPr bwMode="auto">
          <a:xfrm>
            <a:off x="838200" y="774442"/>
            <a:ext cx="78486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8000" b="1" dirty="0" smtClean="0">
                <a:solidFill>
                  <a:srgbClr val="FFFF00"/>
                </a:solidFill>
                <a:latin typeface="Arial" pitchFamily="34" charset="0"/>
                <a:cs typeface="B Nazanin" pitchFamily="2" charset="-78"/>
              </a:rPr>
              <a:t>C</a:t>
            </a:r>
            <a:r>
              <a:rPr lang="en-US" sz="4000" b="1" dirty="0" smtClean="0">
                <a:solidFill>
                  <a:srgbClr val="FF66FF"/>
                </a:solidFill>
                <a:latin typeface="Arial" pitchFamily="34" charset="0"/>
                <a:cs typeface="B Nazanin" pitchFamily="2" charset="-78"/>
              </a:rPr>
              <a:t>ommunicative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8000" b="1" dirty="0" smtClean="0">
                <a:solidFill>
                  <a:srgbClr val="FFFF00"/>
                </a:solidFill>
                <a:latin typeface="Arial" pitchFamily="34" charset="0"/>
                <a:cs typeface="B Nazanin" pitchFamily="2" charset="-78"/>
              </a:rPr>
              <a:t>     P</a:t>
            </a:r>
            <a:r>
              <a:rPr lang="en-US" sz="4000" b="1" dirty="0" smtClean="0">
                <a:solidFill>
                  <a:srgbClr val="FF66FF"/>
                </a:solidFill>
                <a:latin typeface="Arial" pitchFamily="34" charset="0"/>
                <a:cs typeface="B Nazanin" pitchFamily="2" charset="-78"/>
              </a:rPr>
              <a:t>erformance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8000" b="1" dirty="0" smtClean="0">
                <a:solidFill>
                  <a:srgbClr val="FFFF00"/>
                </a:solidFill>
                <a:latin typeface="Arial" pitchFamily="34" charset="0"/>
                <a:cs typeface="B Nazanin" pitchFamily="2" charset="-78"/>
              </a:rPr>
              <a:t>          A</a:t>
            </a:r>
            <a:r>
              <a:rPr lang="en-US" sz="4000" b="1" dirty="0" smtClean="0">
                <a:solidFill>
                  <a:srgbClr val="FF66FF"/>
                </a:solidFill>
                <a:latin typeface="Arial" pitchFamily="34" charset="0"/>
                <a:cs typeface="B Nazanin" pitchFamily="2" charset="-78"/>
              </a:rPr>
              <a:t>ppraisal</a:t>
            </a:r>
            <a:endParaRPr lang="en-US" sz="4000" b="1" dirty="0">
              <a:solidFill>
                <a:srgbClr val="FF66FF"/>
              </a:solidFill>
              <a:latin typeface="Arial" pitchFamily="34" charset="0"/>
              <a:cs typeface="B Nazanin" pitchFamily="2" charset="-78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782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8223" name="Text Box 15"/>
          <p:cNvSpPr txBox="1">
            <a:spLocks noChangeArrowheads="1"/>
          </p:cNvSpPr>
          <p:nvPr/>
        </p:nvSpPr>
        <p:spPr bwMode="auto">
          <a:xfrm>
            <a:off x="228600" y="774442"/>
            <a:ext cx="8763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6000" b="1" dirty="0" smtClean="0">
                <a:solidFill>
                  <a:srgbClr val="FFFF00"/>
                </a:solidFill>
                <a:latin typeface="Arial" pitchFamily="34" charset="0"/>
                <a:cs typeface="B Nazanin" pitchFamily="2" charset="-78"/>
              </a:rPr>
              <a:t>C</a:t>
            </a:r>
            <a:r>
              <a:rPr lang="en-US" sz="2800" b="1" dirty="0" smtClean="0">
                <a:solidFill>
                  <a:srgbClr val="FF66FF"/>
                </a:solidFill>
                <a:latin typeface="Arial" pitchFamily="34" charset="0"/>
                <a:cs typeface="B Nazanin" pitchFamily="2" charset="-78"/>
              </a:rPr>
              <a:t>ommunicative </a:t>
            </a:r>
            <a:r>
              <a:rPr lang="en-US" sz="6000" b="1" dirty="0" smtClean="0">
                <a:solidFill>
                  <a:srgbClr val="FFFF00"/>
                </a:solidFill>
                <a:latin typeface="Arial" pitchFamily="34" charset="0"/>
                <a:cs typeface="B Nazanin" pitchFamily="2" charset="-78"/>
              </a:rPr>
              <a:t> P</a:t>
            </a:r>
            <a:r>
              <a:rPr lang="en-US" sz="2800" b="1" dirty="0" smtClean="0">
                <a:solidFill>
                  <a:srgbClr val="FF66FF"/>
                </a:solidFill>
                <a:latin typeface="Arial" pitchFamily="34" charset="0"/>
                <a:cs typeface="B Nazanin" pitchFamily="2" charset="-78"/>
              </a:rPr>
              <a:t>erformance </a:t>
            </a:r>
            <a:r>
              <a:rPr lang="en-US" sz="6000" b="1" dirty="0" smtClean="0">
                <a:solidFill>
                  <a:srgbClr val="FFFF00"/>
                </a:solidFill>
                <a:latin typeface="Arial" pitchFamily="34" charset="0"/>
                <a:cs typeface="B Nazanin" pitchFamily="2" charset="-78"/>
              </a:rPr>
              <a:t>  A</a:t>
            </a:r>
            <a:r>
              <a:rPr lang="en-US" sz="2800" b="1" dirty="0" smtClean="0">
                <a:solidFill>
                  <a:srgbClr val="FF66FF"/>
                </a:solidFill>
                <a:latin typeface="Arial" pitchFamily="34" charset="0"/>
                <a:cs typeface="B Nazanin" pitchFamily="2" charset="-78"/>
              </a:rPr>
              <a:t>ppraisal</a:t>
            </a:r>
            <a:endParaRPr lang="en-US" sz="2800" b="1" dirty="0">
              <a:solidFill>
                <a:srgbClr val="FF66FF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4282" y="2666321"/>
            <a:ext cx="8751918" cy="362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sz="28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مفاهمه 			به جای 		تفهیم</a:t>
            </a:r>
          </a:p>
          <a:p>
            <a:pPr marL="457200" indent="-457200" algn="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endParaRPr lang="fa-IR" sz="28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sz="28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شنود و گفت 			به جای 		گفتگو</a:t>
            </a:r>
          </a:p>
          <a:p>
            <a:pPr marL="457200" indent="-457200" algn="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endParaRPr lang="fa-IR" sz="28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sz="28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پیشنهاد دادن			به جای 		دستور دادن</a:t>
            </a:r>
          </a:p>
          <a:p>
            <a:pPr marL="457200" indent="-457200" algn="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endParaRPr lang="fa-IR" sz="28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sz="28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حمایت کردن			به جای 		مچ گیری</a:t>
            </a:r>
            <a:endParaRPr lang="fa-IR" sz="28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78223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8223" name="Text Box 15"/>
          <p:cNvSpPr txBox="1">
            <a:spLocks noChangeArrowheads="1"/>
          </p:cNvSpPr>
          <p:nvPr/>
        </p:nvSpPr>
        <p:spPr bwMode="auto">
          <a:xfrm>
            <a:off x="228600" y="774442"/>
            <a:ext cx="8763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6000" b="1" dirty="0" smtClean="0">
                <a:solidFill>
                  <a:srgbClr val="FFFF00"/>
                </a:solidFill>
                <a:latin typeface="Arial" pitchFamily="34" charset="0"/>
                <a:cs typeface="B Nazanin" pitchFamily="2" charset="-78"/>
              </a:rPr>
              <a:t>C</a:t>
            </a:r>
            <a:r>
              <a:rPr lang="en-US" sz="2800" b="1" dirty="0" smtClean="0">
                <a:solidFill>
                  <a:srgbClr val="FF66FF"/>
                </a:solidFill>
                <a:latin typeface="Arial" pitchFamily="34" charset="0"/>
                <a:cs typeface="B Nazanin" pitchFamily="2" charset="-78"/>
              </a:rPr>
              <a:t>ommunicative </a:t>
            </a:r>
            <a:r>
              <a:rPr lang="en-US" sz="6000" b="1" dirty="0" smtClean="0">
                <a:solidFill>
                  <a:srgbClr val="FFFF00"/>
                </a:solidFill>
                <a:latin typeface="Arial" pitchFamily="34" charset="0"/>
                <a:cs typeface="B Nazanin" pitchFamily="2" charset="-78"/>
              </a:rPr>
              <a:t> P</a:t>
            </a:r>
            <a:r>
              <a:rPr lang="en-US" sz="2800" b="1" dirty="0" smtClean="0">
                <a:solidFill>
                  <a:srgbClr val="FF66FF"/>
                </a:solidFill>
                <a:latin typeface="Arial" pitchFamily="34" charset="0"/>
                <a:cs typeface="B Nazanin" pitchFamily="2" charset="-78"/>
              </a:rPr>
              <a:t>erformance </a:t>
            </a:r>
            <a:r>
              <a:rPr lang="en-US" sz="6000" b="1" dirty="0" smtClean="0">
                <a:solidFill>
                  <a:srgbClr val="FFFF00"/>
                </a:solidFill>
                <a:latin typeface="Arial" pitchFamily="34" charset="0"/>
                <a:cs typeface="B Nazanin" pitchFamily="2" charset="-78"/>
              </a:rPr>
              <a:t>  A</a:t>
            </a:r>
            <a:r>
              <a:rPr lang="en-US" sz="2800" b="1" dirty="0" smtClean="0">
                <a:solidFill>
                  <a:srgbClr val="FF66FF"/>
                </a:solidFill>
                <a:latin typeface="Arial" pitchFamily="34" charset="0"/>
                <a:cs typeface="B Nazanin" pitchFamily="2" charset="-78"/>
              </a:rPr>
              <a:t>ppraisal</a:t>
            </a:r>
            <a:endParaRPr lang="en-US" sz="2800" b="1" dirty="0">
              <a:solidFill>
                <a:srgbClr val="FF66FF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4282" y="2666321"/>
            <a:ext cx="8751918" cy="362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sz="28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در چه حوزه هایی عالی عمل کرده ام : تأکید بر نقاط قوت و استعدادها</a:t>
            </a: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sz="28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(مربی گری)</a:t>
            </a: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endParaRPr lang="fa-IR" sz="28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sz="28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در چه حوزه هایی در حال پیشرفت هستم : تأکید بر توسعه و بهبود</a:t>
            </a: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endParaRPr lang="fa-IR" sz="2800" b="1" i="1" dirty="0" smtClean="0">
              <a:solidFill>
                <a:prstClr val="white">
                  <a:lumMod val="85000"/>
                </a:prstClr>
              </a:solidFill>
              <a:latin typeface="Times New Roman" pitchFamily="18" charset="0"/>
              <a:ea typeface="Times New Roman" pitchFamily="18" charset="0"/>
              <a:cs typeface="B Nazanin" pitchFamily="2" charset="-78"/>
            </a:endParaRP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sz="28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در چه حوزه هایی نیاز به تقویت دارم : تأکید بر تناسب شغلی</a:t>
            </a:r>
          </a:p>
          <a:p>
            <a:pPr marL="457200" indent="-457200" algn="ctr" rtl="1" eaLnBrk="1" hangingPunct="1">
              <a:spcBef>
                <a:spcPct val="20000"/>
              </a:spcBef>
              <a:buClr>
                <a:srgbClr val="7FD13B"/>
              </a:buClr>
              <a:buSzPct val="250000"/>
            </a:pPr>
            <a:r>
              <a:rPr lang="fa-IR" sz="2800" b="1" i="1" dirty="0" smtClean="0">
                <a:solidFill>
                  <a:prstClr val="white">
                    <a:lumMod val="85000"/>
                  </a:prstClr>
                </a:solidFill>
                <a:latin typeface="Times New Roman" pitchFamily="18" charset="0"/>
                <a:ea typeface="Times New Roman" pitchFamily="18" charset="0"/>
                <a:cs typeface="B Nazanin" pitchFamily="2" charset="-78"/>
              </a:rPr>
              <a:t>(مدل عملکرد)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07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78223" grpId="0"/>
      <p:bldP spid="3" grpId="0"/>
    </p:bldLst>
  </p:timing>
</p:sld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4_عکس های کارتونی زیبا">
  <a:themeElements>
    <a:clrScheme name="عکس های کارتونی زیبا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عکس های کارتونی زیبا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عکس های کارتونی زیبا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عکس های کارتونی زیبا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عکس های کارتونی زیبا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عکس های کارتونی زیبا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عکس های کارتونی زیبا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عکس های کارتونی زیبا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عکس های کارتونی زیبا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2_Artsy">
  <a:themeElements>
    <a:clrScheme name="">
      <a:dk1>
        <a:srgbClr val="4D4D4D"/>
      </a:dk1>
      <a:lt1>
        <a:srgbClr val="FFCC00"/>
      </a:lt1>
      <a:dk2>
        <a:srgbClr val="993300"/>
      </a:dk2>
      <a:lt2>
        <a:srgbClr val="FFCC66"/>
      </a:lt2>
      <a:accent1>
        <a:srgbClr val="808000"/>
      </a:accent1>
      <a:accent2>
        <a:srgbClr val="CC9900"/>
      </a:accent2>
      <a:accent3>
        <a:srgbClr val="FFE2AA"/>
      </a:accent3>
      <a:accent4>
        <a:srgbClr val="404040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1_Artsy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1_Artsy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rtsy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rtsy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rtsy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rtsy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rtsy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rtsy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5_Default Design">
  <a:themeElements>
    <a:clrScheme name="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alance">
  <a:themeElements>
    <a:clrScheme name="Balan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ce">
      <a:majorFont>
        <a:latin typeface="Arial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Default Design">
  <a:themeElements>
    <a:clrScheme name="9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9_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9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Pixel">
  <a:themeElements>
    <a:clrScheme name="Pixel 5">
      <a:dk1>
        <a:srgbClr val="822504"/>
      </a:dk1>
      <a:lt1>
        <a:srgbClr val="FFFFFF"/>
      </a:lt1>
      <a:dk2>
        <a:srgbClr val="330000"/>
      </a:dk2>
      <a:lt2>
        <a:srgbClr val="FFFFFF"/>
      </a:lt2>
      <a:accent1>
        <a:srgbClr val="FF9900"/>
      </a:accent1>
      <a:accent2>
        <a:srgbClr val="9E2A06"/>
      </a:accent2>
      <a:accent3>
        <a:srgbClr val="ADAAAA"/>
      </a:accent3>
      <a:accent4>
        <a:srgbClr val="DADADA"/>
      </a:accent4>
      <a:accent5>
        <a:srgbClr val="FFCAAA"/>
      </a:accent5>
      <a:accent6>
        <a:srgbClr val="8F2505"/>
      </a:accent6>
      <a:hlink>
        <a:srgbClr val="FF3300"/>
      </a:hlink>
      <a:folHlink>
        <a:srgbClr val="7C0704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4_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8_Default Design">
  <a:themeElements>
    <a:clrScheme name="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2_Balance">
  <a:themeElements>
    <a:clrScheme name="Balan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ce">
      <a:majorFont>
        <a:latin typeface="Arial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3_Balance">
  <a:themeElements>
    <a:clrScheme name="Balan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ce">
      <a:majorFont>
        <a:latin typeface="Arial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3_Default Design">
  <a:themeElements>
    <a:clrScheme name="1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7_Default Design">
  <a:themeElements>
    <a:clrScheme name="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4_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3_Globe">
  <a:themeElements>
    <a:clrScheme name="3_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3_Glob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3_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3_Shimmer">
  <a:themeElements>
    <a:clrScheme name="2_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2_Shimmer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2_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9_Default Design">
  <a:themeElements>
    <a:clrScheme name="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7_Default Design">
  <a:themeElements>
    <a:clrScheme name="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4_Project Overview">
  <a:themeElements>
    <a:clrScheme name="3_Project Overview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3_Project Overview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3_Project Overview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ject Overview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ject Overview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5_Ripple">
  <a:themeElements>
    <a:clrScheme name="2_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2_Ripp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2_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9933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9933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4_Default Design">
  <a:themeElements>
    <a:clrScheme name="17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7_Default Design">
      <a:majorFont>
        <a:latin typeface="Arial Rounded MT Bold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17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ommerce - Unit design template 2001">
  <a:themeElements>
    <a:clrScheme name="1_Commerce - Unit design template 2001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1_Commerce - Unit design template 2001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1_Commerce - Unit design template 2001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mmerce - Unit design template 2001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mmerce - Unit design template 200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mmerce - Unit design template 2001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mmerce - Unit design template 2001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9_Default Design">
  <a:themeElements>
    <a:clrScheme name="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Balloons">
  <a:themeElements>
    <a:clrScheme name="2_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2_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2_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Default Design 12">
    <a:dk1>
      <a:srgbClr val="2D2015"/>
    </a:dk1>
    <a:lt1>
      <a:srgbClr val="FFFFFF"/>
    </a:lt1>
    <a:dk2>
      <a:srgbClr val="523E26"/>
    </a:dk2>
    <a:lt2>
      <a:srgbClr val="DFC08D"/>
    </a:lt2>
    <a:accent1>
      <a:srgbClr val="8C7B70"/>
    </a:accent1>
    <a:accent2>
      <a:srgbClr val="8F5F2F"/>
    </a:accent2>
    <a:accent3>
      <a:srgbClr val="B3AFAC"/>
    </a:accent3>
    <a:accent4>
      <a:srgbClr val="DADADA"/>
    </a:accent4>
    <a:accent5>
      <a:srgbClr val="C5BFBB"/>
    </a:accent5>
    <a:accent6>
      <a:srgbClr val="81552A"/>
    </a:accent6>
    <a:hlink>
      <a:srgbClr val="CCB400"/>
    </a:hlink>
    <a:folHlink>
      <a:srgbClr val="8C9EA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1109</Words>
  <Application>Microsoft Office PowerPoint</Application>
  <PresentationFormat>On-screen Show (4:3)</PresentationFormat>
  <Paragraphs>361</Paragraphs>
  <Slides>39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68" baseType="lpstr">
      <vt:lpstr>4_عکس های کارتونی زیبا</vt:lpstr>
      <vt:lpstr>33_Default Design</vt:lpstr>
      <vt:lpstr>4_Default Design</vt:lpstr>
      <vt:lpstr>34_Default Design</vt:lpstr>
      <vt:lpstr>1_Commerce - Unit design template 2001</vt:lpstr>
      <vt:lpstr>Horizon</vt:lpstr>
      <vt:lpstr>19_Default Design</vt:lpstr>
      <vt:lpstr>4_Balloons</vt:lpstr>
      <vt:lpstr>2_Profile</vt:lpstr>
      <vt:lpstr>1_Office Theme</vt:lpstr>
      <vt:lpstr>2_Artsy</vt:lpstr>
      <vt:lpstr>25_Default Design</vt:lpstr>
      <vt:lpstr>Balance</vt:lpstr>
      <vt:lpstr>15_Default Design</vt:lpstr>
      <vt:lpstr>Pixel</vt:lpstr>
      <vt:lpstr>4_Metro</vt:lpstr>
      <vt:lpstr>8_Default Design</vt:lpstr>
      <vt:lpstr>2_Balance</vt:lpstr>
      <vt:lpstr>3_Balance</vt:lpstr>
      <vt:lpstr>17_Default Design</vt:lpstr>
      <vt:lpstr>4_Ripple</vt:lpstr>
      <vt:lpstr>3_Globe</vt:lpstr>
      <vt:lpstr>3_Shimmer</vt:lpstr>
      <vt:lpstr>9_Default Design</vt:lpstr>
      <vt:lpstr>27_Default Design</vt:lpstr>
      <vt:lpstr>4_Project Overview</vt:lpstr>
      <vt:lpstr>5_Ripple</vt:lpstr>
      <vt:lpstr>Clip</vt:lpstr>
      <vt:lpstr>Bitmap Image</vt:lpstr>
      <vt:lpstr>Slide 1</vt:lpstr>
      <vt:lpstr>لطفاً براي حفظ آرامش و اثربخشي بيشتر برنامه‌   تلفن همراه   خود را خاموش يا ساكت !! فرماييد .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 </vt:lpstr>
      <vt:lpstr>Slide 15</vt:lpstr>
      <vt:lpstr>Slide 16</vt:lpstr>
      <vt:lpstr>Slide 17</vt:lpstr>
      <vt:lpstr>ادراک ما از خود و دیگران</vt:lpstr>
      <vt:lpstr>Slide 19</vt:lpstr>
      <vt:lpstr>Self Awareness  ( Self-Image      Self-Esteem )</vt:lpstr>
      <vt:lpstr>Slide 21</vt:lpstr>
      <vt:lpstr>Slide 22</vt:lpstr>
      <vt:lpstr>شكل‌گيري رفتارهاي ارتباطي</vt:lpstr>
      <vt:lpstr>Slide 24</vt:lpstr>
      <vt:lpstr>Slide 25</vt:lpstr>
      <vt:lpstr>Slide 26</vt:lpstr>
      <vt:lpstr>Slide 27</vt:lpstr>
      <vt:lpstr>Slide 28</vt:lpstr>
      <vt:lpstr>Slide 29</vt:lpstr>
      <vt:lpstr>Listening is...</vt:lpstr>
      <vt:lpstr>Emotional Level and Listening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HAFEZI</dc:creator>
  <cp:lastModifiedBy>HAFEZI</cp:lastModifiedBy>
  <cp:revision>7</cp:revision>
  <dcterms:created xsi:type="dcterms:W3CDTF">2014-10-14T14:17:04Z</dcterms:created>
  <dcterms:modified xsi:type="dcterms:W3CDTF">2014-10-22T06:35:19Z</dcterms:modified>
</cp:coreProperties>
</file>